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1" r:id="rId6"/>
    <p:sldId id="275" r:id="rId7"/>
    <p:sldId id="282" r:id="rId8"/>
    <p:sldId id="281" r:id="rId9"/>
    <p:sldId id="280" r:id="rId10"/>
    <p:sldId id="279" r:id="rId11"/>
    <p:sldId id="286" r:id="rId12"/>
    <p:sldId id="277" r:id="rId13"/>
    <p:sldId id="284" r:id="rId14"/>
    <p:sldId id="287" r:id="rId15"/>
    <p:sldId id="263" r:id="rId16"/>
    <p:sldId id="264" r:id="rId17"/>
    <p:sldId id="265" r:id="rId18"/>
    <p:sldId id="278" r:id="rId19"/>
    <p:sldId id="268" r:id="rId20"/>
    <p:sldId id="283" r:id="rId21"/>
    <p:sldId id="288" r:id="rId22"/>
    <p:sldId id="285" r:id="rId23"/>
    <p:sldId id="272" r:id="rId24"/>
    <p:sldId id="269" r:id="rId25"/>
    <p:sldId id="270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32" autoAdjust="0"/>
  </p:normalViewPr>
  <p:slideViewPr>
    <p:cSldViewPr snapToGrid="0">
      <p:cViewPr varScale="1">
        <p:scale>
          <a:sx n="81" d="100"/>
          <a:sy n="81" d="100"/>
        </p:scale>
        <p:origin x="-446" y="-72"/>
      </p:cViewPr>
      <p:guideLst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8AC9-9684-4241-BA97-352E49C1ED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6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65B7-D712-445F-BC64-A8D86533CA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3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4D2AF-FE5E-49BB-8D31-B5A397E534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59B78-7BBD-4F18-A8F9-4F4697F721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AA39-4675-4F49-9F03-69AD63BCF5E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8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1A64-6E6F-485D-AE08-9C139E2C6E0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0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3AA7-FE83-4FD8-B0C0-1D88964492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0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2C10D-4673-4B79-A048-1D9801982D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0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E330-8631-468F-8D9A-8630D06507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7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32F2-8A0D-4A83-A09D-3F35470DD9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1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B5E1F-EB46-4A03-A186-7F05593C5B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223E6-6AF2-47B4-B7FB-42BB919FB1EB}" type="slidenum">
              <a:rPr 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41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Backlight for view-sequential </a:t>
            </a:r>
            <a:r>
              <a:rPr lang="en-US" dirty="0" err="1" smtClean="0"/>
              <a:t>autostereo</a:t>
            </a:r>
            <a:r>
              <a:rPr lang="en-US" dirty="0" smtClean="0"/>
              <a:t> 3D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01" y="3966132"/>
            <a:ext cx="8239027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i="1" u="sng" dirty="0">
                <a:solidFill>
                  <a:schemeClr val="tx1"/>
                </a:solidFill>
              </a:rPr>
              <a:t>Adrian Travis</a:t>
            </a:r>
            <a:r>
              <a:rPr lang="en-US" sz="3600" b="1" i="1" dirty="0">
                <a:solidFill>
                  <a:schemeClr val="tx1"/>
                </a:solidFill>
              </a:rPr>
              <a:t>, Neil Emerton, Tim Large, Steven </a:t>
            </a:r>
            <a:r>
              <a:rPr lang="en-US" sz="3600" b="1" i="1" dirty="0" smtClean="0">
                <a:solidFill>
                  <a:schemeClr val="tx1"/>
                </a:solidFill>
              </a:rPr>
              <a:t>Bathiche </a:t>
            </a:r>
            <a:r>
              <a:rPr lang="en-US" sz="3600" b="1" i="1" dirty="0">
                <a:solidFill>
                  <a:schemeClr val="tx1"/>
                </a:solidFill>
              </a:rPr>
              <a:t>and Bernie Rihn 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Microsoft </a:t>
            </a:r>
            <a:r>
              <a:rPr lang="en-US" sz="3600" b="1" dirty="0" smtClean="0">
                <a:solidFill>
                  <a:schemeClr val="tx1"/>
                </a:solidFill>
              </a:rPr>
              <a:t>Corporation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76175"/>
              </p:ext>
            </p:extLst>
          </p:nvPr>
        </p:nvGraphicFramePr>
        <p:xfrm>
          <a:off x="339365" y="1840059"/>
          <a:ext cx="8465270" cy="38661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9053"/>
                <a:gridCol w="1397055"/>
                <a:gridCol w="1693054"/>
                <a:gridCol w="1693054"/>
                <a:gridCol w="1693054"/>
              </a:tblGrid>
              <a:tr h="88428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Effect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response time/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sym typeface="Symbol"/>
                        </a:rPr>
                        <a:t>s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contrast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grayscale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field of view</a:t>
                      </a:r>
                    </a:p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54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Polarisation</a:t>
                      </a:r>
                      <a:r>
                        <a:rPr lang="en-US" dirty="0" smtClean="0"/>
                        <a:t> Shielded </a:t>
                      </a:r>
                      <a:r>
                        <a:rPr lang="en-US" dirty="0" err="1" smtClean="0"/>
                        <a:t>Smectic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&lt;500 @ 5V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 than </a:t>
                      </a:r>
                      <a:r>
                        <a:rPr lang="en-US" dirty="0" err="1" smtClean="0"/>
                        <a:t>nematic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&amp; flat response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wide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54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Flexoelectric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10~100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2000:1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ok with film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5457">
                <a:tc>
                  <a:txBody>
                    <a:bodyPr/>
                    <a:lstStyle/>
                    <a:p>
                      <a:r>
                        <a:rPr lang="en-US" dirty="0" smtClean="0"/>
                        <a:t>Banana-shaped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3000:1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wide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5457">
                <a:tc>
                  <a:txBody>
                    <a:bodyPr/>
                    <a:lstStyle/>
                    <a:p>
                      <a:r>
                        <a:rPr lang="en-US" dirty="0" smtClean="0"/>
                        <a:t>Blue phase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3000:1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continuous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wide and symmetric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7186"/>
            <a:ext cx="8229600" cy="539750"/>
          </a:xfrm>
        </p:spPr>
        <p:txBody>
          <a:bodyPr/>
          <a:lstStyle/>
          <a:p>
            <a:r>
              <a:rPr lang="en-US" sz="4000" b="0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Liquid crystals can switch gray levels fast with good contrast versus angle</a:t>
            </a:r>
            <a:endParaRPr lang="en-US" sz="4000" b="0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89"/>
          <p:cNvSpPr>
            <a:spLocks noChangeAspect="1"/>
          </p:cNvSpPr>
          <p:nvPr/>
        </p:nvSpPr>
        <p:spPr>
          <a:xfrm>
            <a:off x="404591" y="864170"/>
            <a:ext cx="8437611" cy="5872432"/>
          </a:xfrm>
          <a:custGeom>
            <a:avLst/>
            <a:gdLst>
              <a:gd name="connsiteX0" fmla="*/ 0 w 4474061"/>
              <a:gd name="connsiteY0" fmla="*/ 0 h 3355546"/>
              <a:gd name="connsiteX1" fmla="*/ 4474061 w 4474061"/>
              <a:gd name="connsiteY1" fmla="*/ 0 h 3355546"/>
              <a:gd name="connsiteX2" fmla="*/ 4474061 w 4474061"/>
              <a:gd name="connsiteY2" fmla="*/ 3355546 h 3355546"/>
              <a:gd name="connsiteX3" fmla="*/ 0 w 4474061"/>
              <a:gd name="connsiteY3" fmla="*/ 3355546 h 3355546"/>
              <a:gd name="connsiteX4" fmla="*/ 0 w 4474061"/>
              <a:gd name="connsiteY4" fmla="*/ 0 h 3355546"/>
              <a:gd name="connsiteX0" fmla="*/ 0 w 4474061"/>
              <a:gd name="connsiteY0" fmla="*/ 0 h 3355546"/>
              <a:gd name="connsiteX1" fmla="*/ 1328963 w 4474061"/>
              <a:gd name="connsiteY1" fmla="*/ 419894 h 3355546"/>
              <a:gd name="connsiteX2" fmla="*/ 4474061 w 4474061"/>
              <a:gd name="connsiteY2" fmla="*/ 0 h 3355546"/>
              <a:gd name="connsiteX3" fmla="*/ 4474061 w 4474061"/>
              <a:gd name="connsiteY3" fmla="*/ 3355546 h 3355546"/>
              <a:gd name="connsiteX4" fmla="*/ 0 w 4474061"/>
              <a:gd name="connsiteY4" fmla="*/ 3355546 h 3355546"/>
              <a:gd name="connsiteX5" fmla="*/ 0 w 4474061"/>
              <a:gd name="connsiteY5" fmla="*/ 0 h 3355546"/>
              <a:gd name="connsiteX0" fmla="*/ 0 w 4481681"/>
              <a:gd name="connsiteY0" fmla="*/ 990600 h 3355546"/>
              <a:gd name="connsiteX1" fmla="*/ 1336583 w 4481681"/>
              <a:gd name="connsiteY1" fmla="*/ 419894 h 3355546"/>
              <a:gd name="connsiteX2" fmla="*/ 4481681 w 4481681"/>
              <a:gd name="connsiteY2" fmla="*/ 0 h 3355546"/>
              <a:gd name="connsiteX3" fmla="*/ 4481681 w 4481681"/>
              <a:gd name="connsiteY3" fmla="*/ 3355546 h 3355546"/>
              <a:gd name="connsiteX4" fmla="*/ 7620 w 4481681"/>
              <a:gd name="connsiteY4" fmla="*/ 3355546 h 3355546"/>
              <a:gd name="connsiteX5" fmla="*/ 0 w 4481681"/>
              <a:gd name="connsiteY5" fmla="*/ 990600 h 3355546"/>
              <a:gd name="connsiteX0" fmla="*/ 0 w 4489301"/>
              <a:gd name="connsiteY0" fmla="*/ 570707 h 2935653"/>
              <a:gd name="connsiteX1" fmla="*/ 1336583 w 4489301"/>
              <a:gd name="connsiteY1" fmla="*/ 1 h 2935653"/>
              <a:gd name="connsiteX2" fmla="*/ 4489301 w 4489301"/>
              <a:gd name="connsiteY2" fmla="*/ 1447007 h 2935653"/>
              <a:gd name="connsiteX3" fmla="*/ 4481681 w 4489301"/>
              <a:gd name="connsiteY3" fmla="*/ 2935653 h 2935653"/>
              <a:gd name="connsiteX4" fmla="*/ 7620 w 4489301"/>
              <a:gd name="connsiteY4" fmla="*/ 2935653 h 2935653"/>
              <a:gd name="connsiteX5" fmla="*/ 0 w 4489301"/>
              <a:gd name="connsiteY5" fmla="*/ 570707 h 2935653"/>
              <a:gd name="connsiteX0" fmla="*/ 0 w 4489301"/>
              <a:gd name="connsiteY0" fmla="*/ 570706 h 2935652"/>
              <a:gd name="connsiteX1" fmla="*/ 1336583 w 4489301"/>
              <a:gd name="connsiteY1" fmla="*/ 0 h 2935652"/>
              <a:gd name="connsiteX2" fmla="*/ 4489301 w 4489301"/>
              <a:gd name="connsiteY2" fmla="*/ 1447006 h 2935652"/>
              <a:gd name="connsiteX3" fmla="*/ 4481681 w 4489301"/>
              <a:gd name="connsiteY3" fmla="*/ 2935652 h 2935652"/>
              <a:gd name="connsiteX4" fmla="*/ 7620 w 4489301"/>
              <a:gd name="connsiteY4" fmla="*/ 2935652 h 2935652"/>
              <a:gd name="connsiteX5" fmla="*/ 0 w 4489301"/>
              <a:gd name="connsiteY5" fmla="*/ 570706 h 2935652"/>
              <a:gd name="connsiteX0" fmla="*/ 0 w 4489301"/>
              <a:gd name="connsiteY0" fmla="*/ 570706 h 2935652"/>
              <a:gd name="connsiteX1" fmla="*/ 1336583 w 4489301"/>
              <a:gd name="connsiteY1" fmla="*/ 0 h 2935652"/>
              <a:gd name="connsiteX2" fmla="*/ 4489301 w 4489301"/>
              <a:gd name="connsiteY2" fmla="*/ 1447006 h 2935652"/>
              <a:gd name="connsiteX3" fmla="*/ 4481681 w 4489301"/>
              <a:gd name="connsiteY3" fmla="*/ 2769929 h 2935652"/>
              <a:gd name="connsiteX4" fmla="*/ 7620 w 4489301"/>
              <a:gd name="connsiteY4" fmla="*/ 2935652 h 2935652"/>
              <a:gd name="connsiteX5" fmla="*/ 0 w 4489301"/>
              <a:gd name="connsiteY5" fmla="*/ 570706 h 2935652"/>
              <a:gd name="connsiteX0" fmla="*/ 0 w 4489301"/>
              <a:gd name="connsiteY0" fmla="*/ 570706 h 2935652"/>
              <a:gd name="connsiteX1" fmla="*/ 1336583 w 4489301"/>
              <a:gd name="connsiteY1" fmla="*/ 0 h 2935652"/>
              <a:gd name="connsiteX2" fmla="*/ 4489301 w 4489301"/>
              <a:gd name="connsiteY2" fmla="*/ 1447006 h 2935652"/>
              <a:gd name="connsiteX3" fmla="*/ 4481681 w 4489301"/>
              <a:gd name="connsiteY3" fmla="*/ 2769929 h 2935652"/>
              <a:gd name="connsiteX4" fmla="*/ 7620 w 4489301"/>
              <a:gd name="connsiteY4" fmla="*/ 2935652 h 2935652"/>
              <a:gd name="connsiteX5" fmla="*/ 0 w 4489301"/>
              <a:gd name="connsiteY5" fmla="*/ 570706 h 2935652"/>
              <a:gd name="connsiteX0" fmla="*/ 2738 w 4492039"/>
              <a:gd name="connsiteY0" fmla="*/ 570706 h 3122090"/>
              <a:gd name="connsiteX1" fmla="*/ 1339321 w 4492039"/>
              <a:gd name="connsiteY1" fmla="*/ 0 h 3122090"/>
              <a:gd name="connsiteX2" fmla="*/ 4492039 w 4492039"/>
              <a:gd name="connsiteY2" fmla="*/ 1447006 h 3122090"/>
              <a:gd name="connsiteX3" fmla="*/ 4484419 w 4492039"/>
              <a:gd name="connsiteY3" fmla="*/ 2769929 h 3122090"/>
              <a:gd name="connsiteX4" fmla="*/ 0 w 4492039"/>
              <a:gd name="connsiteY4" fmla="*/ 3122090 h 3122090"/>
              <a:gd name="connsiteX5" fmla="*/ 2738 w 4492039"/>
              <a:gd name="connsiteY5" fmla="*/ 570706 h 3122090"/>
              <a:gd name="connsiteX0" fmla="*/ 2738 w 4492039"/>
              <a:gd name="connsiteY0" fmla="*/ 570706 h 3126382"/>
              <a:gd name="connsiteX1" fmla="*/ 1339321 w 4492039"/>
              <a:gd name="connsiteY1" fmla="*/ 0 h 3126382"/>
              <a:gd name="connsiteX2" fmla="*/ 4492039 w 4492039"/>
              <a:gd name="connsiteY2" fmla="*/ 1447006 h 3126382"/>
              <a:gd name="connsiteX3" fmla="*/ 4484419 w 4492039"/>
              <a:gd name="connsiteY3" fmla="*/ 2769929 h 3126382"/>
              <a:gd name="connsiteX4" fmla="*/ 0 w 4492039"/>
              <a:gd name="connsiteY4" fmla="*/ 3122090 h 3126382"/>
              <a:gd name="connsiteX5" fmla="*/ 2738 w 4492039"/>
              <a:gd name="connsiteY5" fmla="*/ 570706 h 31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2039" h="3126382">
                <a:moveTo>
                  <a:pt x="2738" y="570706"/>
                </a:moveTo>
                <a:lnTo>
                  <a:pt x="1339321" y="0"/>
                </a:lnTo>
                <a:lnTo>
                  <a:pt x="4492039" y="1447006"/>
                </a:lnTo>
                <a:lnTo>
                  <a:pt x="4484419" y="2769929"/>
                </a:lnTo>
                <a:cubicBezTo>
                  <a:pt x="2972350" y="2996072"/>
                  <a:pt x="1263485" y="3154889"/>
                  <a:pt x="0" y="3122090"/>
                </a:cubicBezTo>
                <a:cubicBezTo>
                  <a:pt x="913" y="2271629"/>
                  <a:pt x="1825" y="1421167"/>
                  <a:pt x="2738" y="570706"/>
                </a:cubicBezTo>
                <a:close/>
              </a:path>
            </a:pathLst>
          </a:custGeom>
          <a:gradFill flip="none" rotWithShape="1">
            <a:gsLst>
              <a:gs pos="0">
                <a:srgbClr val="FFFFD5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92"/>
          <p:cNvSpPr/>
          <p:nvPr/>
        </p:nvSpPr>
        <p:spPr>
          <a:xfrm>
            <a:off x="2983693" y="68766"/>
            <a:ext cx="5887414" cy="3519220"/>
          </a:xfrm>
          <a:custGeom>
            <a:avLst/>
            <a:gdLst>
              <a:gd name="connsiteX0" fmla="*/ 0 w 3134358"/>
              <a:gd name="connsiteY0" fmla="*/ 0 h 1873572"/>
              <a:gd name="connsiteX1" fmla="*/ 3134358 w 3134358"/>
              <a:gd name="connsiteY1" fmla="*/ 0 h 1873572"/>
              <a:gd name="connsiteX2" fmla="*/ 3134358 w 3134358"/>
              <a:gd name="connsiteY2" fmla="*/ 1873572 h 1873572"/>
              <a:gd name="connsiteX3" fmla="*/ 0 w 3134358"/>
              <a:gd name="connsiteY3" fmla="*/ 1873572 h 1873572"/>
              <a:gd name="connsiteX4" fmla="*/ 0 w 3134358"/>
              <a:gd name="connsiteY4" fmla="*/ 0 h 1873572"/>
              <a:gd name="connsiteX0" fmla="*/ 0 w 3134358"/>
              <a:gd name="connsiteY0" fmla="*/ 0 h 1873572"/>
              <a:gd name="connsiteX1" fmla="*/ 3134358 w 3134358"/>
              <a:gd name="connsiteY1" fmla="*/ 0 h 1873572"/>
              <a:gd name="connsiteX2" fmla="*/ 3134358 w 3134358"/>
              <a:gd name="connsiteY2" fmla="*/ 1873572 h 1873572"/>
              <a:gd name="connsiteX3" fmla="*/ 7620 w 3134358"/>
              <a:gd name="connsiteY3" fmla="*/ 425772 h 1873572"/>
              <a:gd name="connsiteX4" fmla="*/ 0 w 3134358"/>
              <a:gd name="connsiteY4" fmla="*/ 0 h 187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4358" h="1873572">
                <a:moveTo>
                  <a:pt x="0" y="0"/>
                </a:moveTo>
                <a:lnTo>
                  <a:pt x="3134358" y="0"/>
                </a:lnTo>
                <a:lnTo>
                  <a:pt x="3134358" y="1873572"/>
                </a:lnTo>
                <a:lnTo>
                  <a:pt x="7620" y="4257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2982946" y="863061"/>
            <a:ext cx="5888162" cy="272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5400000" flipH="1" flipV="1">
            <a:off x="1191424" y="155358"/>
            <a:ext cx="1081956" cy="2501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560065" y="469446"/>
            <a:ext cx="787954" cy="14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-1202951" y="799973"/>
            <a:ext cx="8078182" cy="7021613"/>
            <a:chOff x="-1202951" y="799973"/>
            <a:chExt cx="8078182" cy="7021613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 rot="18924221">
              <a:off x="6449575" y="799973"/>
              <a:ext cx="425656" cy="50803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25444" y="1058700"/>
              <a:ext cx="3241667" cy="475195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425444" y="1053991"/>
              <a:ext cx="3236959" cy="246186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47638" y="1058700"/>
              <a:ext cx="4718999" cy="199272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-1202951" y="7641586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48"/>
          <p:cNvSpPr>
            <a:spLocks noChangeAspect="1"/>
          </p:cNvSpPr>
          <p:nvPr/>
        </p:nvSpPr>
        <p:spPr bwMode="auto">
          <a:xfrm>
            <a:off x="1237354" y="2895600"/>
            <a:ext cx="2960111" cy="3089602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7811" y="3051425"/>
            <a:ext cx="3334816" cy="2759231"/>
            <a:chOff x="1057811" y="3051425"/>
            <a:chExt cx="3334816" cy="2759231"/>
          </a:xfrm>
        </p:grpSpPr>
        <p:sp>
          <p:nvSpPr>
            <p:cNvPr id="19" name="Sun 18"/>
            <p:cNvSpPr/>
            <p:nvPr/>
          </p:nvSpPr>
          <p:spPr>
            <a:xfrm rot="-2460000">
              <a:off x="1057811" y="5525422"/>
              <a:ext cx="230188" cy="239042"/>
            </a:xfrm>
            <a:prstGeom prst="sun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19" idx="0"/>
            </p:cNvCxnSpPr>
            <p:nvPr/>
          </p:nvCxnSpPr>
          <p:spPr>
            <a:xfrm flipV="1">
              <a:off x="1094492" y="3051425"/>
              <a:ext cx="853146" cy="2503314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9" idx="3"/>
            </p:cNvCxnSpPr>
            <p:nvPr/>
          </p:nvCxnSpPr>
          <p:spPr>
            <a:xfrm flipV="1">
              <a:off x="1259768" y="3634417"/>
              <a:ext cx="2038236" cy="193501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9" idx="2"/>
            </p:cNvCxnSpPr>
            <p:nvPr/>
          </p:nvCxnSpPr>
          <p:spPr>
            <a:xfrm>
              <a:off x="1251318" y="5735147"/>
              <a:ext cx="2174126" cy="75509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356627" y="3127343"/>
              <a:ext cx="36000" cy="36000"/>
            </a:xfrm>
            <a:prstGeom prst="ellipse">
              <a:avLst/>
            </a:prstGeom>
            <a:gradFill flip="none" rotWithShape="1">
              <a:gsLst>
                <a:gs pos="0">
                  <a:srgbClr val="FFFFD5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552" y="3179290"/>
            <a:ext cx="5593556" cy="321452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We </a:t>
            </a:r>
            <a:r>
              <a:rPr lang="en-US" dirty="0" smtClean="0"/>
              <a:t>have:  </a:t>
            </a:r>
            <a:br>
              <a:rPr lang="en-US" dirty="0" smtClean="0"/>
            </a:br>
            <a:r>
              <a:rPr lang="en-US" dirty="0" smtClean="0"/>
              <a:t>&gt;240 Hz LCDs</a:t>
            </a:r>
            <a:br>
              <a:rPr lang="en-US" dirty="0" smtClean="0"/>
            </a:br>
            <a:r>
              <a:rPr lang="en-US" dirty="0" smtClean="0"/>
              <a:t>good head tracking</a:t>
            </a:r>
            <a:br>
              <a:rPr lang="en-US" dirty="0" smtClean="0"/>
            </a:br>
            <a:r>
              <a:rPr lang="en-US" dirty="0" smtClean="0"/>
              <a:t>but the lens is bulky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745502" y="4211801"/>
            <a:ext cx="338207" cy="457200"/>
          </a:xfrm>
          <a:custGeom>
            <a:avLst/>
            <a:gdLst>
              <a:gd name="connsiteX0" fmla="*/ 0 w 834013"/>
              <a:gd name="connsiteY0" fmla="*/ 502417 h 914400"/>
              <a:gd name="connsiteX1" fmla="*/ 301451 w 834013"/>
              <a:gd name="connsiteY1" fmla="*/ 914400 h 914400"/>
              <a:gd name="connsiteX2" fmla="*/ 452176 w 834013"/>
              <a:gd name="connsiteY2" fmla="*/ 914400 h 914400"/>
              <a:gd name="connsiteX3" fmla="*/ 834013 w 834013"/>
              <a:gd name="connsiteY3" fmla="*/ 0 h 914400"/>
              <a:gd name="connsiteX4" fmla="*/ 612949 w 834013"/>
              <a:gd name="connsiteY4" fmla="*/ 0 h 914400"/>
              <a:gd name="connsiteX5" fmla="*/ 361741 w 834013"/>
              <a:gd name="connsiteY5" fmla="*/ 653143 h 914400"/>
              <a:gd name="connsiteX6" fmla="*/ 261257 w 834013"/>
              <a:gd name="connsiteY6" fmla="*/ 542611 h 914400"/>
              <a:gd name="connsiteX7" fmla="*/ 0 w 834013"/>
              <a:gd name="connsiteY7" fmla="*/ 50241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013" h="914400">
                <a:moveTo>
                  <a:pt x="0" y="502417"/>
                </a:moveTo>
                <a:lnTo>
                  <a:pt x="301451" y="914400"/>
                </a:lnTo>
                <a:lnTo>
                  <a:pt x="452176" y="914400"/>
                </a:lnTo>
                <a:lnTo>
                  <a:pt x="834013" y="0"/>
                </a:lnTo>
                <a:lnTo>
                  <a:pt x="612949" y="0"/>
                </a:lnTo>
                <a:lnTo>
                  <a:pt x="361741" y="653143"/>
                </a:lnTo>
                <a:lnTo>
                  <a:pt x="261257" y="542611"/>
                </a:lnTo>
                <a:lnTo>
                  <a:pt x="0" y="50241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732192" y="4948210"/>
            <a:ext cx="338207" cy="457200"/>
          </a:xfrm>
          <a:custGeom>
            <a:avLst/>
            <a:gdLst>
              <a:gd name="connsiteX0" fmla="*/ 0 w 834013"/>
              <a:gd name="connsiteY0" fmla="*/ 502417 h 914400"/>
              <a:gd name="connsiteX1" fmla="*/ 301451 w 834013"/>
              <a:gd name="connsiteY1" fmla="*/ 914400 h 914400"/>
              <a:gd name="connsiteX2" fmla="*/ 452176 w 834013"/>
              <a:gd name="connsiteY2" fmla="*/ 914400 h 914400"/>
              <a:gd name="connsiteX3" fmla="*/ 834013 w 834013"/>
              <a:gd name="connsiteY3" fmla="*/ 0 h 914400"/>
              <a:gd name="connsiteX4" fmla="*/ 612949 w 834013"/>
              <a:gd name="connsiteY4" fmla="*/ 0 h 914400"/>
              <a:gd name="connsiteX5" fmla="*/ 361741 w 834013"/>
              <a:gd name="connsiteY5" fmla="*/ 653143 h 914400"/>
              <a:gd name="connsiteX6" fmla="*/ 261257 w 834013"/>
              <a:gd name="connsiteY6" fmla="*/ 542611 h 914400"/>
              <a:gd name="connsiteX7" fmla="*/ 0 w 834013"/>
              <a:gd name="connsiteY7" fmla="*/ 50241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013" h="914400">
                <a:moveTo>
                  <a:pt x="0" y="502417"/>
                </a:moveTo>
                <a:lnTo>
                  <a:pt x="301451" y="914400"/>
                </a:lnTo>
                <a:lnTo>
                  <a:pt x="452176" y="914400"/>
                </a:lnTo>
                <a:lnTo>
                  <a:pt x="834013" y="0"/>
                </a:lnTo>
                <a:lnTo>
                  <a:pt x="612949" y="0"/>
                </a:lnTo>
                <a:lnTo>
                  <a:pt x="361741" y="653143"/>
                </a:lnTo>
                <a:lnTo>
                  <a:pt x="261257" y="542611"/>
                </a:lnTo>
                <a:lnTo>
                  <a:pt x="0" y="50241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752290" y="5644943"/>
            <a:ext cx="331419" cy="366076"/>
            <a:chOff x="8752290" y="5554739"/>
            <a:chExt cx="331419" cy="456280"/>
          </a:xfrm>
        </p:grpSpPr>
        <p:sp>
          <p:nvSpPr>
            <p:cNvPr id="4" name="Parallelogram 3"/>
            <p:cNvSpPr/>
            <p:nvPr/>
          </p:nvSpPr>
          <p:spPr>
            <a:xfrm>
              <a:off x="8758813" y="5554739"/>
              <a:ext cx="324896" cy="454491"/>
            </a:xfrm>
            <a:prstGeom prst="parallelogram">
              <a:avLst>
                <a:gd name="adj" fmla="val 652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flipH="1">
              <a:off x="8752290" y="5556528"/>
              <a:ext cx="324896" cy="454491"/>
            </a:xfrm>
            <a:prstGeom prst="parallelogram">
              <a:avLst>
                <a:gd name="adj" fmla="val 6520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0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72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3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3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133599"/>
            <a:ext cx="6745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View sequential 3D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u="sng" dirty="0" smtClean="0"/>
              <a:t>Design </a:t>
            </a:r>
            <a:r>
              <a:rPr lang="en-US" sz="4400" u="sng" dirty="0"/>
              <a:t>of </a:t>
            </a:r>
            <a:r>
              <a:rPr lang="en-US" sz="4400" u="sng" dirty="0" smtClean="0"/>
              <a:t>wedge backlight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1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760873" y="2125398"/>
            <a:ext cx="4294165" cy="2361761"/>
          </a:xfrm>
          <a:custGeom>
            <a:avLst/>
            <a:gdLst>
              <a:gd name="connsiteX0" fmla="*/ 0 w 4198686"/>
              <a:gd name="connsiteY0" fmla="*/ 0 h 2361761"/>
              <a:gd name="connsiteX1" fmla="*/ 4198686 w 4198686"/>
              <a:gd name="connsiteY1" fmla="*/ 0 h 2361761"/>
              <a:gd name="connsiteX2" fmla="*/ 4198686 w 4198686"/>
              <a:gd name="connsiteY2" fmla="*/ 2361761 h 2361761"/>
              <a:gd name="connsiteX3" fmla="*/ 0 w 4198686"/>
              <a:gd name="connsiteY3" fmla="*/ 2361761 h 2361761"/>
              <a:gd name="connsiteX4" fmla="*/ 0 w 4198686"/>
              <a:gd name="connsiteY4" fmla="*/ 0 h 2361761"/>
              <a:gd name="connsiteX0" fmla="*/ 0 w 4257342"/>
              <a:gd name="connsiteY0" fmla="*/ 0 h 2361761"/>
              <a:gd name="connsiteX1" fmla="*/ 4198686 w 4257342"/>
              <a:gd name="connsiteY1" fmla="*/ 0 h 2361761"/>
              <a:gd name="connsiteX2" fmla="*/ 4198686 w 4257342"/>
              <a:gd name="connsiteY2" fmla="*/ 2361761 h 2361761"/>
              <a:gd name="connsiteX3" fmla="*/ 0 w 4257342"/>
              <a:gd name="connsiteY3" fmla="*/ 2361761 h 2361761"/>
              <a:gd name="connsiteX4" fmla="*/ 0 w 4257342"/>
              <a:gd name="connsiteY4" fmla="*/ 0 h 2361761"/>
              <a:gd name="connsiteX0" fmla="*/ 0 w 4294165"/>
              <a:gd name="connsiteY0" fmla="*/ 0 h 2361761"/>
              <a:gd name="connsiteX1" fmla="*/ 4198686 w 4294165"/>
              <a:gd name="connsiteY1" fmla="*/ 0 h 2361761"/>
              <a:gd name="connsiteX2" fmla="*/ 4198686 w 4294165"/>
              <a:gd name="connsiteY2" fmla="*/ 2361761 h 2361761"/>
              <a:gd name="connsiteX3" fmla="*/ 0 w 4294165"/>
              <a:gd name="connsiteY3" fmla="*/ 2361761 h 2361761"/>
              <a:gd name="connsiteX4" fmla="*/ 0 w 4294165"/>
              <a:gd name="connsiteY4" fmla="*/ 0 h 23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165" h="2361761">
                <a:moveTo>
                  <a:pt x="0" y="0"/>
                </a:moveTo>
                <a:lnTo>
                  <a:pt x="4198686" y="0"/>
                </a:lnTo>
                <a:cubicBezTo>
                  <a:pt x="4330662" y="806107"/>
                  <a:pt x="4321234" y="1583934"/>
                  <a:pt x="4198686" y="2361761"/>
                </a:cubicBezTo>
                <a:lnTo>
                  <a:pt x="0" y="236176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865747" y="2260076"/>
            <a:ext cx="4189289" cy="2083324"/>
            <a:chOff x="990600" y="1981200"/>
            <a:chExt cx="669011" cy="1219200"/>
          </a:xfrm>
        </p:grpSpPr>
        <p:cxnSp>
          <p:nvCxnSpPr>
            <p:cNvPr id="26" name="Straight Connector 25"/>
            <p:cNvCxnSpPr>
              <a:stCxn id="24" idx="0"/>
            </p:cNvCxnSpPr>
            <p:nvPr/>
          </p:nvCxnSpPr>
          <p:spPr bwMode="auto">
            <a:xfrm flipH="1" flipV="1">
              <a:off x="990600" y="1981200"/>
              <a:ext cx="658140" cy="13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990600" y="2133600"/>
              <a:ext cx="6620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990600" y="2286000"/>
              <a:ext cx="6620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990600" y="2438400"/>
              <a:ext cx="6690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990600" y="2590800"/>
              <a:ext cx="6690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990600" y="2743200"/>
              <a:ext cx="6690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990600" y="2895600"/>
              <a:ext cx="6620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990600" y="3048000"/>
              <a:ext cx="66205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990600" y="3200400"/>
              <a:ext cx="6581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CC"/>
                  </a:solidFill>
                </a14:hiddenFill>
              </a:ext>
            </a:extLst>
          </p:spPr>
        </p:cxnSp>
      </p:grpSp>
      <p:sp>
        <p:nvSpPr>
          <p:cNvPr id="82" name="TextBox 81"/>
          <p:cNvSpPr txBox="1"/>
          <p:nvPr/>
        </p:nvSpPr>
        <p:spPr>
          <a:xfrm>
            <a:off x="3170547" y="2057858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/>
              </a:rPr>
              <a:t>reflect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87081" y="361930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/>
              </a:rPr>
              <a:t>reflect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38" y="274637"/>
            <a:ext cx="8356862" cy="1167663"/>
          </a:xfrm>
        </p:spPr>
        <p:txBody>
          <a:bodyPr/>
          <a:lstStyle/>
          <a:p>
            <a:r>
              <a:rPr lang="en-US" sz="4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Collimate by reflection off a curve. But how do we get uniform emission?</a:t>
            </a:r>
            <a:endParaRPr lang="en-US" sz="4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Freeform 83"/>
          <p:cNvSpPr>
            <a:spLocks noChangeAspect="1"/>
          </p:cNvSpPr>
          <p:nvPr/>
        </p:nvSpPr>
        <p:spPr>
          <a:xfrm>
            <a:off x="2780908" y="2276573"/>
            <a:ext cx="4263844" cy="2071823"/>
          </a:xfrm>
          <a:custGeom>
            <a:avLst/>
            <a:gdLst>
              <a:gd name="connsiteX0" fmla="*/ 4213781 w 4213781"/>
              <a:gd name="connsiteY0" fmla="*/ 0 h 2083324"/>
              <a:gd name="connsiteX1" fmla="*/ 0 w 4213781"/>
              <a:gd name="connsiteY1" fmla="*/ 1046376 h 2083324"/>
              <a:gd name="connsiteX2" fmla="*/ 4204354 w 4213781"/>
              <a:gd name="connsiteY2" fmla="*/ 2083324 h 2083324"/>
              <a:gd name="connsiteX0" fmla="*/ 4232634 w 4232634"/>
              <a:gd name="connsiteY0" fmla="*/ 0 h 2064470"/>
              <a:gd name="connsiteX1" fmla="*/ 0 w 4232634"/>
              <a:gd name="connsiteY1" fmla="*/ 1027522 h 2064470"/>
              <a:gd name="connsiteX2" fmla="*/ 4204354 w 4232634"/>
              <a:gd name="connsiteY2" fmla="*/ 2064470 h 2064470"/>
              <a:gd name="connsiteX0" fmla="*/ 4232634 w 4232634"/>
              <a:gd name="connsiteY0" fmla="*/ 0 h 2092751"/>
              <a:gd name="connsiteX1" fmla="*/ 0 w 4232634"/>
              <a:gd name="connsiteY1" fmla="*/ 1027522 h 2092751"/>
              <a:gd name="connsiteX2" fmla="*/ 4232634 w 4232634"/>
              <a:gd name="connsiteY2" fmla="*/ 2092751 h 2092751"/>
              <a:gd name="connsiteX0" fmla="*/ 4232634 w 4232634"/>
              <a:gd name="connsiteY0" fmla="*/ 0 h 2092751"/>
              <a:gd name="connsiteX1" fmla="*/ 0 w 4232634"/>
              <a:gd name="connsiteY1" fmla="*/ 1027522 h 2092751"/>
              <a:gd name="connsiteX2" fmla="*/ 4232634 w 4232634"/>
              <a:gd name="connsiteY2" fmla="*/ 2092751 h 2092751"/>
              <a:gd name="connsiteX3" fmla="*/ 4232634 w 4232634"/>
              <a:gd name="connsiteY3" fmla="*/ 0 h 2092751"/>
              <a:gd name="connsiteX0" fmla="*/ 4232634 w 4291290"/>
              <a:gd name="connsiteY0" fmla="*/ 0 h 2092751"/>
              <a:gd name="connsiteX1" fmla="*/ 0 w 4291290"/>
              <a:gd name="connsiteY1" fmla="*/ 1027522 h 2092751"/>
              <a:gd name="connsiteX2" fmla="*/ 4232634 w 4291290"/>
              <a:gd name="connsiteY2" fmla="*/ 2092751 h 2092751"/>
              <a:gd name="connsiteX3" fmla="*/ 4232634 w 4291290"/>
              <a:gd name="connsiteY3" fmla="*/ 0 h 2092751"/>
              <a:gd name="connsiteX0" fmla="*/ 4232634 w 4321326"/>
              <a:gd name="connsiteY0" fmla="*/ 0 h 2092751"/>
              <a:gd name="connsiteX1" fmla="*/ 0 w 4321326"/>
              <a:gd name="connsiteY1" fmla="*/ 1027522 h 2092751"/>
              <a:gd name="connsiteX2" fmla="*/ 4232634 w 4321326"/>
              <a:gd name="connsiteY2" fmla="*/ 2092751 h 2092751"/>
              <a:gd name="connsiteX3" fmla="*/ 4232634 w 4321326"/>
              <a:gd name="connsiteY3" fmla="*/ 0 h 2092751"/>
              <a:gd name="connsiteX0" fmla="*/ 4232634 w 4318056"/>
              <a:gd name="connsiteY0" fmla="*/ 0 h 2092751"/>
              <a:gd name="connsiteX1" fmla="*/ 0 w 4318056"/>
              <a:gd name="connsiteY1" fmla="*/ 1027522 h 2092751"/>
              <a:gd name="connsiteX2" fmla="*/ 4232634 w 4318056"/>
              <a:gd name="connsiteY2" fmla="*/ 2092751 h 2092751"/>
              <a:gd name="connsiteX3" fmla="*/ 4232634 w 4318056"/>
              <a:gd name="connsiteY3" fmla="*/ 0 h 2092751"/>
              <a:gd name="connsiteX0" fmla="*/ 4232634 w 4306912"/>
              <a:gd name="connsiteY0" fmla="*/ 0 h 2092751"/>
              <a:gd name="connsiteX1" fmla="*/ 0 w 4306912"/>
              <a:gd name="connsiteY1" fmla="*/ 1027522 h 2092751"/>
              <a:gd name="connsiteX2" fmla="*/ 4232634 w 4306912"/>
              <a:gd name="connsiteY2" fmla="*/ 2092751 h 2092751"/>
              <a:gd name="connsiteX3" fmla="*/ 4232634 w 4306912"/>
              <a:gd name="connsiteY3" fmla="*/ 0 h 20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6912" h="2092751">
                <a:moveTo>
                  <a:pt x="4232634" y="0"/>
                </a:moveTo>
                <a:lnTo>
                  <a:pt x="0" y="1027522"/>
                </a:lnTo>
                <a:lnTo>
                  <a:pt x="4232634" y="2092751"/>
                </a:lnTo>
                <a:cubicBezTo>
                  <a:pt x="4326902" y="1366886"/>
                  <a:pt x="4336329" y="735292"/>
                  <a:pt x="4232634" y="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52628" y="2262433"/>
            <a:ext cx="4232634" cy="2092751"/>
          </a:xfrm>
          <a:custGeom>
            <a:avLst/>
            <a:gdLst>
              <a:gd name="connsiteX0" fmla="*/ 4213781 w 4213781"/>
              <a:gd name="connsiteY0" fmla="*/ 0 h 2083324"/>
              <a:gd name="connsiteX1" fmla="*/ 0 w 4213781"/>
              <a:gd name="connsiteY1" fmla="*/ 1046376 h 2083324"/>
              <a:gd name="connsiteX2" fmla="*/ 4204354 w 4213781"/>
              <a:gd name="connsiteY2" fmla="*/ 2083324 h 2083324"/>
              <a:gd name="connsiteX0" fmla="*/ 4232634 w 4232634"/>
              <a:gd name="connsiteY0" fmla="*/ 0 h 2064470"/>
              <a:gd name="connsiteX1" fmla="*/ 0 w 4232634"/>
              <a:gd name="connsiteY1" fmla="*/ 1027522 h 2064470"/>
              <a:gd name="connsiteX2" fmla="*/ 4204354 w 4232634"/>
              <a:gd name="connsiteY2" fmla="*/ 2064470 h 2064470"/>
              <a:gd name="connsiteX0" fmla="*/ 4232634 w 4232634"/>
              <a:gd name="connsiteY0" fmla="*/ 0 h 2092751"/>
              <a:gd name="connsiteX1" fmla="*/ 0 w 4232634"/>
              <a:gd name="connsiteY1" fmla="*/ 1027522 h 2092751"/>
              <a:gd name="connsiteX2" fmla="*/ 4232634 w 4232634"/>
              <a:gd name="connsiteY2" fmla="*/ 2092751 h 20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2634" h="2092751">
                <a:moveTo>
                  <a:pt x="4232634" y="0"/>
                </a:moveTo>
                <a:lnTo>
                  <a:pt x="0" y="1027522"/>
                </a:lnTo>
                <a:lnTo>
                  <a:pt x="4232634" y="2092751"/>
                </a:lnTo>
              </a:path>
            </a:pathLst>
          </a:custGeom>
          <a:solidFill>
            <a:schemeClr val="tx1"/>
          </a:solidFill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2752628" y="2520492"/>
            <a:ext cx="4257774" cy="78831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cxnSp>
        <p:nvCxnSpPr>
          <p:cNvPr id="46" name="Straight Arrow Connector 45"/>
          <p:cNvCxnSpPr>
            <a:stCxn id="24" idx="1"/>
          </p:cNvCxnSpPr>
          <p:nvPr/>
        </p:nvCxnSpPr>
        <p:spPr bwMode="auto">
          <a:xfrm flipV="1">
            <a:off x="2752628" y="2780907"/>
            <a:ext cx="4302409" cy="50904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cxnSp>
        <p:nvCxnSpPr>
          <p:cNvPr id="49" name="Straight Arrow Connector 48"/>
          <p:cNvCxnSpPr>
            <a:stCxn id="24" idx="1"/>
          </p:cNvCxnSpPr>
          <p:nvPr/>
        </p:nvCxnSpPr>
        <p:spPr bwMode="auto">
          <a:xfrm flipV="1">
            <a:off x="2752628" y="3041323"/>
            <a:ext cx="4302410" cy="24863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cxnSp>
        <p:nvCxnSpPr>
          <p:cNvPr id="52" name="Straight Arrow Connector 51"/>
          <p:cNvCxnSpPr>
            <a:stCxn id="24" idx="1"/>
          </p:cNvCxnSpPr>
          <p:nvPr/>
        </p:nvCxnSpPr>
        <p:spPr bwMode="auto">
          <a:xfrm>
            <a:off x="2752628" y="3289955"/>
            <a:ext cx="4302410" cy="1885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cxnSp>
        <p:nvCxnSpPr>
          <p:cNvPr id="55" name="Straight Arrow Connector 54"/>
          <p:cNvCxnSpPr>
            <a:stCxn id="24" idx="1"/>
          </p:cNvCxnSpPr>
          <p:nvPr/>
        </p:nvCxnSpPr>
        <p:spPr bwMode="auto">
          <a:xfrm>
            <a:off x="2752628" y="3289955"/>
            <a:ext cx="4302410" cy="27219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cxnSp>
        <p:nvCxnSpPr>
          <p:cNvPr id="58" name="Straight Arrow Connector 57"/>
          <p:cNvCxnSpPr>
            <a:stCxn id="24" idx="1"/>
          </p:cNvCxnSpPr>
          <p:nvPr/>
        </p:nvCxnSpPr>
        <p:spPr bwMode="auto">
          <a:xfrm>
            <a:off x="2752628" y="3289955"/>
            <a:ext cx="4302410" cy="5326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cxnSp>
        <p:nvCxnSpPr>
          <p:cNvPr id="61" name="Straight Arrow Connector 60"/>
          <p:cNvCxnSpPr>
            <a:stCxn id="24" idx="1"/>
          </p:cNvCxnSpPr>
          <p:nvPr/>
        </p:nvCxnSpPr>
        <p:spPr bwMode="auto">
          <a:xfrm>
            <a:off x="2752628" y="3289955"/>
            <a:ext cx="4257772" cy="79303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</a:extLst>
        </p:spPr>
      </p:cxnSp>
      <p:sp>
        <p:nvSpPr>
          <p:cNvPr id="80" name="Rectangle 79"/>
          <p:cNvSpPr/>
          <p:nvPr/>
        </p:nvSpPr>
        <p:spPr>
          <a:xfrm>
            <a:off x="5486400" y="2412792"/>
            <a:ext cx="1414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18825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/>
              </a:rPr>
              <a:t>fan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/>
              </a:rPr>
              <a:t>out</a:t>
            </a:r>
          </a:p>
        </p:txBody>
      </p:sp>
      <p:sp>
        <p:nvSpPr>
          <p:cNvPr id="81" name="Sun 80"/>
          <p:cNvSpPr/>
          <p:nvPr/>
        </p:nvSpPr>
        <p:spPr>
          <a:xfrm>
            <a:off x="2514600" y="3170434"/>
            <a:ext cx="230188" cy="239042"/>
          </a:xfrm>
          <a:prstGeom prst="sun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670186" y="3020080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LED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041245" y="3215408"/>
            <a:ext cx="1527537" cy="853704"/>
            <a:chOff x="6862714" y="1960777"/>
            <a:chExt cx="1527537" cy="853704"/>
          </a:xfrm>
        </p:grpSpPr>
        <p:sp>
          <p:nvSpPr>
            <p:cNvPr id="87" name="Freeform 86"/>
            <p:cNvSpPr/>
            <p:nvPr/>
          </p:nvSpPr>
          <p:spPr>
            <a:xfrm>
              <a:off x="6862714" y="1960777"/>
              <a:ext cx="999242" cy="452486"/>
            </a:xfrm>
            <a:custGeom>
              <a:avLst/>
              <a:gdLst>
                <a:gd name="connsiteX0" fmla="*/ 1112363 w 1112363"/>
                <a:gd name="connsiteY0" fmla="*/ 876693 h 876693"/>
                <a:gd name="connsiteX1" fmla="*/ 0 w 1112363"/>
                <a:gd name="connsiteY1" fmla="*/ 0 h 876693"/>
                <a:gd name="connsiteX0" fmla="*/ 1112363 w 1112363"/>
                <a:gd name="connsiteY0" fmla="*/ 932604 h 932604"/>
                <a:gd name="connsiteX1" fmla="*/ 0 w 1112363"/>
                <a:gd name="connsiteY1" fmla="*/ 55911 h 932604"/>
                <a:gd name="connsiteX0" fmla="*/ 1112363 w 1144700"/>
                <a:gd name="connsiteY0" fmla="*/ 1018926 h 1018926"/>
                <a:gd name="connsiteX1" fmla="*/ 0 w 1144700"/>
                <a:gd name="connsiteY1" fmla="*/ 142233 h 1018926"/>
                <a:gd name="connsiteX0" fmla="*/ 1112363 w 1144107"/>
                <a:gd name="connsiteY0" fmla="*/ 1248959 h 1248959"/>
                <a:gd name="connsiteX1" fmla="*/ 0 w 1144107"/>
                <a:gd name="connsiteY1" fmla="*/ 372266 h 1248959"/>
                <a:gd name="connsiteX0" fmla="*/ 1084083 w 1116439"/>
                <a:gd name="connsiteY0" fmla="*/ 887645 h 887645"/>
                <a:gd name="connsiteX1" fmla="*/ 0 w 1116439"/>
                <a:gd name="connsiteY1" fmla="*/ 548280 h 887645"/>
                <a:gd name="connsiteX0" fmla="*/ 1084083 w 1095328"/>
                <a:gd name="connsiteY0" fmla="*/ 753243 h 753243"/>
                <a:gd name="connsiteX1" fmla="*/ 0 w 1095328"/>
                <a:gd name="connsiteY1" fmla="*/ 413878 h 753243"/>
                <a:gd name="connsiteX0" fmla="*/ 999242 w 1011288"/>
                <a:gd name="connsiteY0" fmla="*/ 833872 h 833872"/>
                <a:gd name="connsiteX1" fmla="*/ 0 w 1011288"/>
                <a:gd name="connsiteY1" fmla="*/ 381386 h 833872"/>
                <a:gd name="connsiteX0" fmla="*/ 999242 w 1017614"/>
                <a:gd name="connsiteY0" fmla="*/ 457641 h 457641"/>
                <a:gd name="connsiteX1" fmla="*/ 0 w 1017614"/>
                <a:gd name="connsiteY1" fmla="*/ 5155 h 457641"/>
                <a:gd name="connsiteX0" fmla="*/ 999242 w 999242"/>
                <a:gd name="connsiteY0" fmla="*/ 452486 h 452486"/>
                <a:gd name="connsiteX1" fmla="*/ 0 w 999242"/>
                <a:gd name="connsiteY1" fmla="*/ 0 h 452486"/>
                <a:gd name="connsiteX0" fmla="*/ 999242 w 999242"/>
                <a:gd name="connsiteY0" fmla="*/ 452486 h 452486"/>
                <a:gd name="connsiteX1" fmla="*/ 0 w 999242"/>
                <a:gd name="connsiteY1" fmla="*/ 0 h 452486"/>
                <a:gd name="connsiteX0" fmla="*/ 999242 w 999242"/>
                <a:gd name="connsiteY0" fmla="*/ 452486 h 452486"/>
                <a:gd name="connsiteX1" fmla="*/ 0 w 999242"/>
                <a:gd name="connsiteY1" fmla="*/ 0 h 4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242" h="452486">
                  <a:moveTo>
                    <a:pt x="999242" y="452486"/>
                  </a:moveTo>
                  <a:cubicBezTo>
                    <a:pt x="967819" y="-28280"/>
                    <a:pt x="465056" y="47135"/>
                    <a:pt x="0" y="0"/>
                  </a:cubicBezTo>
                </a:path>
              </a:pathLst>
            </a:cu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25536" y="2291261"/>
              <a:ext cx="106471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curve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0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Rays exit a wedge light-guide at the critical angle. Trace them backwards</a:t>
            </a:r>
            <a:endParaRPr lang="en-US" dirty="0"/>
          </a:p>
        </p:txBody>
      </p:sp>
      <p:sp>
        <p:nvSpPr>
          <p:cNvPr id="34" name="Freeform 59"/>
          <p:cNvSpPr>
            <a:spLocks noChangeAspect="1"/>
          </p:cNvSpPr>
          <p:nvPr/>
        </p:nvSpPr>
        <p:spPr bwMode="auto">
          <a:xfrm>
            <a:off x="2760873" y="2125398"/>
            <a:ext cx="4195270" cy="462150"/>
          </a:xfrm>
          <a:custGeom>
            <a:avLst/>
            <a:gdLst>
              <a:gd name="connsiteX0" fmla="*/ 0 w 9710"/>
              <a:gd name="connsiteY0" fmla="*/ 5196 h 10000"/>
              <a:gd name="connsiteX1" fmla="*/ 329 w 9710"/>
              <a:gd name="connsiteY1" fmla="*/ 185 h 10000"/>
              <a:gd name="connsiteX2" fmla="*/ 9710 w 9710"/>
              <a:gd name="connsiteY2" fmla="*/ 0 h 10000"/>
              <a:gd name="connsiteX3" fmla="*/ 9660 w 9710"/>
              <a:gd name="connsiteY3" fmla="*/ 10000 h 10000"/>
              <a:gd name="connsiteX4" fmla="*/ 0 w 9710"/>
              <a:gd name="connsiteY4" fmla="*/ 5196 h 10000"/>
              <a:gd name="connsiteX0" fmla="*/ 3 w 10003"/>
              <a:gd name="connsiteY0" fmla="*/ 5196 h 10000"/>
              <a:gd name="connsiteX1" fmla="*/ 37 w 10003"/>
              <a:gd name="connsiteY1" fmla="*/ 242 h 10000"/>
              <a:gd name="connsiteX2" fmla="*/ 10003 w 10003"/>
              <a:gd name="connsiteY2" fmla="*/ 0 h 10000"/>
              <a:gd name="connsiteX3" fmla="*/ 9952 w 10003"/>
              <a:gd name="connsiteY3" fmla="*/ 10000 h 10000"/>
              <a:gd name="connsiteX4" fmla="*/ 3 w 10003"/>
              <a:gd name="connsiteY4" fmla="*/ 5196 h 10000"/>
              <a:gd name="connsiteX0" fmla="*/ 0 w 10000"/>
              <a:gd name="connsiteY0" fmla="*/ 5196 h 10000"/>
              <a:gd name="connsiteX1" fmla="*/ 34 w 10000"/>
              <a:gd name="connsiteY1" fmla="*/ 242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0 w 10000"/>
              <a:gd name="connsiteY4" fmla="*/ 5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196"/>
                </a:moveTo>
                <a:cubicBezTo>
                  <a:pt x="11" y="3545"/>
                  <a:pt x="23" y="1893"/>
                  <a:pt x="34" y="242"/>
                </a:cubicBezTo>
                <a:lnTo>
                  <a:pt x="10000" y="0"/>
                </a:lnTo>
                <a:cubicBezTo>
                  <a:pt x="9982" y="3333"/>
                  <a:pt x="9966" y="6667"/>
                  <a:pt x="9949" y="10000"/>
                </a:cubicBezTo>
                <a:lnTo>
                  <a:pt x="0" y="5196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31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60873" y="1722120"/>
            <a:ext cx="4195270" cy="708546"/>
            <a:chOff x="2760873" y="1722120"/>
            <a:chExt cx="4195270" cy="708546"/>
          </a:xfrm>
        </p:grpSpPr>
        <p:grpSp>
          <p:nvGrpSpPr>
            <p:cNvPr id="4" name="Group 3"/>
            <p:cNvGrpSpPr/>
            <p:nvPr/>
          </p:nvGrpSpPr>
          <p:grpSpPr>
            <a:xfrm>
              <a:off x="2823354" y="1722120"/>
              <a:ext cx="3926976" cy="708546"/>
              <a:chOff x="2823354" y="1722120"/>
              <a:chExt cx="3926976" cy="708546"/>
            </a:xfrm>
          </p:grpSpPr>
          <p:sp>
            <p:nvSpPr>
              <p:cNvPr id="91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750330" y="2083620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365310" y="2081026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982495" y="2085144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594768" y="2085144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211996" y="2081024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211995" y="2082026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826422" y="2085145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441573" y="2085146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056038" y="2081023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672668" y="2085147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287179" y="2083910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6459265" y="1929314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6074245" y="1926720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5691430" y="1930838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5303703" y="1930838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4920931" y="1926718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4920930" y="1927720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4535357" y="1930839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4150508" y="1930840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3764973" y="1926717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3381603" y="1930841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25"/>
              <p:cNvSpPr>
                <a:spLocks noChangeAspect="1" noChangeShapeType="1"/>
              </p:cNvSpPr>
              <p:nvPr/>
            </p:nvSpPr>
            <p:spPr bwMode="auto">
              <a:xfrm rot="16800000" flipH="1" flipV="1">
                <a:off x="2996114" y="1929604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290395" y="1724717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905375" y="1722123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522560" y="1726241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5134833" y="1726241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52061" y="1722121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52060" y="1723123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66487" y="1726242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81638" y="1726243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96103" y="1722120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12733" y="1726244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27244" y="1725007"/>
                <a:ext cx="0" cy="3455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760873" y="2063706"/>
              <a:ext cx="4195270" cy="1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77872" y="1660019"/>
            <a:ext cx="1795121" cy="1585349"/>
            <a:chOff x="6777872" y="1660019"/>
            <a:chExt cx="1795121" cy="1585349"/>
          </a:xfrm>
        </p:grpSpPr>
        <p:sp>
          <p:nvSpPr>
            <p:cNvPr id="5" name="Freeform 4"/>
            <p:cNvSpPr/>
            <p:nvPr/>
          </p:nvSpPr>
          <p:spPr>
            <a:xfrm>
              <a:off x="6777872" y="1660019"/>
              <a:ext cx="1095328" cy="753243"/>
            </a:xfrm>
            <a:custGeom>
              <a:avLst/>
              <a:gdLst>
                <a:gd name="connsiteX0" fmla="*/ 1112363 w 1112363"/>
                <a:gd name="connsiteY0" fmla="*/ 876693 h 876693"/>
                <a:gd name="connsiteX1" fmla="*/ 0 w 1112363"/>
                <a:gd name="connsiteY1" fmla="*/ 0 h 876693"/>
                <a:gd name="connsiteX0" fmla="*/ 1112363 w 1112363"/>
                <a:gd name="connsiteY0" fmla="*/ 932604 h 932604"/>
                <a:gd name="connsiteX1" fmla="*/ 0 w 1112363"/>
                <a:gd name="connsiteY1" fmla="*/ 55911 h 932604"/>
                <a:gd name="connsiteX0" fmla="*/ 1112363 w 1144700"/>
                <a:gd name="connsiteY0" fmla="*/ 1018926 h 1018926"/>
                <a:gd name="connsiteX1" fmla="*/ 0 w 1144700"/>
                <a:gd name="connsiteY1" fmla="*/ 142233 h 1018926"/>
                <a:gd name="connsiteX0" fmla="*/ 1112363 w 1144107"/>
                <a:gd name="connsiteY0" fmla="*/ 1248959 h 1248959"/>
                <a:gd name="connsiteX1" fmla="*/ 0 w 1144107"/>
                <a:gd name="connsiteY1" fmla="*/ 372266 h 1248959"/>
                <a:gd name="connsiteX0" fmla="*/ 1084083 w 1116439"/>
                <a:gd name="connsiteY0" fmla="*/ 887645 h 887645"/>
                <a:gd name="connsiteX1" fmla="*/ 0 w 1116439"/>
                <a:gd name="connsiteY1" fmla="*/ 548280 h 887645"/>
                <a:gd name="connsiteX0" fmla="*/ 1084083 w 1095328"/>
                <a:gd name="connsiteY0" fmla="*/ 753243 h 753243"/>
                <a:gd name="connsiteX1" fmla="*/ 0 w 1095328"/>
                <a:gd name="connsiteY1" fmla="*/ 413878 h 75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5328" h="753243">
                  <a:moveTo>
                    <a:pt x="1084083" y="753243"/>
                  </a:moveTo>
                  <a:cubicBezTo>
                    <a:pt x="1222342" y="112221"/>
                    <a:pt x="40850" y="-387400"/>
                    <a:pt x="0" y="413878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5536" y="2291261"/>
              <a:ext cx="12474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dirty="0" smtClean="0"/>
                <a:t>urning</a:t>
              </a:r>
            </a:p>
            <a:p>
              <a:pPr algn="ctr"/>
              <a:r>
                <a:rPr lang="en-US" sz="2800" dirty="0" smtClean="0"/>
                <a:t>film</a:t>
              </a:r>
              <a:endParaRPr lang="en-US" sz="28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866304" y="2768314"/>
            <a:ext cx="206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edge </a:t>
            </a:r>
          </a:p>
          <a:p>
            <a:pPr algn="ctr"/>
            <a:r>
              <a:rPr lang="en-US" sz="2800" dirty="0" smtClean="0"/>
              <a:t>light-guide</a:t>
            </a:r>
            <a:endParaRPr lang="en-US" sz="2800" dirty="0"/>
          </a:p>
        </p:txBody>
      </p:sp>
      <p:sp>
        <p:nvSpPr>
          <p:cNvPr id="115" name="Freeform 114"/>
          <p:cNvSpPr/>
          <p:nvPr/>
        </p:nvSpPr>
        <p:spPr>
          <a:xfrm rot="10800000">
            <a:off x="2571907" y="2396117"/>
            <a:ext cx="424207" cy="716437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424207 w 447464"/>
              <a:gd name="connsiteY0" fmla="*/ 279439 h 995876"/>
              <a:gd name="connsiteX1" fmla="*/ 0 w 447464"/>
              <a:gd name="connsiteY1" fmla="*/ 995876 h 995876"/>
              <a:gd name="connsiteX0" fmla="*/ 424207 w 424207"/>
              <a:gd name="connsiteY0" fmla="*/ 0 h 716437"/>
              <a:gd name="connsiteX1" fmla="*/ 0 w 424207"/>
              <a:gd name="connsiteY1" fmla="*/ 716437 h 716437"/>
              <a:gd name="connsiteX0" fmla="*/ 424207 w 424207"/>
              <a:gd name="connsiteY0" fmla="*/ 0 h 716437"/>
              <a:gd name="connsiteX1" fmla="*/ 0 w 424207"/>
              <a:gd name="connsiteY1" fmla="*/ 716437 h 71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07" h="716437">
                <a:moveTo>
                  <a:pt x="424207" y="0"/>
                </a:moveTo>
                <a:cubicBezTo>
                  <a:pt x="204247" y="28281"/>
                  <a:pt x="40850" y="-84841"/>
                  <a:pt x="0" y="716437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Rays travel as if straight through a stack of wedges.</a:t>
            </a:r>
            <a:endParaRPr lang="en-US" dirty="0"/>
          </a:p>
        </p:txBody>
      </p:sp>
      <p:sp>
        <p:nvSpPr>
          <p:cNvPr id="4" name="Freeform 59"/>
          <p:cNvSpPr>
            <a:spLocks noChangeAspect="1"/>
          </p:cNvSpPr>
          <p:nvPr/>
        </p:nvSpPr>
        <p:spPr bwMode="auto">
          <a:xfrm>
            <a:off x="2760873" y="2144252"/>
            <a:ext cx="4195270" cy="462150"/>
          </a:xfrm>
          <a:custGeom>
            <a:avLst/>
            <a:gdLst>
              <a:gd name="connsiteX0" fmla="*/ 0 w 9710"/>
              <a:gd name="connsiteY0" fmla="*/ 5196 h 10000"/>
              <a:gd name="connsiteX1" fmla="*/ 329 w 9710"/>
              <a:gd name="connsiteY1" fmla="*/ 185 h 10000"/>
              <a:gd name="connsiteX2" fmla="*/ 9710 w 9710"/>
              <a:gd name="connsiteY2" fmla="*/ 0 h 10000"/>
              <a:gd name="connsiteX3" fmla="*/ 9660 w 9710"/>
              <a:gd name="connsiteY3" fmla="*/ 10000 h 10000"/>
              <a:gd name="connsiteX4" fmla="*/ 0 w 9710"/>
              <a:gd name="connsiteY4" fmla="*/ 5196 h 10000"/>
              <a:gd name="connsiteX0" fmla="*/ 3 w 10003"/>
              <a:gd name="connsiteY0" fmla="*/ 5196 h 10000"/>
              <a:gd name="connsiteX1" fmla="*/ 37 w 10003"/>
              <a:gd name="connsiteY1" fmla="*/ 242 h 10000"/>
              <a:gd name="connsiteX2" fmla="*/ 10003 w 10003"/>
              <a:gd name="connsiteY2" fmla="*/ 0 h 10000"/>
              <a:gd name="connsiteX3" fmla="*/ 9952 w 10003"/>
              <a:gd name="connsiteY3" fmla="*/ 10000 h 10000"/>
              <a:gd name="connsiteX4" fmla="*/ 3 w 10003"/>
              <a:gd name="connsiteY4" fmla="*/ 5196 h 10000"/>
              <a:gd name="connsiteX0" fmla="*/ 0 w 10000"/>
              <a:gd name="connsiteY0" fmla="*/ 5196 h 10000"/>
              <a:gd name="connsiteX1" fmla="*/ 34 w 10000"/>
              <a:gd name="connsiteY1" fmla="*/ 242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0 w 10000"/>
              <a:gd name="connsiteY4" fmla="*/ 5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196"/>
                </a:moveTo>
                <a:cubicBezTo>
                  <a:pt x="11" y="3545"/>
                  <a:pt x="23" y="1893"/>
                  <a:pt x="34" y="242"/>
                </a:cubicBezTo>
                <a:lnTo>
                  <a:pt x="10000" y="0"/>
                </a:lnTo>
                <a:cubicBezTo>
                  <a:pt x="9982" y="3333"/>
                  <a:pt x="9966" y="6667"/>
                  <a:pt x="9949" y="10000"/>
                </a:cubicBezTo>
                <a:lnTo>
                  <a:pt x="0" y="5196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31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52652" y="1665215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ctual ray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215819">
            <a:off x="6976162" y="2124495"/>
            <a:ext cx="403032" cy="596619"/>
            <a:chOff x="2477791" y="4204355"/>
            <a:chExt cx="1245797" cy="1620347"/>
          </a:xfrm>
        </p:grpSpPr>
        <p:sp>
          <p:nvSpPr>
            <p:cNvPr id="13" name="Freeform 12"/>
            <p:cNvSpPr/>
            <p:nvPr/>
          </p:nvSpPr>
          <p:spPr>
            <a:xfrm>
              <a:off x="2567021" y="4463591"/>
              <a:ext cx="311129" cy="1046375"/>
            </a:xfrm>
            <a:custGeom>
              <a:avLst/>
              <a:gdLst>
                <a:gd name="connsiteX0" fmla="*/ 94268 w 122548"/>
                <a:gd name="connsiteY0" fmla="*/ 113121 h 1046375"/>
                <a:gd name="connsiteX1" fmla="*/ 0 w 122548"/>
                <a:gd name="connsiteY1" fmla="*/ 0 h 1046375"/>
                <a:gd name="connsiteX2" fmla="*/ 28280 w 122548"/>
                <a:gd name="connsiteY2" fmla="*/ 1046375 h 1046375"/>
                <a:gd name="connsiteX3" fmla="*/ 122548 w 122548"/>
                <a:gd name="connsiteY3" fmla="*/ 933253 h 1046375"/>
                <a:gd name="connsiteX4" fmla="*/ 94268 w 122548"/>
                <a:gd name="connsiteY4" fmla="*/ 113121 h 1046375"/>
                <a:gd name="connsiteX0" fmla="*/ 194040 w 222320"/>
                <a:gd name="connsiteY0" fmla="*/ 113121 h 1046375"/>
                <a:gd name="connsiteX1" fmla="*/ 99772 w 222320"/>
                <a:gd name="connsiteY1" fmla="*/ 0 h 1046375"/>
                <a:gd name="connsiteX2" fmla="*/ 128052 w 222320"/>
                <a:gd name="connsiteY2" fmla="*/ 1046375 h 1046375"/>
                <a:gd name="connsiteX3" fmla="*/ 222320 w 222320"/>
                <a:gd name="connsiteY3" fmla="*/ 933253 h 1046375"/>
                <a:gd name="connsiteX4" fmla="*/ 194040 w 222320"/>
                <a:gd name="connsiteY4" fmla="*/ 113121 h 1046375"/>
                <a:gd name="connsiteX0" fmla="*/ 232573 w 260853"/>
                <a:gd name="connsiteY0" fmla="*/ 113121 h 1046375"/>
                <a:gd name="connsiteX1" fmla="*/ 138305 w 260853"/>
                <a:gd name="connsiteY1" fmla="*/ 0 h 1046375"/>
                <a:gd name="connsiteX2" fmla="*/ 166585 w 260853"/>
                <a:gd name="connsiteY2" fmla="*/ 1046375 h 1046375"/>
                <a:gd name="connsiteX3" fmla="*/ 260853 w 260853"/>
                <a:gd name="connsiteY3" fmla="*/ 933253 h 1046375"/>
                <a:gd name="connsiteX4" fmla="*/ 232573 w 260853"/>
                <a:gd name="connsiteY4" fmla="*/ 113121 h 1046375"/>
                <a:gd name="connsiteX0" fmla="*/ 232573 w 280542"/>
                <a:gd name="connsiteY0" fmla="*/ 113121 h 1046375"/>
                <a:gd name="connsiteX1" fmla="*/ 138305 w 280542"/>
                <a:gd name="connsiteY1" fmla="*/ 0 h 1046375"/>
                <a:gd name="connsiteX2" fmla="*/ 166585 w 280542"/>
                <a:gd name="connsiteY2" fmla="*/ 1046375 h 1046375"/>
                <a:gd name="connsiteX3" fmla="*/ 260853 w 280542"/>
                <a:gd name="connsiteY3" fmla="*/ 933253 h 1046375"/>
                <a:gd name="connsiteX4" fmla="*/ 232573 w 280542"/>
                <a:gd name="connsiteY4" fmla="*/ 113121 h 1046375"/>
                <a:gd name="connsiteX0" fmla="*/ 232573 w 311129"/>
                <a:gd name="connsiteY0" fmla="*/ 113121 h 1046375"/>
                <a:gd name="connsiteX1" fmla="*/ 138305 w 311129"/>
                <a:gd name="connsiteY1" fmla="*/ 0 h 1046375"/>
                <a:gd name="connsiteX2" fmla="*/ 166585 w 311129"/>
                <a:gd name="connsiteY2" fmla="*/ 1046375 h 1046375"/>
                <a:gd name="connsiteX3" fmla="*/ 260853 w 311129"/>
                <a:gd name="connsiteY3" fmla="*/ 933253 h 1046375"/>
                <a:gd name="connsiteX4" fmla="*/ 232573 w 311129"/>
                <a:gd name="connsiteY4" fmla="*/ 113121 h 104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29" h="1046375">
                  <a:moveTo>
                    <a:pt x="232573" y="113121"/>
                  </a:moveTo>
                  <a:lnTo>
                    <a:pt x="138305" y="0"/>
                  </a:lnTo>
                  <a:cubicBezTo>
                    <a:pt x="-97365" y="405353"/>
                    <a:pt x="6329" y="697583"/>
                    <a:pt x="166585" y="1046375"/>
                  </a:cubicBezTo>
                  <a:lnTo>
                    <a:pt x="260853" y="933253"/>
                  </a:lnTo>
                  <a:cubicBezTo>
                    <a:pt x="336267" y="659876"/>
                    <a:pt x="326841" y="424205"/>
                    <a:pt x="232573" y="1131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35810" y="4204355"/>
              <a:ext cx="1187778" cy="933253"/>
            </a:xfrm>
            <a:custGeom>
              <a:avLst/>
              <a:gdLst>
                <a:gd name="connsiteX0" fmla="*/ 0 w 1187778"/>
                <a:gd name="connsiteY0" fmla="*/ 0 h 933253"/>
                <a:gd name="connsiteX1" fmla="*/ 1187778 w 1187778"/>
                <a:gd name="connsiteY1" fmla="*/ 933253 h 933253"/>
                <a:gd name="connsiteX0" fmla="*/ 0 w 1187778"/>
                <a:gd name="connsiteY0" fmla="*/ 0 h 933253"/>
                <a:gd name="connsiteX1" fmla="*/ 1187778 w 1187778"/>
                <a:gd name="connsiteY1" fmla="*/ 933253 h 933253"/>
                <a:gd name="connsiteX0" fmla="*/ 0 w 1187778"/>
                <a:gd name="connsiteY0" fmla="*/ 0 h 933253"/>
                <a:gd name="connsiteX1" fmla="*/ 1187778 w 1187778"/>
                <a:gd name="connsiteY1" fmla="*/ 933253 h 93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7778" h="933253">
                  <a:moveTo>
                    <a:pt x="0" y="0"/>
                  </a:moveTo>
                  <a:cubicBezTo>
                    <a:pt x="292231" y="527900"/>
                    <a:pt x="716438" y="857839"/>
                    <a:pt x="1187778" y="93325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21008" y="5013996"/>
              <a:ext cx="1084082" cy="810706"/>
            </a:xfrm>
            <a:custGeom>
              <a:avLst/>
              <a:gdLst>
                <a:gd name="connsiteX0" fmla="*/ 1084082 w 1084082"/>
                <a:gd name="connsiteY0" fmla="*/ 0 h 810706"/>
                <a:gd name="connsiteX1" fmla="*/ 0 w 1084082"/>
                <a:gd name="connsiteY1" fmla="*/ 810706 h 810706"/>
                <a:gd name="connsiteX0" fmla="*/ 1084082 w 1084082"/>
                <a:gd name="connsiteY0" fmla="*/ 0 h 810706"/>
                <a:gd name="connsiteX1" fmla="*/ 0 w 1084082"/>
                <a:gd name="connsiteY1" fmla="*/ 810706 h 810706"/>
                <a:gd name="connsiteX0" fmla="*/ 1084082 w 1084082"/>
                <a:gd name="connsiteY0" fmla="*/ 0 h 810706"/>
                <a:gd name="connsiteX1" fmla="*/ 0 w 1084082"/>
                <a:gd name="connsiteY1" fmla="*/ 810706 h 810706"/>
                <a:gd name="connsiteX0" fmla="*/ 1084082 w 1084082"/>
                <a:gd name="connsiteY0" fmla="*/ 0 h 810706"/>
                <a:gd name="connsiteX1" fmla="*/ 0 w 1084082"/>
                <a:gd name="connsiteY1" fmla="*/ 810706 h 81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4082" h="810706">
                  <a:moveTo>
                    <a:pt x="1084082" y="0"/>
                  </a:moveTo>
                  <a:cubicBezTo>
                    <a:pt x="383356" y="185394"/>
                    <a:pt x="182252" y="427349"/>
                    <a:pt x="0" y="81070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477791" y="4260915"/>
              <a:ext cx="86336" cy="173297"/>
            </a:xfrm>
            <a:custGeom>
              <a:avLst/>
              <a:gdLst>
                <a:gd name="connsiteX0" fmla="*/ 75415 w 75415"/>
                <a:gd name="connsiteY0" fmla="*/ 0 h 188537"/>
                <a:gd name="connsiteX1" fmla="*/ 0 w 75415"/>
                <a:gd name="connsiteY1" fmla="*/ 188537 h 188537"/>
                <a:gd name="connsiteX0" fmla="*/ 75415 w 75429"/>
                <a:gd name="connsiteY0" fmla="*/ 0 h 188537"/>
                <a:gd name="connsiteX1" fmla="*/ 0 w 75429"/>
                <a:gd name="connsiteY1" fmla="*/ 188537 h 188537"/>
                <a:gd name="connsiteX0" fmla="*/ 86300 w 86311"/>
                <a:gd name="connsiteY0" fmla="*/ 0 h 173297"/>
                <a:gd name="connsiteX1" fmla="*/ 0 w 86311"/>
                <a:gd name="connsiteY1" fmla="*/ 173297 h 173297"/>
                <a:gd name="connsiteX0" fmla="*/ 86300 w 86336"/>
                <a:gd name="connsiteY0" fmla="*/ 0 h 173297"/>
                <a:gd name="connsiteX1" fmla="*/ 0 w 86336"/>
                <a:gd name="connsiteY1" fmla="*/ 173297 h 17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336" h="173297">
                  <a:moveTo>
                    <a:pt x="86300" y="0"/>
                  </a:moveTo>
                  <a:cubicBezTo>
                    <a:pt x="87287" y="82441"/>
                    <a:pt x="68681" y="151817"/>
                    <a:pt x="0" y="17329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24924" y="5471900"/>
              <a:ext cx="69757" cy="211745"/>
            </a:xfrm>
            <a:custGeom>
              <a:avLst/>
              <a:gdLst>
                <a:gd name="connsiteX0" fmla="*/ 28281 w 28281"/>
                <a:gd name="connsiteY0" fmla="*/ 207390 h 207390"/>
                <a:gd name="connsiteX1" fmla="*/ 0 w 28281"/>
                <a:gd name="connsiteY1" fmla="*/ 0 h 207390"/>
                <a:gd name="connsiteX0" fmla="*/ 58761 w 58761"/>
                <a:gd name="connsiteY0" fmla="*/ 216099 h 216099"/>
                <a:gd name="connsiteX1" fmla="*/ 0 w 58761"/>
                <a:gd name="connsiteY1" fmla="*/ 0 h 216099"/>
                <a:gd name="connsiteX0" fmla="*/ 58761 w 58844"/>
                <a:gd name="connsiteY0" fmla="*/ 216099 h 216099"/>
                <a:gd name="connsiteX1" fmla="*/ 0 w 58844"/>
                <a:gd name="connsiteY1" fmla="*/ 0 h 216099"/>
                <a:gd name="connsiteX0" fmla="*/ 58761 w 58988"/>
                <a:gd name="connsiteY0" fmla="*/ 216099 h 216099"/>
                <a:gd name="connsiteX1" fmla="*/ 0 w 58988"/>
                <a:gd name="connsiteY1" fmla="*/ 0 h 216099"/>
                <a:gd name="connsiteX0" fmla="*/ 69647 w 69784"/>
                <a:gd name="connsiteY0" fmla="*/ 211745 h 211745"/>
                <a:gd name="connsiteX1" fmla="*/ 0 w 69784"/>
                <a:gd name="connsiteY1" fmla="*/ 0 h 211745"/>
                <a:gd name="connsiteX0" fmla="*/ 69647 w 69757"/>
                <a:gd name="connsiteY0" fmla="*/ 211745 h 211745"/>
                <a:gd name="connsiteX1" fmla="*/ 0 w 69757"/>
                <a:gd name="connsiteY1" fmla="*/ 0 h 21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57" h="211745">
                  <a:moveTo>
                    <a:pt x="69647" y="211745"/>
                  </a:moveTo>
                  <a:cubicBezTo>
                    <a:pt x="71831" y="131003"/>
                    <a:pt x="41359" y="72034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330038" y="1590983"/>
            <a:ext cx="4687076" cy="4305233"/>
            <a:chOff x="2330038" y="1590983"/>
            <a:chExt cx="4687076" cy="4305233"/>
          </a:xfrm>
        </p:grpSpPr>
        <p:sp>
          <p:nvSpPr>
            <p:cNvPr id="10" name="TextBox 9"/>
            <p:cNvSpPr txBox="1"/>
            <p:nvPr/>
          </p:nvSpPr>
          <p:spPr>
            <a:xfrm>
              <a:off x="5220981" y="3912329"/>
              <a:ext cx="179613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apparent </a:t>
              </a:r>
            </a:p>
            <a:p>
              <a:r>
                <a:rPr lang="en-US" sz="3200" dirty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</a:rPr>
                <a:t>     ray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481399">
              <a:off x="6337956" y="5062262"/>
              <a:ext cx="403032" cy="596619"/>
              <a:chOff x="2477791" y="4204355"/>
              <a:chExt cx="1245797" cy="1620347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2567021" y="4463591"/>
                <a:ext cx="311129" cy="1046375"/>
              </a:xfrm>
              <a:custGeom>
                <a:avLst/>
                <a:gdLst>
                  <a:gd name="connsiteX0" fmla="*/ 94268 w 122548"/>
                  <a:gd name="connsiteY0" fmla="*/ 113121 h 1046375"/>
                  <a:gd name="connsiteX1" fmla="*/ 0 w 122548"/>
                  <a:gd name="connsiteY1" fmla="*/ 0 h 1046375"/>
                  <a:gd name="connsiteX2" fmla="*/ 28280 w 122548"/>
                  <a:gd name="connsiteY2" fmla="*/ 1046375 h 1046375"/>
                  <a:gd name="connsiteX3" fmla="*/ 122548 w 122548"/>
                  <a:gd name="connsiteY3" fmla="*/ 933253 h 1046375"/>
                  <a:gd name="connsiteX4" fmla="*/ 94268 w 122548"/>
                  <a:gd name="connsiteY4" fmla="*/ 113121 h 1046375"/>
                  <a:gd name="connsiteX0" fmla="*/ 194040 w 222320"/>
                  <a:gd name="connsiteY0" fmla="*/ 113121 h 1046375"/>
                  <a:gd name="connsiteX1" fmla="*/ 99772 w 222320"/>
                  <a:gd name="connsiteY1" fmla="*/ 0 h 1046375"/>
                  <a:gd name="connsiteX2" fmla="*/ 128052 w 222320"/>
                  <a:gd name="connsiteY2" fmla="*/ 1046375 h 1046375"/>
                  <a:gd name="connsiteX3" fmla="*/ 222320 w 222320"/>
                  <a:gd name="connsiteY3" fmla="*/ 933253 h 1046375"/>
                  <a:gd name="connsiteX4" fmla="*/ 194040 w 222320"/>
                  <a:gd name="connsiteY4" fmla="*/ 113121 h 1046375"/>
                  <a:gd name="connsiteX0" fmla="*/ 232573 w 260853"/>
                  <a:gd name="connsiteY0" fmla="*/ 113121 h 1046375"/>
                  <a:gd name="connsiteX1" fmla="*/ 138305 w 260853"/>
                  <a:gd name="connsiteY1" fmla="*/ 0 h 1046375"/>
                  <a:gd name="connsiteX2" fmla="*/ 166585 w 260853"/>
                  <a:gd name="connsiteY2" fmla="*/ 1046375 h 1046375"/>
                  <a:gd name="connsiteX3" fmla="*/ 260853 w 260853"/>
                  <a:gd name="connsiteY3" fmla="*/ 933253 h 1046375"/>
                  <a:gd name="connsiteX4" fmla="*/ 232573 w 260853"/>
                  <a:gd name="connsiteY4" fmla="*/ 113121 h 1046375"/>
                  <a:gd name="connsiteX0" fmla="*/ 232573 w 280542"/>
                  <a:gd name="connsiteY0" fmla="*/ 113121 h 1046375"/>
                  <a:gd name="connsiteX1" fmla="*/ 138305 w 280542"/>
                  <a:gd name="connsiteY1" fmla="*/ 0 h 1046375"/>
                  <a:gd name="connsiteX2" fmla="*/ 166585 w 280542"/>
                  <a:gd name="connsiteY2" fmla="*/ 1046375 h 1046375"/>
                  <a:gd name="connsiteX3" fmla="*/ 260853 w 280542"/>
                  <a:gd name="connsiteY3" fmla="*/ 933253 h 1046375"/>
                  <a:gd name="connsiteX4" fmla="*/ 232573 w 280542"/>
                  <a:gd name="connsiteY4" fmla="*/ 113121 h 1046375"/>
                  <a:gd name="connsiteX0" fmla="*/ 232573 w 311129"/>
                  <a:gd name="connsiteY0" fmla="*/ 113121 h 1046375"/>
                  <a:gd name="connsiteX1" fmla="*/ 138305 w 311129"/>
                  <a:gd name="connsiteY1" fmla="*/ 0 h 1046375"/>
                  <a:gd name="connsiteX2" fmla="*/ 166585 w 311129"/>
                  <a:gd name="connsiteY2" fmla="*/ 1046375 h 1046375"/>
                  <a:gd name="connsiteX3" fmla="*/ 260853 w 311129"/>
                  <a:gd name="connsiteY3" fmla="*/ 933253 h 1046375"/>
                  <a:gd name="connsiteX4" fmla="*/ 232573 w 311129"/>
                  <a:gd name="connsiteY4" fmla="*/ 113121 h 104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129" h="1046375">
                    <a:moveTo>
                      <a:pt x="232573" y="113121"/>
                    </a:moveTo>
                    <a:lnTo>
                      <a:pt x="138305" y="0"/>
                    </a:lnTo>
                    <a:cubicBezTo>
                      <a:pt x="-97365" y="405353"/>
                      <a:pt x="6329" y="697583"/>
                      <a:pt x="166585" y="1046375"/>
                    </a:cubicBezTo>
                    <a:lnTo>
                      <a:pt x="260853" y="933253"/>
                    </a:lnTo>
                    <a:cubicBezTo>
                      <a:pt x="336267" y="659876"/>
                      <a:pt x="326841" y="424205"/>
                      <a:pt x="232573" y="1131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535810" y="4204355"/>
                <a:ext cx="1187778" cy="933253"/>
              </a:xfrm>
              <a:custGeom>
                <a:avLst/>
                <a:gdLst>
                  <a:gd name="connsiteX0" fmla="*/ 0 w 1187778"/>
                  <a:gd name="connsiteY0" fmla="*/ 0 h 933253"/>
                  <a:gd name="connsiteX1" fmla="*/ 1187778 w 1187778"/>
                  <a:gd name="connsiteY1" fmla="*/ 933253 h 933253"/>
                  <a:gd name="connsiteX0" fmla="*/ 0 w 1187778"/>
                  <a:gd name="connsiteY0" fmla="*/ 0 h 933253"/>
                  <a:gd name="connsiteX1" fmla="*/ 1187778 w 1187778"/>
                  <a:gd name="connsiteY1" fmla="*/ 933253 h 933253"/>
                  <a:gd name="connsiteX0" fmla="*/ 0 w 1187778"/>
                  <a:gd name="connsiteY0" fmla="*/ 0 h 933253"/>
                  <a:gd name="connsiteX1" fmla="*/ 1187778 w 1187778"/>
                  <a:gd name="connsiteY1" fmla="*/ 933253 h 93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87778" h="933253">
                    <a:moveTo>
                      <a:pt x="0" y="0"/>
                    </a:moveTo>
                    <a:cubicBezTo>
                      <a:pt x="292231" y="527900"/>
                      <a:pt x="716438" y="857839"/>
                      <a:pt x="1187778" y="933253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521008" y="5013996"/>
                <a:ext cx="1084082" cy="810706"/>
              </a:xfrm>
              <a:custGeom>
                <a:avLst/>
                <a:gdLst>
                  <a:gd name="connsiteX0" fmla="*/ 1084082 w 1084082"/>
                  <a:gd name="connsiteY0" fmla="*/ 0 h 810706"/>
                  <a:gd name="connsiteX1" fmla="*/ 0 w 1084082"/>
                  <a:gd name="connsiteY1" fmla="*/ 810706 h 810706"/>
                  <a:gd name="connsiteX0" fmla="*/ 1084082 w 1084082"/>
                  <a:gd name="connsiteY0" fmla="*/ 0 h 810706"/>
                  <a:gd name="connsiteX1" fmla="*/ 0 w 1084082"/>
                  <a:gd name="connsiteY1" fmla="*/ 810706 h 810706"/>
                  <a:gd name="connsiteX0" fmla="*/ 1084082 w 1084082"/>
                  <a:gd name="connsiteY0" fmla="*/ 0 h 810706"/>
                  <a:gd name="connsiteX1" fmla="*/ 0 w 1084082"/>
                  <a:gd name="connsiteY1" fmla="*/ 810706 h 810706"/>
                  <a:gd name="connsiteX0" fmla="*/ 1084082 w 1084082"/>
                  <a:gd name="connsiteY0" fmla="*/ 0 h 810706"/>
                  <a:gd name="connsiteX1" fmla="*/ 0 w 1084082"/>
                  <a:gd name="connsiteY1" fmla="*/ 810706 h 81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4082" h="810706">
                    <a:moveTo>
                      <a:pt x="1084082" y="0"/>
                    </a:moveTo>
                    <a:cubicBezTo>
                      <a:pt x="383356" y="185394"/>
                      <a:pt x="182252" y="427349"/>
                      <a:pt x="0" y="810706"/>
                    </a:cubicBezTo>
                  </a:path>
                </a:pathLst>
              </a:cu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477791" y="4260915"/>
                <a:ext cx="86336" cy="173297"/>
              </a:xfrm>
              <a:custGeom>
                <a:avLst/>
                <a:gdLst>
                  <a:gd name="connsiteX0" fmla="*/ 75415 w 75415"/>
                  <a:gd name="connsiteY0" fmla="*/ 0 h 188537"/>
                  <a:gd name="connsiteX1" fmla="*/ 0 w 75415"/>
                  <a:gd name="connsiteY1" fmla="*/ 188537 h 188537"/>
                  <a:gd name="connsiteX0" fmla="*/ 75415 w 75429"/>
                  <a:gd name="connsiteY0" fmla="*/ 0 h 188537"/>
                  <a:gd name="connsiteX1" fmla="*/ 0 w 75429"/>
                  <a:gd name="connsiteY1" fmla="*/ 188537 h 188537"/>
                  <a:gd name="connsiteX0" fmla="*/ 86300 w 86311"/>
                  <a:gd name="connsiteY0" fmla="*/ 0 h 173297"/>
                  <a:gd name="connsiteX1" fmla="*/ 0 w 86311"/>
                  <a:gd name="connsiteY1" fmla="*/ 173297 h 173297"/>
                  <a:gd name="connsiteX0" fmla="*/ 86300 w 86336"/>
                  <a:gd name="connsiteY0" fmla="*/ 0 h 173297"/>
                  <a:gd name="connsiteX1" fmla="*/ 0 w 86336"/>
                  <a:gd name="connsiteY1" fmla="*/ 173297 h 173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336" h="173297">
                    <a:moveTo>
                      <a:pt x="86300" y="0"/>
                    </a:moveTo>
                    <a:cubicBezTo>
                      <a:pt x="87287" y="82441"/>
                      <a:pt x="68681" y="151817"/>
                      <a:pt x="0" y="17329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524924" y="5471900"/>
                <a:ext cx="69757" cy="211745"/>
              </a:xfrm>
              <a:custGeom>
                <a:avLst/>
                <a:gdLst>
                  <a:gd name="connsiteX0" fmla="*/ 28281 w 28281"/>
                  <a:gd name="connsiteY0" fmla="*/ 207390 h 207390"/>
                  <a:gd name="connsiteX1" fmla="*/ 0 w 28281"/>
                  <a:gd name="connsiteY1" fmla="*/ 0 h 207390"/>
                  <a:gd name="connsiteX0" fmla="*/ 58761 w 58761"/>
                  <a:gd name="connsiteY0" fmla="*/ 216099 h 216099"/>
                  <a:gd name="connsiteX1" fmla="*/ 0 w 58761"/>
                  <a:gd name="connsiteY1" fmla="*/ 0 h 216099"/>
                  <a:gd name="connsiteX0" fmla="*/ 58761 w 58844"/>
                  <a:gd name="connsiteY0" fmla="*/ 216099 h 216099"/>
                  <a:gd name="connsiteX1" fmla="*/ 0 w 58844"/>
                  <a:gd name="connsiteY1" fmla="*/ 0 h 216099"/>
                  <a:gd name="connsiteX0" fmla="*/ 58761 w 58988"/>
                  <a:gd name="connsiteY0" fmla="*/ 216099 h 216099"/>
                  <a:gd name="connsiteX1" fmla="*/ 0 w 58988"/>
                  <a:gd name="connsiteY1" fmla="*/ 0 h 216099"/>
                  <a:gd name="connsiteX0" fmla="*/ 69647 w 69784"/>
                  <a:gd name="connsiteY0" fmla="*/ 211745 h 211745"/>
                  <a:gd name="connsiteX1" fmla="*/ 0 w 69784"/>
                  <a:gd name="connsiteY1" fmla="*/ 0 h 211745"/>
                  <a:gd name="connsiteX0" fmla="*/ 69647 w 69757"/>
                  <a:gd name="connsiteY0" fmla="*/ 211745 h 211745"/>
                  <a:gd name="connsiteX1" fmla="*/ 0 w 69757"/>
                  <a:gd name="connsiteY1" fmla="*/ 0 h 21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757" h="211745">
                    <a:moveTo>
                      <a:pt x="69647" y="211745"/>
                    </a:moveTo>
                    <a:cubicBezTo>
                      <a:pt x="71831" y="131003"/>
                      <a:pt x="41359" y="72034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2330038" y="2498502"/>
              <a:ext cx="4596073" cy="3365065"/>
              <a:chOff x="2330038" y="2498502"/>
              <a:chExt cx="4596073" cy="3365065"/>
            </a:xfrm>
          </p:grpSpPr>
          <p:sp>
            <p:nvSpPr>
              <p:cNvPr id="5" name="Freeform 57"/>
              <p:cNvSpPr>
                <a:spLocks noChangeAspect="1"/>
              </p:cNvSpPr>
              <p:nvPr/>
            </p:nvSpPr>
            <p:spPr bwMode="auto">
              <a:xfrm rot="600000">
                <a:off x="2714155" y="2732557"/>
                <a:ext cx="4182885" cy="488381"/>
              </a:xfrm>
              <a:custGeom>
                <a:avLst/>
                <a:gdLst>
                  <a:gd name="connsiteX0" fmla="*/ 0 w 9715"/>
                  <a:gd name="connsiteY0" fmla="*/ 10100 h 10100"/>
                  <a:gd name="connsiteX1" fmla="*/ 304 w 9715"/>
                  <a:gd name="connsiteY1" fmla="*/ 5011 h 10100"/>
                  <a:gd name="connsiteX2" fmla="*/ 9715 w 9715"/>
                  <a:gd name="connsiteY2" fmla="*/ 0 h 10100"/>
                  <a:gd name="connsiteX3" fmla="*/ 9715 w 9715"/>
                  <a:gd name="connsiteY3" fmla="*/ 10000 h 10100"/>
                  <a:gd name="connsiteX4" fmla="*/ 0 w 9715"/>
                  <a:gd name="connsiteY4" fmla="*/ 10100 h 10100"/>
                  <a:gd name="connsiteX0" fmla="*/ 0 w 10000"/>
                  <a:gd name="connsiteY0" fmla="*/ 10000 h 10000"/>
                  <a:gd name="connsiteX1" fmla="*/ 37 w 10000"/>
                  <a:gd name="connsiteY1" fmla="*/ 5106 h 10000"/>
                  <a:gd name="connsiteX2" fmla="*/ 10000 w 10000"/>
                  <a:gd name="connsiteY2" fmla="*/ 0 h 10000"/>
                  <a:gd name="connsiteX3" fmla="*/ 10000 w 10000"/>
                  <a:gd name="connsiteY3" fmla="*/ 9901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37 w 10000"/>
                  <a:gd name="connsiteY1" fmla="*/ 5106 h 10000"/>
                  <a:gd name="connsiteX2" fmla="*/ 10000 w 10000"/>
                  <a:gd name="connsiteY2" fmla="*/ 0 h 10000"/>
                  <a:gd name="connsiteX3" fmla="*/ 10000 w 10000"/>
                  <a:gd name="connsiteY3" fmla="*/ 9901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12" y="8369"/>
                      <a:pt x="25" y="6737"/>
                      <a:pt x="37" y="5106"/>
                    </a:cubicBezTo>
                    <a:lnTo>
                      <a:pt x="10000" y="0"/>
                    </a:lnTo>
                    <a:lnTo>
                      <a:pt x="10000" y="9901"/>
                    </a:lnTo>
                    <a:lnTo>
                      <a:pt x="0" y="1000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58"/>
              <p:cNvSpPr>
                <a:spLocks noChangeAspect="1"/>
              </p:cNvSpPr>
              <p:nvPr/>
            </p:nvSpPr>
            <p:spPr bwMode="auto">
              <a:xfrm rot="180000" flipV="1">
                <a:off x="2748837" y="2498502"/>
                <a:ext cx="4177274" cy="485686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314 w 10000"/>
                  <a:gd name="connsiteY1" fmla="*/ 526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0" fmla="*/ 0 w 9738"/>
                  <a:gd name="connsiteY0" fmla="*/ 9799 h 10000"/>
                  <a:gd name="connsiteX1" fmla="*/ 52 w 9738"/>
                  <a:gd name="connsiteY1" fmla="*/ 5260 h 10000"/>
                  <a:gd name="connsiteX2" fmla="*/ 9738 w 9738"/>
                  <a:gd name="connsiteY2" fmla="*/ 0 h 10000"/>
                  <a:gd name="connsiteX3" fmla="*/ 9738 w 9738"/>
                  <a:gd name="connsiteY3" fmla="*/ 10000 h 10000"/>
                  <a:gd name="connsiteX4" fmla="*/ 0 w 9738"/>
                  <a:gd name="connsiteY4" fmla="*/ 9799 h 10000"/>
                  <a:gd name="connsiteX0" fmla="*/ 0 w 10000"/>
                  <a:gd name="connsiteY0" fmla="*/ 9799 h 10000"/>
                  <a:gd name="connsiteX1" fmla="*/ 53 w 10000"/>
                  <a:gd name="connsiteY1" fmla="*/ 526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9799 h 10000"/>
                  <a:gd name="connsiteX0" fmla="*/ 0 w 9963"/>
                  <a:gd name="connsiteY0" fmla="*/ 9870 h 10000"/>
                  <a:gd name="connsiteX1" fmla="*/ 16 w 9963"/>
                  <a:gd name="connsiteY1" fmla="*/ 5260 h 10000"/>
                  <a:gd name="connsiteX2" fmla="*/ 9963 w 9963"/>
                  <a:gd name="connsiteY2" fmla="*/ 0 h 10000"/>
                  <a:gd name="connsiteX3" fmla="*/ 9963 w 9963"/>
                  <a:gd name="connsiteY3" fmla="*/ 10000 h 10000"/>
                  <a:gd name="connsiteX4" fmla="*/ 0 w 9963"/>
                  <a:gd name="connsiteY4" fmla="*/ 9870 h 10000"/>
                  <a:gd name="connsiteX0" fmla="*/ 0 w 10000"/>
                  <a:gd name="connsiteY0" fmla="*/ 9870 h 10000"/>
                  <a:gd name="connsiteX1" fmla="*/ 16 w 10000"/>
                  <a:gd name="connsiteY1" fmla="*/ 526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987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870"/>
                    </a:moveTo>
                    <a:cubicBezTo>
                      <a:pt x="5" y="8333"/>
                      <a:pt x="11" y="6797"/>
                      <a:pt x="16" y="526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987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6"/>
              <p:cNvSpPr>
                <a:spLocks noChangeAspect="1"/>
              </p:cNvSpPr>
              <p:nvPr/>
            </p:nvSpPr>
            <p:spPr bwMode="auto">
              <a:xfrm rot="600000" flipV="1">
                <a:off x="2624130" y="3208122"/>
                <a:ext cx="4191324" cy="483546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65 w 10000"/>
                  <a:gd name="connsiteY1" fmla="*/ 5215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0" fmla="*/ 43 w 9759"/>
                  <a:gd name="connsiteY0" fmla="*/ 9953 h 10000"/>
                  <a:gd name="connsiteX1" fmla="*/ 24 w 9759"/>
                  <a:gd name="connsiteY1" fmla="*/ 5215 h 10000"/>
                  <a:gd name="connsiteX2" fmla="*/ 9759 w 9759"/>
                  <a:gd name="connsiteY2" fmla="*/ 0 h 10000"/>
                  <a:gd name="connsiteX3" fmla="*/ 9759 w 9759"/>
                  <a:gd name="connsiteY3" fmla="*/ 10000 h 10000"/>
                  <a:gd name="connsiteX4" fmla="*/ 43 w 9759"/>
                  <a:gd name="connsiteY4" fmla="*/ 9953 h 10000"/>
                  <a:gd name="connsiteX0" fmla="*/ 19 w 9975"/>
                  <a:gd name="connsiteY0" fmla="*/ 9953 h 10000"/>
                  <a:gd name="connsiteX1" fmla="*/ 0 w 9975"/>
                  <a:gd name="connsiteY1" fmla="*/ 5215 h 10000"/>
                  <a:gd name="connsiteX2" fmla="*/ 9975 w 9975"/>
                  <a:gd name="connsiteY2" fmla="*/ 0 h 10000"/>
                  <a:gd name="connsiteX3" fmla="*/ 9975 w 9975"/>
                  <a:gd name="connsiteY3" fmla="*/ 10000 h 10000"/>
                  <a:gd name="connsiteX4" fmla="*/ 19 w 9975"/>
                  <a:gd name="connsiteY4" fmla="*/ 995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75" h="10000">
                    <a:moveTo>
                      <a:pt x="19" y="9953"/>
                    </a:moveTo>
                    <a:cubicBezTo>
                      <a:pt x="13" y="8374"/>
                      <a:pt x="6" y="6794"/>
                      <a:pt x="0" y="5215"/>
                    </a:cubicBezTo>
                    <a:lnTo>
                      <a:pt x="9975" y="0"/>
                    </a:lnTo>
                    <a:lnTo>
                      <a:pt x="9975" y="10000"/>
                    </a:lnTo>
                    <a:lnTo>
                      <a:pt x="19" y="9953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55"/>
              <p:cNvSpPr>
                <a:spLocks noChangeAspect="1"/>
              </p:cNvSpPr>
              <p:nvPr/>
            </p:nvSpPr>
            <p:spPr bwMode="auto">
              <a:xfrm rot="1020000">
                <a:off x="2563463" y="3437228"/>
                <a:ext cx="4192208" cy="48644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66 w 10000"/>
                  <a:gd name="connsiteY1" fmla="*/ 5212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0" fmla="*/ 7 w 9763"/>
                  <a:gd name="connsiteY0" fmla="*/ 10071 h 10071"/>
                  <a:gd name="connsiteX1" fmla="*/ 29 w 9763"/>
                  <a:gd name="connsiteY1" fmla="*/ 5212 h 10071"/>
                  <a:gd name="connsiteX2" fmla="*/ 9763 w 9763"/>
                  <a:gd name="connsiteY2" fmla="*/ 0 h 10071"/>
                  <a:gd name="connsiteX3" fmla="*/ 9763 w 9763"/>
                  <a:gd name="connsiteY3" fmla="*/ 10000 h 10071"/>
                  <a:gd name="connsiteX4" fmla="*/ 7 w 9763"/>
                  <a:gd name="connsiteY4" fmla="*/ 10071 h 10071"/>
                  <a:gd name="connsiteX0" fmla="*/ 0 w 9993"/>
                  <a:gd name="connsiteY0" fmla="*/ 10000 h 10000"/>
                  <a:gd name="connsiteX1" fmla="*/ 23 w 9993"/>
                  <a:gd name="connsiteY1" fmla="*/ 5175 h 10000"/>
                  <a:gd name="connsiteX2" fmla="*/ 9993 w 9993"/>
                  <a:gd name="connsiteY2" fmla="*/ 0 h 10000"/>
                  <a:gd name="connsiteX3" fmla="*/ 9993 w 9993"/>
                  <a:gd name="connsiteY3" fmla="*/ 9930 h 10000"/>
                  <a:gd name="connsiteX4" fmla="*/ 0 w 9993"/>
                  <a:gd name="connsiteY4" fmla="*/ 10000 h 10000"/>
                  <a:gd name="connsiteX0" fmla="*/ 6 w 9980"/>
                  <a:gd name="connsiteY0" fmla="*/ 9989 h 9989"/>
                  <a:gd name="connsiteX1" fmla="*/ 3 w 9980"/>
                  <a:gd name="connsiteY1" fmla="*/ 5175 h 9989"/>
                  <a:gd name="connsiteX2" fmla="*/ 9980 w 9980"/>
                  <a:gd name="connsiteY2" fmla="*/ 0 h 9989"/>
                  <a:gd name="connsiteX3" fmla="*/ 9980 w 9980"/>
                  <a:gd name="connsiteY3" fmla="*/ 9930 h 9989"/>
                  <a:gd name="connsiteX4" fmla="*/ 6 w 9980"/>
                  <a:gd name="connsiteY4" fmla="*/ 9989 h 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80" h="9989">
                    <a:moveTo>
                      <a:pt x="6" y="9989"/>
                    </a:moveTo>
                    <a:cubicBezTo>
                      <a:pt x="14" y="8381"/>
                      <a:pt x="-5" y="6783"/>
                      <a:pt x="3" y="5175"/>
                    </a:cubicBezTo>
                    <a:lnTo>
                      <a:pt x="9980" y="0"/>
                    </a:lnTo>
                    <a:lnTo>
                      <a:pt x="9980" y="9930"/>
                    </a:lnTo>
                    <a:lnTo>
                      <a:pt x="6" y="998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54"/>
              <p:cNvSpPr>
                <a:spLocks noChangeAspect="1"/>
              </p:cNvSpPr>
              <p:nvPr/>
            </p:nvSpPr>
            <p:spPr bwMode="auto">
              <a:xfrm rot="1020000" flipV="1">
                <a:off x="2415761" y="3903003"/>
                <a:ext cx="4197136" cy="483546"/>
              </a:xfrm>
              <a:custGeom>
                <a:avLst/>
                <a:gdLst>
                  <a:gd name="connsiteX0" fmla="*/ 0 w 9752"/>
                  <a:gd name="connsiteY0" fmla="*/ 9996 h 10000"/>
                  <a:gd name="connsiteX1" fmla="*/ 341 w 9752"/>
                  <a:gd name="connsiteY1" fmla="*/ 5011 h 10000"/>
                  <a:gd name="connsiteX2" fmla="*/ 9752 w 9752"/>
                  <a:gd name="connsiteY2" fmla="*/ 0 h 10000"/>
                  <a:gd name="connsiteX3" fmla="*/ 9752 w 9752"/>
                  <a:gd name="connsiteY3" fmla="*/ 10000 h 10000"/>
                  <a:gd name="connsiteX4" fmla="*/ 0 w 9752"/>
                  <a:gd name="connsiteY4" fmla="*/ 9996 h 10000"/>
                  <a:gd name="connsiteX0" fmla="*/ 51 w 10051"/>
                  <a:gd name="connsiteY0" fmla="*/ 9996 h 10000"/>
                  <a:gd name="connsiteX1" fmla="*/ 31 w 10051"/>
                  <a:gd name="connsiteY1" fmla="*/ 5160 h 10000"/>
                  <a:gd name="connsiteX2" fmla="*/ 10051 w 10051"/>
                  <a:gd name="connsiteY2" fmla="*/ 0 h 10000"/>
                  <a:gd name="connsiteX3" fmla="*/ 10051 w 10051"/>
                  <a:gd name="connsiteY3" fmla="*/ 10000 h 10000"/>
                  <a:gd name="connsiteX4" fmla="*/ 51 w 10051"/>
                  <a:gd name="connsiteY4" fmla="*/ 9996 h 10000"/>
                  <a:gd name="connsiteX0" fmla="*/ 20 w 10020"/>
                  <a:gd name="connsiteY0" fmla="*/ 9996 h 10000"/>
                  <a:gd name="connsiteX1" fmla="*/ 0 w 10020"/>
                  <a:gd name="connsiteY1" fmla="*/ 5160 h 10000"/>
                  <a:gd name="connsiteX2" fmla="*/ 10020 w 10020"/>
                  <a:gd name="connsiteY2" fmla="*/ 0 h 10000"/>
                  <a:gd name="connsiteX3" fmla="*/ 10020 w 10020"/>
                  <a:gd name="connsiteY3" fmla="*/ 10000 h 10000"/>
                  <a:gd name="connsiteX4" fmla="*/ 20 w 10020"/>
                  <a:gd name="connsiteY4" fmla="*/ 9996 h 10000"/>
                  <a:gd name="connsiteX0" fmla="*/ 2 w 10002"/>
                  <a:gd name="connsiteY0" fmla="*/ 9996 h 10000"/>
                  <a:gd name="connsiteX1" fmla="*/ 6 w 10002"/>
                  <a:gd name="connsiteY1" fmla="*/ 5223 h 10000"/>
                  <a:gd name="connsiteX2" fmla="*/ 10002 w 10002"/>
                  <a:gd name="connsiteY2" fmla="*/ 0 h 10000"/>
                  <a:gd name="connsiteX3" fmla="*/ 10002 w 10002"/>
                  <a:gd name="connsiteY3" fmla="*/ 10000 h 10000"/>
                  <a:gd name="connsiteX4" fmla="*/ 2 w 10002"/>
                  <a:gd name="connsiteY4" fmla="*/ 9996 h 10000"/>
                  <a:gd name="connsiteX0" fmla="*/ 16 w 9996"/>
                  <a:gd name="connsiteY0" fmla="*/ 9992 h 10000"/>
                  <a:gd name="connsiteX1" fmla="*/ 0 w 9996"/>
                  <a:gd name="connsiteY1" fmla="*/ 5223 h 10000"/>
                  <a:gd name="connsiteX2" fmla="*/ 9996 w 9996"/>
                  <a:gd name="connsiteY2" fmla="*/ 0 h 10000"/>
                  <a:gd name="connsiteX3" fmla="*/ 9996 w 9996"/>
                  <a:gd name="connsiteY3" fmla="*/ 10000 h 10000"/>
                  <a:gd name="connsiteX4" fmla="*/ 16 w 9996"/>
                  <a:gd name="connsiteY4" fmla="*/ 999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6" h="10000">
                    <a:moveTo>
                      <a:pt x="16" y="9992"/>
                    </a:moveTo>
                    <a:cubicBezTo>
                      <a:pt x="9" y="8380"/>
                      <a:pt x="7" y="6835"/>
                      <a:pt x="0" y="5223"/>
                    </a:cubicBezTo>
                    <a:lnTo>
                      <a:pt x="9996" y="0"/>
                    </a:lnTo>
                    <a:lnTo>
                      <a:pt x="9996" y="10000"/>
                    </a:lnTo>
                    <a:lnTo>
                      <a:pt x="16" y="9992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53"/>
              <p:cNvSpPr>
                <a:spLocks noChangeAspect="1"/>
              </p:cNvSpPr>
              <p:nvPr/>
            </p:nvSpPr>
            <p:spPr bwMode="auto">
              <a:xfrm rot="1440000">
                <a:off x="2332922" y="4122547"/>
                <a:ext cx="4189205" cy="485577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43 w 10000"/>
                  <a:gd name="connsiteY1" fmla="*/ 526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0" fmla="*/ 45 w 9757"/>
                  <a:gd name="connsiteY0" fmla="*/ 10042 h 10042"/>
                  <a:gd name="connsiteX1" fmla="*/ 0 w 9757"/>
                  <a:gd name="connsiteY1" fmla="*/ 5260 h 10042"/>
                  <a:gd name="connsiteX2" fmla="*/ 9757 w 9757"/>
                  <a:gd name="connsiteY2" fmla="*/ 0 h 10042"/>
                  <a:gd name="connsiteX3" fmla="*/ 9757 w 9757"/>
                  <a:gd name="connsiteY3" fmla="*/ 10000 h 10042"/>
                  <a:gd name="connsiteX4" fmla="*/ 45 w 9757"/>
                  <a:gd name="connsiteY4" fmla="*/ 10042 h 10042"/>
                  <a:gd name="connsiteX0" fmla="*/ 18 w 9972"/>
                  <a:gd name="connsiteY0" fmla="*/ 10000 h 10000"/>
                  <a:gd name="connsiteX1" fmla="*/ 0 w 9972"/>
                  <a:gd name="connsiteY1" fmla="*/ 5249 h 10000"/>
                  <a:gd name="connsiteX2" fmla="*/ 9972 w 9972"/>
                  <a:gd name="connsiteY2" fmla="*/ 0 h 10000"/>
                  <a:gd name="connsiteX3" fmla="*/ 9972 w 9972"/>
                  <a:gd name="connsiteY3" fmla="*/ 9958 h 10000"/>
                  <a:gd name="connsiteX4" fmla="*/ 18 w 9972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72" h="10000">
                    <a:moveTo>
                      <a:pt x="18" y="10000"/>
                    </a:moveTo>
                    <a:cubicBezTo>
                      <a:pt x="12" y="8416"/>
                      <a:pt x="6" y="6833"/>
                      <a:pt x="0" y="5249"/>
                    </a:cubicBezTo>
                    <a:lnTo>
                      <a:pt x="9972" y="0"/>
                    </a:lnTo>
                    <a:lnTo>
                      <a:pt x="9972" y="9958"/>
                    </a:lnTo>
                    <a:lnTo>
                      <a:pt x="18" y="1000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52"/>
              <p:cNvSpPr>
                <a:spLocks noChangeAspect="1"/>
              </p:cNvSpPr>
              <p:nvPr/>
            </p:nvSpPr>
            <p:spPr bwMode="auto">
              <a:xfrm>
                <a:off x="2330038" y="3743069"/>
                <a:ext cx="3910921" cy="2120498"/>
              </a:xfrm>
              <a:custGeom>
                <a:avLst/>
                <a:gdLst>
                  <a:gd name="connsiteX0" fmla="*/ 0 w 9681"/>
                  <a:gd name="connsiteY0" fmla="*/ 0 h 9728"/>
                  <a:gd name="connsiteX1" fmla="*/ 18 w 9681"/>
                  <a:gd name="connsiteY1" fmla="*/ 1191 h 9728"/>
                  <a:gd name="connsiteX2" fmla="*/ 9170 w 9681"/>
                  <a:gd name="connsiteY2" fmla="*/ 9728 h 9728"/>
                  <a:gd name="connsiteX3" fmla="*/ 9681 w 9681"/>
                  <a:gd name="connsiteY3" fmla="*/ 7654 h 9728"/>
                  <a:gd name="connsiteX4" fmla="*/ 0 w 9681"/>
                  <a:gd name="connsiteY4" fmla="*/ 0 h 9728"/>
                  <a:gd name="connsiteX0" fmla="*/ 249 w 10249"/>
                  <a:gd name="connsiteY0" fmla="*/ 0 h 10000"/>
                  <a:gd name="connsiteX1" fmla="*/ 0 w 10249"/>
                  <a:gd name="connsiteY1" fmla="*/ 993 h 10000"/>
                  <a:gd name="connsiteX2" fmla="*/ 9721 w 10249"/>
                  <a:gd name="connsiteY2" fmla="*/ 10000 h 10000"/>
                  <a:gd name="connsiteX3" fmla="*/ 10249 w 10249"/>
                  <a:gd name="connsiteY3" fmla="*/ 7868 h 10000"/>
                  <a:gd name="connsiteX4" fmla="*/ 249 w 10249"/>
                  <a:gd name="connsiteY4" fmla="*/ 0 h 10000"/>
                  <a:gd name="connsiteX0" fmla="*/ 276 w 10276"/>
                  <a:gd name="connsiteY0" fmla="*/ 0 h 10000"/>
                  <a:gd name="connsiteX1" fmla="*/ 0 w 10276"/>
                  <a:gd name="connsiteY1" fmla="*/ 969 h 10000"/>
                  <a:gd name="connsiteX2" fmla="*/ 9748 w 10276"/>
                  <a:gd name="connsiteY2" fmla="*/ 10000 h 10000"/>
                  <a:gd name="connsiteX3" fmla="*/ 10276 w 10276"/>
                  <a:gd name="connsiteY3" fmla="*/ 7868 h 10000"/>
                  <a:gd name="connsiteX4" fmla="*/ 276 w 10276"/>
                  <a:gd name="connsiteY4" fmla="*/ 0 h 10000"/>
                  <a:gd name="connsiteX0" fmla="*/ 249 w 10276"/>
                  <a:gd name="connsiteY0" fmla="*/ 0 h 10024"/>
                  <a:gd name="connsiteX1" fmla="*/ 0 w 10276"/>
                  <a:gd name="connsiteY1" fmla="*/ 993 h 10024"/>
                  <a:gd name="connsiteX2" fmla="*/ 9748 w 10276"/>
                  <a:gd name="connsiteY2" fmla="*/ 10024 h 10024"/>
                  <a:gd name="connsiteX3" fmla="*/ 10276 w 10276"/>
                  <a:gd name="connsiteY3" fmla="*/ 7892 h 10024"/>
                  <a:gd name="connsiteX4" fmla="*/ 249 w 10276"/>
                  <a:gd name="connsiteY4" fmla="*/ 0 h 10024"/>
                  <a:gd name="connsiteX0" fmla="*/ 249 w 10276"/>
                  <a:gd name="connsiteY0" fmla="*/ 0 h 9872"/>
                  <a:gd name="connsiteX1" fmla="*/ 0 w 10276"/>
                  <a:gd name="connsiteY1" fmla="*/ 993 h 9872"/>
                  <a:gd name="connsiteX2" fmla="*/ 9738 w 10276"/>
                  <a:gd name="connsiteY2" fmla="*/ 9872 h 9872"/>
                  <a:gd name="connsiteX3" fmla="*/ 10276 w 10276"/>
                  <a:gd name="connsiteY3" fmla="*/ 7892 h 9872"/>
                  <a:gd name="connsiteX4" fmla="*/ 249 w 10276"/>
                  <a:gd name="connsiteY4" fmla="*/ 0 h 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6" h="9872">
                    <a:moveTo>
                      <a:pt x="249" y="0"/>
                    </a:moveTo>
                    <a:lnTo>
                      <a:pt x="0" y="993"/>
                    </a:lnTo>
                    <a:lnTo>
                      <a:pt x="9738" y="9872"/>
                    </a:lnTo>
                    <a:lnTo>
                      <a:pt x="10276" y="7892"/>
                    </a:lnTo>
                    <a:lnTo>
                      <a:pt x="249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4" name="Line 44"/>
            <p:cNvSpPr>
              <a:spLocks noChangeAspect="1" noChangeShapeType="1"/>
            </p:cNvSpPr>
            <p:nvPr/>
          </p:nvSpPr>
          <p:spPr bwMode="auto">
            <a:xfrm rot="19080000" flipH="1" flipV="1">
              <a:off x="4840120" y="1590983"/>
              <a:ext cx="0" cy="430523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47" name="Straight Connector 146"/>
          <p:cNvCxnSpPr/>
          <p:nvPr/>
        </p:nvCxnSpPr>
        <p:spPr>
          <a:xfrm rot="10800000">
            <a:off x="3407465" y="2153418"/>
            <a:ext cx="254524" cy="2875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</p:cxnSp>
      <p:grpSp>
        <p:nvGrpSpPr>
          <p:cNvPr id="164" name="Group 163"/>
          <p:cNvGrpSpPr/>
          <p:nvPr/>
        </p:nvGrpSpPr>
        <p:grpSpPr>
          <a:xfrm>
            <a:off x="3681005" y="2022432"/>
            <a:ext cx="3146315" cy="629903"/>
            <a:chOff x="3681005" y="2022432"/>
            <a:chExt cx="3146315" cy="629903"/>
          </a:xfrm>
        </p:grpSpPr>
        <p:cxnSp>
          <p:nvCxnSpPr>
            <p:cNvPr id="149" name="Straight Connector 148"/>
            <p:cNvCxnSpPr/>
            <p:nvPr/>
          </p:nvCxnSpPr>
          <p:spPr>
            <a:xfrm rot="420000" flipV="1">
              <a:off x="3681005" y="2132208"/>
              <a:ext cx="292231" cy="329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51" name="Straight Connector 150"/>
            <p:cNvCxnSpPr/>
            <p:nvPr/>
          </p:nvCxnSpPr>
          <p:spPr>
            <a:xfrm>
              <a:off x="3992251" y="2156988"/>
              <a:ext cx="382787" cy="3217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53" name="Straight Connector 152"/>
            <p:cNvCxnSpPr/>
            <p:nvPr/>
          </p:nvCxnSpPr>
          <p:spPr>
            <a:xfrm flipV="1">
              <a:off x="4375038" y="2149797"/>
              <a:ext cx="477644" cy="3289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55" name="Straight Connector 154"/>
            <p:cNvCxnSpPr/>
            <p:nvPr/>
          </p:nvCxnSpPr>
          <p:spPr>
            <a:xfrm rot="-840000">
              <a:off x="4906270" y="2093274"/>
              <a:ext cx="447774" cy="4979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57" name="Straight Connector 156"/>
            <p:cNvCxnSpPr/>
            <p:nvPr/>
          </p:nvCxnSpPr>
          <p:spPr>
            <a:xfrm flipV="1">
              <a:off x="5406690" y="2149797"/>
              <a:ext cx="760474" cy="3753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159" name="Straight Connector 158"/>
            <p:cNvCxnSpPr/>
            <p:nvPr/>
          </p:nvCxnSpPr>
          <p:spPr>
            <a:xfrm rot="-1260000">
              <a:off x="6259461" y="2022432"/>
              <a:ext cx="567859" cy="6299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thick ends form a curve. Make this spherical so it concentrates the rays.</a:t>
            </a:r>
            <a:endParaRPr lang="en-US" dirty="0"/>
          </a:p>
        </p:txBody>
      </p:sp>
      <p:sp>
        <p:nvSpPr>
          <p:cNvPr id="83" name="Freeform 59"/>
          <p:cNvSpPr>
            <a:spLocks noChangeAspect="1"/>
          </p:cNvSpPr>
          <p:nvPr/>
        </p:nvSpPr>
        <p:spPr bwMode="auto">
          <a:xfrm>
            <a:off x="2762219" y="2141246"/>
            <a:ext cx="4195270" cy="462150"/>
          </a:xfrm>
          <a:custGeom>
            <a:avLst/>
            <a:gdLst>
              <a:gd name="connsiteX0" fmla="*/ 0 w 9710"/>
              <a:gd name="connsiteY0" fmla="*/ 5196 h 10000"/>
              <a:gd name="connsiteX1" fmla="*/ 329 w 9710"/>
              <a:gd name="connsiteY1" fmla="*/ 185 h 10000"/>
              <a:gd name="connsiteX2" fmla="*/ 9710 w 9710"/>
              <a:gd name="connsiteY2" fmla="*/ 0 h 10000"/>
              <a:gd name="connsiteX3" fmla="*/ 9660 w 9710"/>
              <a:gd name="connsiteY3" fmla="*/ 10000 h 10000"/>
              <a:gd name="connsiteX4" fmla="*/ 0 w 9710"/>
              <a:gd name="connsiteY4" fmla="*/ 5196 h 10000"/>
              <a:gd name="connsiteX0" fmla="*/ 3 w 10003"/>
              <a:gd name="connsiteY0" fmla="*/ 5196 h 10000"/>
              <a:gd name="connsiteX1" fmla="*/ 37 w 10003"/>
              <a:gd name="connsiteY1" fmla="*/ 242 h 10000"/>
              <a:gd name="connsiteX2" fmla="*/ 10003 w 10003"/>
              <a:gd name="connsiteY2" fmla="*/ 0 h 10000"/>
              <a:gd name="connsiteX3" fmla="*/ 9952 w 10003"/>
              <a:gd name="connsiteY3" fmla="*/ 10000 h 10000"/>
              <a:gd name="connsiteX4" fmla="*/ 3 w 10003"/>
              <a:gd name="connsiteY4" fmla="*/ 5196 h 10000"/>
              <a:gd name="connsiteX0" fmla="*/ 0 w 10000"/>
              <a:gd name="connsiteY0" fmla="*/ 5196 h 10000"/>
              <a:gd name="connsiteX1" fmla="*/ 34 w 10000"/>
              <a:gd name="connsiteY1" fmla="*/ 242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0 w 10000"/>
              <a:gd name="connsiteY4" fmla="*/ 5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196"/>
                </a:moveTo>
                <a:cubicBezTo>
                  <a:pt x="11" y="3545"/>
                  <a:pt x="23" y="1893"/>
                  <a:pt x="34" y="242"/>
                </a:cubicBezTo>
                <a:lnTo>
                  <a:pt x="10000" y="0"/>
                </a:lnTo>
                <a:cubicBezTo>
                  <a:pt x="9982" y="3333"/>
                  <a:pt x="9966" y="6667"/>
                  <a:pt x="9949" y="10000"/>
                </a:cubicBezTo>
                <a:lnTo>
                  <a:pt x="0" y="5196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2176" y="1520901"/>
            <a:ext cx="6022208" cy="4892040"/>
            <a:chOff x="912176" y="1520901"/>
            <a:chExt cx="6022208" cy="4892040"/>
          </a:xfrm>
        </p:grpSpPr>
        <p:grpSp>
          <p:nvGrpSpPr>
            <p:cNvPr id="4" name="Group 3"/>
            <p:cNvGrpSpPr/>
            <p:nvPr/>
          </p:nvGrpSpPr>
          <p:grpSpPr>
            <a:xfrm>
              <a:off x="4455316" y="1520901"/>
              <a:ext cx="2361494" cy="4892040"/>
              <a:chOff x="4455316" y="1520901"/>
              <a:chExt cx="2361494" cy="4892040"/>
            </a:xfrm>
          </p:grpSpPr>
          <p:sp>
            <p:nvSpPr>
              <p:cNvPr id="152" name="Line 44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840120" y="1590983"/>
                <a:ext cx="0" cy="43052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43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103239" y="1638058"/>
                <a:ext cx="0" cy="393505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42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344966" y="1693692"/>
                <a:ext cx="0" cy="34942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Line 41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595249" y="1747187"/>
                <a:ext cx="0" cy="30855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40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834837" y="1804961"/>
                <a:ext cx="0" cy="2636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39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061590" y="1867014"/>
                <a:ext cx="0" cy="21547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38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288343" y="1929068"/>
                <a:ext cx="0" cy="16733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Line 37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508678" y="1993261"/>
                <a:ext cx="0" cy="117259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36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716178" y="2061734"/>
                <a:ext cx="0" cy="62695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34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715871" y="1563020"/>
                <a:ext cx="0" cy="45199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Line 33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972605" y="1612243"/>
                <a:ext cx="0" cy="41240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32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227199" y="1663606"/>
                <a:ext cx="0" cy="37280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31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473236" y="1719249"/>
                <a:ext cx="0" cy="33000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30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712854" y="1777033"/>
                <a:ext cx="0" cy="28549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Line 29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5948194" y="1832676"/>
                <a:ext cx="0" cy="23948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28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174975" y="1896880"/>
                <a:ext cx="0" cy="19175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27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403896" y="1958943"/>
                <a:ext cx="0" cy="14317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26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619981" y="2025287"/>
                <a:ext cx="0" cy="9223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6816810" y="2098051"/>
                <a:ext cx="0" cy="34884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4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585461" y="1540051"/>
                <a:ext cx="0" cy="47056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4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455316" y="1520901"/>
                <a:ext cx="0" cy="48920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12176" y="2404715"/>
              <a:ext cx="6022208" cy="3713137"/>
              <a:chOff x="912176" y="2404715"/>
              <a:chExt cx="6022208" cy="3713137"/>
            </a:xfrm>
          </p:grpSpPr>
          <p:sp>
            <p:nvSpPr>
              <p:cNvPr id="99" name="Freeform 23"/>
              <p:cNvSpPr>
                <a:spLocks/>
              </p:cNvSpPr>
              <p:nvPr/>
            </p:nvSpPr>
            <p:spPr bwMode="auto">
              <a:xfrm>
                <a:off x="5398416" y="5637593"/>
                <a:ext cx="767111" cy="83417"/>
              </a:xfrm>
              <a:custGeom>
                <a:avLst/>
                <a:gdLst>
                  <a:gd name="connsiteX0" fmla="*/ 2787 w 2787"/>
                  <a:gd name="connsiteY0" fmla="*/ 0 h 1790"/>
                  <a:gd name="connsiteX1" fmla="*/ 0 w 2787"/>
                  <a:gd name="connsiteY1" fmla="*/ 1790 h 1790"/>
                  <a:gd name="connsiteX2" fmla="*/ 2424 w 2787"/>
                  <a:gd name="connsiteY2" fmla="*/ 1587 h 1790"/>
                  <a:gd name="connsiteX0" fmla="*/ 2787 w 2787"/>
                  <a:gd name="connsiteY0" fmla="*/ 0 h 1790"/>
                  <a:gd name="connsiteX1" fmla="*/ 0 w 2787"/>
                  <a:gd name="connsiteY1" fmla="*/ 1790 h 1790"/>
                  <a:gd name="connsiteX2" fmla="*/ 2424 w 2787"/>
                  <a:gd name="connsiteY2" fmla="*/ 1587 h 1790"/>
                  <a:gd name="connsiteX0" fmla="*/ 0 w 8698"/>
                  <a:gd name="connsiteY0" fmla="*/ 1134 h 1134"/>
                  <a:gd name="connsiteX1" fmla="*/ 8698 w 8698"/>
                  <a:gd name="connsiteY1" fmla="*/ 0 h 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98" h="1134">
                    <a:moveTo>
                      <a:pt x="0" y="1134"/>
                    </a:moveTo>
                    <a:lnTo>
                      <a:pt x="8698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V="1">
                <a:off x="6605324" y="2404715"/>
                <a:ext cx="329060" cy="1748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21"/>
              <p:cNvSpPr>
                <a:spLocks noChangeShapeType="1"/>
              </p:cNvSpPr>
              <p:nvPr/>
            </p:nvSpPr>
            <p:spPr bwMode="auto">
              <a:xfrm flipV="1">
                <a:off x="6252934" y="2610111"/>
                <a:ext cx="681449" cy="3964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20"/>
              <p:cNvSpPr>
                <a:spLocks noChangeShapeType="1"/>
              </p:cNvSpPr>
              <p:nvPr/>
            </p:nvSpPr>
            <p:spPr bwMode="auto">
              <a:xfrm flipV="1">
                <a:off x="5834837" y="2809088"/>
                <a:ext cx="1080292" cy="5783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 flipV="1">
                <a:off x="6061590" y="3008066"/>
                <a:ext cx="840702" cy="42093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V="1">
                <a:off x="5595249" y="3200625"/>
                <a:ext cx="1281370" cy="6168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17"/>
              <p:cNvSpPr>
                <a:spLocks noChangeShapeType="1"/>
              </p:cNvSpPr>
              <p:nvPr/>
            </p:nvSpPr>
            <p:spPr bwMode="auto">
              <a:xfrm flipV="1">
                <a:off x="5924884" y="3393183"/>
                <a:ext cx="926061" cy="4298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16"/>
              <p:cNvSpPr>
                <a:spLocks noChangeShapeType="1"/>
              </p:cNvSpPr>
              <p:nvPr/>
            </p:nvSpPr>
            <p:spPr bwMode="auto">
              <a:xfrm flipV="1">
                <a:off x="5473236" y="3572906"/>
                <a:ext cx="1345617" cy="5718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Line 15"/>
              <p:cNvSpPr>
                <a:spLocks noChangeShapeType="1"/>
              </p:cNvSpPr>
              <p:nvPr/>
            </p:nvSpPr>
            <p:spPr bwMode="auto">
              <a:xfrm flipV="1">
                <a:off x="5103239" y="3752627"/>
                <a:ext cx="1683522" cy="685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Line 14"/>
              <p:cNvSpPr>
                <a:spLocks noChangeShapeType="1"/>
              </p:cNvSpPr>
              <p:nvPr/>
            </p:nvSpPr>
            <p:spPr bwMode="auto">
              <a:xfrm flipV="1">
                <a:off x="5146976" y="3919511"/>
                <a:ext cx="1601275" cy="6018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 flipV="1">
                <a:off x="4087094" y="4092811"/>
                <a:ext cx="2622647" cy="9329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Line 12"/>
              <p:cNvSpPr>
                <a:spLocks noChangeShapeType="1"/>
              </p:cNvSpPr>
              <p:nvPr/>
            </p:nvSpPr>
            <p:spPr bwMode="auto">
              <a:xfrm flipV="1">
                <a:off x="4175908" y="4266117"/>
                <a:ext cx="2488904" cy="80611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Line 11"/>
              <p:cNvSpPr>
                <a:spLocks noChangeShapeType="1"/>
              </p:cNvSpPr>
              <p:nvPr/>
            </p:nvSpPr>
            <p:spPr bwMode="auto">
              <a:xfrm flipV="1">
                <a:off x="4285498" y="4426582"/>
                <a:ext cx="2334385" cy="7028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 flipV="1">
                <a:off x="4395732" y="4587046"/>
                <a:ext cx="2172803" cy="6097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Line 9"/>
              <p:cNvSpPr>
                <a:spLocks noChangeShapeType="1"/>
              </p:cNvSpPr>
              <p:nvPr/>
            </p:nvSpPr>
            <p:spPr bwMode="auto">
              <a:xfrm flipV="1">
                <a:off x="4514329" y="4747512"/>
                <a:ext cx="2002860" cy="5016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 flipV="1">
                <a:off x="4621453" y="4895138"/>
                <a:ext cx="1837970" cy="4023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Line 7"/>
              <p:cNvSpPr>
                <a:spLocks noChangeShapeType="1"/>
              </p:cNvSpPr>
              <p:nvPr/>
            </p:nvSpPr>
            <p:spPr bwMode="auto">
              <a:xfrm flipV="1">
                <a:off x="4719792" y="5055608"/>
                <a:ext cx="1688285" cy="304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Line 6"/>
              <p:cNvSpPr>
                <a:spLocks noChangeShapeType="1"/>
              </p:cNvSpPr>
              <p:nvPr/>
            </p:nvSpPr>
            <p:spPr bwMode="auto">
              <a:xfrm flipV="1">
                <a:off x="4859854" y="5196817"/>
                <a:ext cx="1490457" cy="2378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Line 5"/>
              <p:cNvSpPr>
                <a:spLocks noChangeShapeType="1"/>
              </p:cNvSpPr>
              <p:nvPr/>
            </p:nvSpPr>
            <p:spPr bwMode="auto">
              <a:xfrm flipV="1">
                <a:off x="5026830" y="5344444"/>
                <a:ext cx="1265715" cy="174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Line 4"/>
              <p:cNvSpPr>
                <a:spLocks noChangeShapeType="1"/>
              </p:cNvSpPr>
              <p:nvPr/>
            </p:nvSpPr>
            <p:spPr bwMode="auto">
              <a:xfrm flipV="1">
                <a:off x="5227199" y="5498491"/>
                <a:ext cx="1001162" cy="1191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9" name="Straight Connector 118"/>
              <p:cNvCxnSpPr>
                <a:stCxn id="97" idx="0"/>
              </p:cNvCxnSpPr>
              <p:nvPr/>
            </p:nvCxnSpPr>
            <p:spPr>
              <a:xfrm flipH="1">
                <a:off x="5605082" y="5784668"/>
                <a:ext cx="486941" cy="394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20" name="Line 22"/>
              <p:cNvSpPr>
                <a:spLocks noChangeShapeType="1"/>
              </p:cNvSpPr>
              <p:nvPr/>
            </p:nvSpPr>
            <p:spPr bwMode="auto">
              <a:xfrm flipV="1">
                <a:off x="912176" y="2579560"/>
                <a:ext cx="5715395" cy="3538292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21"/>
              <p:cNvSpPr>
                <a:spLocks noChangeShapeType="1"/>
              </p:cNvSpPr>
              <p:nvPr/>
            </p:nvSpPr>
            <p:spPr bwMode="auto">
              <a:xfrm flipV="1">
                <a:off x="921496" y="3015265"/>
                <a:ext cx="5306593" cy="3092920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20"/>
              <p:cNvSpPr>
                <a:spLocks noChangeShapeType="1"/>
              </p:cNvSpPr>
              <p:nvPr/>
            </p:nvSpPr>
            <p:spPr bwMode="auto">
              <a:xfrm flipV="1">
                <a:off x="921496" y="3393182"/>
                <a:ext cx="4913341" cy="271500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19"/>
              <p:cNvSpPr>
                <a:spLocks noChangeShapeType="1"/>
              </p:cNvSpPr>
              <p:nvPr/>
            </p:nvSpPr>
            <p:spPr bwMode="auto">
              <a:xfrm flipV="1">
                <a:off x="921496" y="3440820"/>
                <a:ext cx="5140094" cy="2667368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18"/>
              <p:cNvSpPr>
                <a:spLocks noChangeShapeType="1"/>
              </p:cNvSpPr>
              <p:nvPr/>
            </p:nvSpPr>
            <p:spPr bwMode="auto">
              <a:xfrm flipV="1">
                <a:off x="921496" y="3817447"/>
                <a:ext cx="4673753" cy="2290742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17"/>
              <p:cNvSpPr>
                <a:spLocks noChangeShapeType="1"/>
              </p:cNvSpPr>
              <p:nvPr/>
            </p:nvSpPr>
            <p:spPr bwMode="auto">
              <a:xfrm flipV="1">
                <a:off x="921496" y="3822993"/>
                <a:ext cx="5003387" cy="2285196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Line 16"/>
              <p:cNvSpPr>
                <a:spLocks noChangeShapeType="1"/>
              </p:cNvSpPr>
              <p:nvPr/>
            </p:nvSpPr>
            <p:spPr bwMode="auto">
              <a:xfrm flipV="1">
                <a:off x="921497" y="4144776"/>
                <a:ext cx="4531194" cy="196341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Line 15"/>
              <p:cNvSpPr>
                <a:spLocks noChangeShapeType="1"/>
              </p:cNvSpPr>
              <p:nvPr/>
            </p:nvSpPr>
            <p:spPr bwMode="auto">
              <a:xfrm flipV="1">
                <a:off x="921496" y="4437819"/>
                <a:ext cx="4181743" cy="1670371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14"/>
              <p:cNvSpPr>
                <a:spLocks noChangeShapeType="1"/>
              </p:cNvSpPr>
              <p:nvPr/>
            </p:nvSpPr>
            <p:spPr bwMode="auto">
              <a:xfrm flipV="1">
                <a:off x="921497" y="4521337"/>
                <a:ext cx="4225480" cy="158685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13"/>
              <p:cNvSpPr>
                <a:spLocks noChangeShapeType="1"/>
              </p:cNvSpPr>
              <p:nvPr/>
            </p:nvSpPr>
            <p:spPr bwMode="auto">
              <a:xfrm flipV="1">
                <a:off x="921497" y="5025743"/>
                <a:ext cx="3165598" cy="1082446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12"/>
              <p:cNvSpPr>
                <a:spLocks noChangeShapeType="1"/>
              </p:cNvSpPr>
              <p:nvPr/>
            </p:nvSpPr>
            <p:spPr bwMode="auto">
              <a:xfrm flipV="1">
                <a:off x="921496" y="5072231"/>
                <a:ext cx="3254412" cy="1035960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Line 11"/>
              <p:cNvSpPr>
                <a:spLocks noChangeShapeType="1"/>
              </p:cNvSpPr>
              <p:nvPr/>
            </p:nvSpPr>
            <p:spPr bwMode="auto">
              <a:xfrm flipV="1">
                <a:off x="921497" y="5129391"/>
                <a:ext cx="3364002" cy="978799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10"/>
              <p:cNvSpPr>
                <a:spLocks noChangeShapeType="1"/>
              </p:cNvSpPr>
              <p:nvPr/>
            </p:nvSpPr>
            <p:spPr bwMode="auto">
              <a:xfrm flipV="1">
                <a:off x="921496" y="5206627"/>
                <a:ext cx="3474236" cy="901563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9"/>
              <p:cNvSpPr>
                <a:spLocks noChangeShapeType="1"/>
              </p:cNvSpPr>
              <p:nvPr/>
            </p:nvSpPr>
            <p:spPr bwMode="auto">
              <a:xfrm flipV="1">
                <a:off x="921496" y="5249161"/>
                <a:ext cx="3592833" cy="859029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8"/>
              <p:cNvSpPr>
                <a:spLocks noChangeShapeType="1"/>
              </p:cNvSpPr>
              <p:nvPr/>
            </p:nvSpPr>
            <p:spPr bwMode="auto">
              <a:xfrm flipV="1">
                <a:off x="921496" y="5315753"/>
                <a:ext cx="3699957" cy="792437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Line 7"/>
              <p:cNvSpPr>
                <a:spLocks noChangeShapeType="1"/>
              </p:cNvSpPr>
              <p:nvPr/>
            </p:nvSpPr>
            <p:spPr bwMode="auto">
              <a:xfrm flipV="1">
                <a:off x="921496" y="5359991"/>
                <a:ext cx="3794375" cy="748199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6"/>
              <p:cNvSpPr>
                <a:spLocks noChangeShapeType="1"/>
              </p:cNvSpPr>
              <p:nvPr/>
            </p:nvSpPr>
            <p:spPr bwMode="auto">
              <a:xfrm flipV="1">
                <a:off x="912177" y="5431544"/>
                <a:ext cx="3947678" cy="676647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5"/>
              <p:cNvSpPr>
                <a:spLocks noChangeShapeType="1"/>
              </p:cNvSpPr>
              <p:nvPr/>
            </p:nvSpPr>
            <p:spPr bwMode="auto">
              <a:xfrm flipV="1">
                <a:off x="912176" y="5518641"/>
                <a:ext cx="4114654" cy="589543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4"/>
              <p:cNvSpPr>
                <a:spLocks noChangeShapeType="1"/>
              </p:cNvSpPr>
              <p:nvPr/>
            </p:nvSpPr>
            <p:spPr bwMode="auto">
              <a:xfrm flipV="1">
                <a:off x="912176" y="5618789"/>
                <a:ext cx="4315023" cy="489402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9" name="Straight Connector 138"/>
              <p:cNvCxnSpPr>
                <a:stCxn id="99" idx="0"/>
                <a:endCxn id="137" idx="0"/>
              </p:cNvCxnSpPr>
              <p:nvPr/>
            </p:nvCxnSpPr>
            <p:spPr>
              <a:xfrm flipH="1">
                <a:off x="912176" y="5721010"/>
                <a:ext cx="4486240" cy="38717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39"/>
              <p:cNvCxnSpPr>
                <a:endCxn id="137" idx="0"/>
              </p:cNvCxnSpPr>
              <p:nvPr/>
            </p:nvCxnSpPr>
            <p:spPr>
              <a:xfrm flipH="1">
                <a:off x="912176" y="5824116"/>
                <a:ext cx="4692906" cy="284068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</p:cxnSp>
        </p:grpSp>
      </p:grpSp>
      <p:sp>
        <p:nvSpPr>
          <p:cNvPr id="141" name="TextBox 140"/>
          <p:cNvSpPr txBox="1"/>
          <p:nvPr/>
        </p:nvSpPr>
        <p:spPr>
          <a:xfrm>
            <a:off x="433294" y="5400116"/>
            <a:ext cx="957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focus</a:t>
            </a:r>
          </a:p>
        </p:txBody>
      </p:sp>
      <p:sp>
        <p:nvSpPr>
          <p:cNvPr id="161" name="Freeform 160"/>
          <p:cNvSpPr/>
          <p:nvPr/>
        </p:nvSpPr>
        <p:spPr>
          <a:xfrm>
            <a:off x="5790007" y="2140234"/>
            <a:ext cx="1169951" cy="4204354"/>
          </a:xfrm>
          <a:custGeom>
            <a:avLst/>
            <a:gdLst>
              <a:gd name="connsiteX0" fmla="*/ 1187777 w 1187777"/>
              <a:gd name="connsiteY0" fmla="*/ 0 h 4157220"/>
              <a:gd name="connsiteX1" fmla="*/ 0 w 1187777"/>
              <a:gd name="connsiteY1" fmla="*/ 4157220 h 4157220"/>
              <a:gd name="connsiteX0" fmla="*/ 1187777 w 1188507"/>
              <a:gd name="connsiteY0" fmla="*/ 0 h 4157220"/>
              <a:gd name="connsiteX1" fmla="*/ 0 w 1188507"/>
              <a:gd name="connsiteY1" fmla="*/ 4157220 h 4157220"/>
              <a:gd name="connsiteX0" fmla="*/ 1168923 w 1169666"/>
              <a:gd name="connsiteY0" fmla="*/ 0 h 4204354"/>
              <a:gd name="connsiteX1" fmla="*/ 0 w 1169666"/>
              <a:gd name="connsiteY1" fmla="*/ 4204354 h 4204354"/>
              <a:gd name="connsiteX0" fmla="*/ 1168923 w 1169951"/>
              <a:gd name="connsiteY0" fmla="*/ 0 h 4204354"/>
              <a:gd name="connsiteX1" fmla="*/ 0 w 1169951"/>
              <a:gd name="connsiteY1" fmla="*/ 4204354 h 420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951" h="4204354">
                <a:moveTo>
                  <a:pt x="1168923" y="0"/>
                </a:moveTo>
                <a:cubicBezTo>
                  <a:pt x="1201131" y="1824086"/>
                  <a:pt x="469769" y="3516198"/>
                  <a:pt x="0" y="4204354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6647822" y="4417204"/>
            <a:ext cx="1397046" cy="1240204"/>
            <a:chOff x="6919274" y="1574277"/>
            <a:chExt cx="1397046" cy="1240204"/>
          </a:xfrm>
        </p:grpSpPr>
        <p:sp>
          <p:nvSpPr>
            <p:cNvPr id="164" name="Freeform 163"/>
            <p:cNvSpPr/>
            <p:nvPr/>
          </p:nvSpPr>
          <p:spPr>
            <a:xfrm>
              <a:off x="6919274" y="1574277"/>
              <a:ext cx="942681" cy="838986"/>
            </a:xfrm>
            <a:custGeom>
              <a:avLst/>
              <a:gdLst>
                <a:gd name="connsiteX0" fmla="*/ 1112363 w 1112363"/>
                <a:gd name="connsiteY0" fmla="*/ 876693 h 876693"/>
                <a:gd name="connsiteX1" fmla="*/ 0 w 1112363"/>
                <a:gd name="connsiteY1" fmla="*/ 0 h 876693"/>
                <a:gd name="connsiteX0" fmla="*/ 1112363 w 1112363"/>
                <a:gd name="connsiteY0" fmla="*/ 932604 h 932604"/>
                <a:gd name="connsiteX1" fmla="*/ 0 w 1112363"/>
                <a:gd name="connsiteY1" fmla="*/ 55911 h 932604"/>
                <a:gd name="connsiteX0" fmla="*/ 1112363 w 1144700"/>
                <a:gd name="connsiteY0" fmla="*/ 1018926 h 1018926"/>
                <a:gd name="connsiteX1" fmla="*/ 0 w 1144700"/>
                <a:gd name="connsiteY1" fmla="*/ 142233 h 1018926"/>
                <a:gd name="connsiteX0" fmla="*/ 1112363 w 1144107"/>
                <a:gd name="connsiteY0" fmla="*/ 1248959 h 1248959"/>
                <a:gd name="connsiteX1" fmla="*/ 0 w 1144107"/>
                <a:gd name="connsiteY1" fmla="*/ 372266 h 1248959"/>
                <a:gd name="connsiteX0" fmla="*/ 1084083 w 1116439"/>
                <a:gd name="connsiteY0" fmla="*/ 887645 h 887645"/>
                <a:gd name="connsiteX1" fmla="*/ 0 w 1116439"/>
                <a:gd name="connsiteY1" fmla="*/ 548280 h 887645"/>
                <a:gd name="connsiteX0" fmla="*/ 1084083 w 1095328"/>
                <a:gd name="connsiteY0" fmla="*/ 753243 h 753243"/>
                <a:gd name="connsiteX1" fmla="*/ 0 w 1095328"/>
                <a:gd name="connsiteY1" fmla="*/ 413878 h 753243"/>
                <a:gd name="connsiteX0" fmla="*/ 942681 w 955327"/>
                <a:gd name="connsiteY0" fmla="*/ 1136851 h 1136851"/>
                <a:gd name="connsiteX1" fmla="*/ 0 w 955327"/>
                <a:gd name="connsiteY1" fmla="*/ 297865 h 1136851"/>
                <a:gd name="connsiteX0" fmla="*/ 942681 w 962698"/>
                <a:gd name="connsiteY0" fmla="*/ 838986 h 838986"/>
                <a:gd name="connsiteX1" fmla="*/ 0 w 962698"/>
                <a:gd name="connsiteY1" fmla="*/ 0 h 838986"/>
                <a:gd name="connsiteX0" fmla="*/ 942681 w 942681"/>
                <a:gd name="connsiteY0" fmla="*/ 838986 h 838986"/>
                <a:gd name="connsiteX1" fmla="*/ 0 w 942681"/>
                <a:gd name="connsiteY1" fmla="*/ 0 h 838986"/>
                <a:gd name="connsiteX0" fmla="*/ 942681 w 942681"/>
                <a:gd name="connsiteY0" fmla="*/ 838986 h 838986"/>
                <a:gd name="connsiteX1" fmla="*/ 0 w 942681"/>
                <a:gd name="connsiteY1" fmla="*/ 0 h 838986"/>
                <a:gd name="connsiteX0" fmla="*/ 942681 w 942681"/>
                <a:gd name="connsiteY0" fmla="*/ 838986 h 838986"/>
                <a:gd name="connsiteX1" fmla="*/ 0 w 942681"/>
                <a:gd name="connsiteY1" fmla="*/ 0 h 838986"/>
                <a:gd name="connsiteX0" fmla="*/ 942681 w 942681"/>
                <a:gd name="connsiteY0" fmla="*/ 838986 h 838986"/>
                <a:gd name="connsiteX1" fmla="*/ 0 w 942681"/>
                <a:gd name="connsiteY1" fmla="*/ 0 h 83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681" h="838986">
                  <a:moveTo>
                    <a:pt x="942681" y="838986"/>
                  </a:moveTo>
                  <a:cubicBezTo>
                    <a:pt x="930111" y="414781"/>
                    <a:pt x="314228" y="94268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325536" y="2291261"/>
              <a:ext cx="990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curve</a:t>
              </a:r>
              <a:endParaRPr lang="en-US" sz="28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330038" y="2498502"/>
            <a:ext cx="4596073" cy="3365065"/>
            <a:chOff x="2330038" y="2498502"/>
            <a:chExt cx="4596073" cy="3365065"/>
          </a:xfrm>
        </p:grpSpPr>
        <p:sp>
          <p:nvSpPr>
            <p:cNvPr id="171" name="Freeform 57"/>
            <p:cNvSpPr>
              <a:spLocks noChangeAspect="1"/>
            </p:cNvSpPr>
            <p:nvPr/>
          </p:nvSpPr>
          <p:spPr bwMode="auto">
            <a:xfrm rot="600000">
              <a:off x="2714155" y="2732557"/>
              <a:ext cx="4182885" cy="488381"/>
            </a:xfrm>
            <a:custGeom>
              <a:avLst/>
              <a:gdLst>
                <a:gd name="connsiteX0" fmla="*/ 0 w 9715"/>
                <a:gd name="connsiteY0" fmla="*/ 10100 h 10100"/>
                <a:gd name="connsiteX1" fmla="*/ 304 w 9715"/>
                <a:gd name="connsiteY1" fmla="*/ 5011 h 10100"/>
                <a:gd name="connsiteX2" fmla="*/ 9715 w 9715"/>
                <a:gd name="connsiteY2" fmla="*/ 0 h 10100"/>
                <a:gd name="connsiteX3" fmla="*/ 9715 w 9715"/>
                <a:gd name="connsiteY3" fmla="*/ 10000 h 10100"/>
                <a:gd name="connsiteX4" fmla="*/ 0 w 9715"/>
                <a:gd name="connsiteY4" fmla="*/ 10100 h 10100"/>
                <a:gd name="connsiteX0" fmla="*/ 0 w 10000"/>
                <a:gd name="connsiteY0" fmla="*/ 10000 h 10000"/>
                <a:gd name="connsiteX1" fmla="*/ 37 w 10000"/>
                <a:gd name="connsiteY1" fmla="*/ 5106 h 10000"/>
                <a:gd name="connsiteX2" fmla="*/ 10000 w 10000"/>
                <a:gd name="connsiteY2" fmla="*/ 0 h 10000"/>
                <a:gd name="connsiteX3" fmla="*/ 10000 w 10000"/>
                <a:gd name="connsiteY3" fmla="*/ 9901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7 w 10000"/>
                <a:gd name="connsiteY1" fmla="*/ 5106 h 10000"/>
                <a:gd name="connsiteX2" fmla="*/ 10000 w 10000"/>
                <a:gd name="connsiteY2" fmla="*/ 0 h 10000"/>
                <a:gd name="connsiteX3" fmla="*/ 10000 w 10000"/>
                <a:gd name="connsiteY3" fmla="*/ 9901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" y="8369"/>
                    <a:pt x="25" y="6737"/>
                    <a:pt x="37" y="5106"/>
                  </a:cubicBezTo>
                  <a:lnTo>
                    <a:pt x="10000" y="0"/>
                  </a:lnTo>
                  <a:lnTo>
                    <a:pt x="10000" y="9901"/>
                  </a:lnTo>
                  <a:lnTo>
                    <a:pt x="0" y="1000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/>
            <p:cNvSpPr>
              <a:spLocks noChangeAspect="1"/>
            </p:cNvSpPr>
            <p:nvPr/>
          </p:nvSpPr>
          <p:spPr bwMode="auto">
            <a:xfrm rot="180000" flipV="1">
              <a:off x="2748837" y="2498502"/>
              <a:ext cx="4177274" cy="485686"/>
            </a:xfrm>
            <a:custGeom>
              <a:avLst/>
              <a:gdLst>
                <a:gd name="connsiteX0" fmla="*/ 0 w 10000"/>
                <a:gd name="connsiteY0" fmla="*/ 10000 h 10000"/>
                <a:gd name="connsiteX1" fmla="*/ 314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9738"/>
                <a:gd name="connsiteY0" fmla="*/ 9799 h 10000"/>
                <a:gd name="connsiteX1" fmla="*/ 52 w 9738"/>
                <a:gd name="connsiteY1" fmla="*/ 5260 h 10000"/>
                <a:gd name="connsiteX2" fmla="*/ 9738 w 9738"/>
                <a:gd name="connsiteY2" fmla="*/ 0 h 10000"/>
                <a:gd name="connsiteX3" fmla="*/ 9738 w 9738"/>
                <a:gd name="connsiteY3" fmla="*/ 10000 h 10000"/>
                <a:gd name="connsiteX4" fmla="*/ 0 w 9738"/>
                <a:gd name="connsiteY4" fmla="*/ 9799 h 10000"/>
                <a:gd name="connsiteX0" fmla="*/ 0 w 10000"/>
                <a:gd name="connsiteY0" fmla="*/ 9799 h 10000"/>
                <a:gd name="connsiteX1" fmla="*/ 53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9799 h 10000"/>
                <a:gd name="connsiteX0" fmla="*/ 0 w 9963"/>
                <a:gd name="connsiteY0" fmla="*/ 9870 h 10000"/>
                <a:gd name="connsiteX1" fmla="*/ 16 w 9963"/>
                <a:gd name="connsiteY1" fmla="*/ 5260 h 10000"/>
                <a:gd name="connsiteX2" fmla="*/ 9963 w 9963"/>
                <a:gd name="connsiteY2" fmla="*/ 0 h 10000"/>
                <a:gd name="connsiteX3" fmla="*/ 9963 w 9963"/>
                <a:gd name="connsiteY3" fmla="*/ 10000 h 10000"/>
                <a:gd name="connsiteX4" fmla="*/ 0 w 9963"/>
                <a:gd name="connsiteY4" fmla="*/ 9870 h 10000"/>
                <a:gd name="connsiteX0" fmla="*/ 0 w 10000"/>
                <a:gd name="connsiteY0" fmla="*/ 9870 h 10000"/>
                <a:gd name="connsiteX1" fmla="*/ 16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98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870"/>
                  </a:moveTo>
                  <a:cubicBezTo>
                    <a:pt x="5" y="8333"/>
                    <a:pt x="11" y="6797"/>
                    <a:pt x="16" y="526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987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6"/>
            <p:cNvSpPr>
              <a:spLocks noChangeAspect="1"/>
            </p:cNvSpPr>
            <p:nvPr/>
          </p:nvSpPr>
          <p:spPr bwMode="auto">
            <a:xfrm rot="600000" flipV="1">
              <a:off x="2624130" y="3208122"/>
              <a:ext cx="4191324" cy="483546"/>
            </a:xfrm>
            <a:custGeom>
              <a:avLst/>
              <a:gdLst>
                <a:gd name="connsiteX0" fmla="*/ 0 w 10000"/>
                <a:gd name="connsiteY0" fmla="*/ 10000 h 10000"/>
                <a:gd name="connsiteX1" fmla="*/ 265 w 10000"/>
                <a:gd name="connsiteY1" fmla="*/ 5215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43 w 9759"/>
                <a:gd name="connsiteY0" fmla="*/ 9953 h 10000"/>
                <a:gd name="connsiteX1" fmla="*/ 24 w 9759"/>
                <a:gd name="connsiteY1" fmla="*/ 5215 h 10000"/>
                <a:gd name="connsiteX2" fmla="*/ 9759 w 9759"/>
                <a:gd name="connsiteY2" fmla="*/ 0 h 10000"/>
                <a:gd name="connsiteX3" fmla="*/ 9759 w 9759"/>
                <a:gd name="connsiteY3" fmla="*/ 10000 h 10000"/>
                <a:gd name="connsiteX4" fmla="*/ 43 w 9759"/>
                <a:gd name="connsiteY4" fmla="*/ 9953 h 10000"/>
                <a:gd name="connsiteX0" fmla="*/ 19 w 9975"/>
                <a:gd name="connsiteY0" fmla="*/ 9953 h 10000"/>
                <a:gd name="connsiteX1" fmla="*/ 0 w 9975"/>
                <a:gd name="connsiteY1" fmla="*/ 5215 h 10000"/>
                <a:gd name="connsiteX2" fmla="*/ 9975 w 9975"/>
                <a:gd name="connsiteY2" fmla="*/ 0 h 10000"/>
                <a:gd name="connsiteX3" fmla="*/ 9975 w 9975"/>
                <a:gd name="connsiteY3" fmla="*/ 10000 h 10000"/>
                <a:gd name="connsiteX4" fmla="*/ 19 w 9975"/>
                <a:gd name="connsiteY4" fmla="*/ 99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" h="10000">
                  <a:moveTo>
                    <a:pt x="19" y="9953"/>
                  </a:moveTo>
                  <a:cubicBezTo>
                    <a:pt x="13" y="8374"/>
                    <a:pt x="6" y="6794"/>
                    <a:pt x="0" y="5215"/>
                  </a:cubicBezTo>
                  <a:lnTo>
                    <a:pt x="9975" y="0"/>
                  </a:lnTo>
                  <a:lnTo>
                    <a:pt x="9975" y="10000"/>
                  </a:lnTo>
                  <a:lnTo>
                    <a:pt x="19" y="995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55"/>
            <p:cNvSpPr>
              <a:spLocks noChangeAspect="1"/>
            </p:cNvSpPr>
            <p:nvPr/>
          </p:nvSpPr>
          <p:spPr bwMode="auto">
            <a:xfrm rot="1020000">
              <a:off x="2563463" y="3437228"/>
              <a:ext cx="4192208" cy="486443"/>
            </a:xfrm>
            <a:custGeom>
              <a:avLst/>
              <a:gdLst>
                <a:gd name="connsiteX0" fmla="*/ 0 w 10000"/>
                <a:gd name="connsiteY0" fmla="*/ 10000 h 10000"/>
                <a:gd name="connsiteX1" fmla="*/ 266 w 10000"/>
                <a:gd name="connsiteY1" fmla="*/ 5212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7 w 9763"/>
                <a:gd name="connsiteY0" fmla="*/ 10071 h 10071"/>
                <a:gd name="connsiteX1" fmla="*/ 29 w 9763"/>
                <a:gd name="connsiteY1" fmla="*/ 5212 h 10071"/>
                <a:gd name="connsiteX2" fmla="*/ 9763 w 9763"/>
                <a:gd name="connsiteY2" fmla="*/ 0 h 10071"/>
                <a:gd name="connsiteX3" fmla="*/ 9763 w 9763"/>
                <a:gd name="connsiteY3" fmla="*/ 10000 h 10071"/>
                <a:gd name="connsiteX4" fmla="*/ 7 w 9763"/>
                <a:gd name="connsiteY4" fmla="*/ 10071 h 10071"/>
                <a:gd name="connsiteX0" fmla="*/ 0 w 9993"/>
                <a:gd name="connsiteY0" fmla="*/ 10000 h 10000"/>
                <a:gd name="connsiteX1" fmla="*/ 23 w 9993"/>
                <a:gd name="connsiteY1" fmla="*/ 5175 h 10000"/>
                <a:gd name="connsiteX2" fmla="*/ 9993 w 9993"/>
                <a:gd name="connsiteY2" fmla="*/ 0 h 10000"/>
                <a:gd name="connsiteX3" fmla="*/ 9993 w 9993"/>
                <a:gd name="connsiteY3" fmla="*/ 9930 h 10000"/>
                <a:gd name="connsiteX4" fmla="*/ 0 w 9993"/>
                <a:gd name="connsiteY4" fmla="*/ 10000 h 10000"/>
                <a:gd name="connsiteX0" fmla="*/ 6 w 9980"/>
                <a:gd name="connsiteY0" fmla="*/ 9989 h 9989"/>
                <a:gd name="connsiteX1" fmla="*/ 3 w 9980"/>
                <a:gd name="connsiteY1" fmla="*/ 5175 h 9989"/>
                <a:gd name="connsiteX2" fmla="*/ 9980 w 9980"/>
                <a:gd name="connsiteY2" fmla="*/ 0 h 9989"/>
                <a:gd name="connsiteX3" fmla="*/ 9980 w 9980"/>
                <a:gd name="connsiteY3" fmla="*/ 9930 h 9989"/>
                <a:gd name="connsiteX4" fmla="*/ 6 w 9980"/>
                <a:gd name="connsiteY4" fmla="*/ 9989 h 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989">
                  <a:moveTo>
                    <a:pt x="6" y="9989"/>
                  </a:moveTo>
                  <a:cubicBezTo>
                    <a:pt x="14" y="8381"/>
                    <a:pt x="-5" y="6783"/>
                    <a:pt x="3" y="5175"/>
                  </a:cubicBezTo>
                  <a:lnTo>
                    <a:pt x="9980" y="0"/>
                  </a:lnTo>
                  <a:lnTo>
                    <a:pt x="9980" y="9930"/>
                  </a:lnTo>
                  <a:lnTo>
                    <a:pt x="6" y="998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54"/>
            <p:cNvSpPr>
              <a:spLocks noChangeAspect="1"/>
            </p:cNvSpPr>
            <p:nvPr/>
          </p:nvSpPr>
          <p:spPr bwMode="auto">
            <a:xfrm rot="1020000" flipV="1">
              <a:off x="2415761" y="3903003"/>
              <a:ext cx="4197136" cy="483546"/>
            </a:xfrm>
            <a:custGeom>
              <a:avLst/>
              <a:gdLst>
                <a:gd name="connsiteX0" fmla="*/ 0 w 9752"/>
                <a:gd name="connsiteY0" fmla="*/ 9996 h 10000"/>
                <a:gd name="connsiteX1" fmla="*/ 341 w 9752"/>
                <a:gd name="connsiteY1" fmla="*/ 5011 h 10000"/>
                <a:gd name="connsiteX2" fmla="*/ 9752 w 9752"/>
                <a:gd name="connsiteY2" fmla="*/ 0 h 10000"/>
                <a:gd name="connsiteX3" fmla="*/ 9752 w 9752"/>
                <a:gd name="connsiteY3" fmla="*/ 10000 h 10000"/>
                <a:gd name="connsiteX4" fmla="*/ 0 w 9752"/>
                <a:gd name="connsiteY4" fmla="*/ 9996 h 10000"/>
                <a:gd name="connsiteX0" fmla="*/ 51 w 10051"/>
                <a:gd name="connsiteY0" fmla="*/ 9996 h 10000"/>
                <a:gd name="connsiteX1" fmla="*/ 31 w 10051"/>
                <a:gd name="connsiteY1" fmla="*/ 5160 h 10000"/>
                <a:gd name="connsiteX2" fmla="*/ 10051 w 10051"/>
                <a:gd name="connsiteY2" fmla="*/ 0 h 10000"/>
                <a:gd name="connsiteX3" fmla="*/ 10051 w 10051"/>
                <a:gd name="connsiteY3" fmla="*/ 10000 h 10000"/>
                <a:gd name="connsiteX4" fmla="*/ 51 w 10051"/>
                <a:gd name="connsiteY4" fmla="*/ 9996 h 10000"/>
                <a:gd name="connsiteX0" fmla="*/ 20 w 10020"/>
                <a:gd name="connsiteY0" fmla="*/ 9996 h 10000"/>
                <a:gd name="connsiteX1" fmla="*/ 0 w 10020"/>
                <a:gd name="connsiteY1" fmla="*/ 5160 h 10000"/>
                <a:gd name="connsiteX2" fmla="*/ 10020 w 10020"/>
                <a:gd name="connsiteY2" fmla="*/ 0 h 10000"/>
                <a:gd name="connsiteX3" fmla="*/ 10020 w 10020"/>
                <a:gd name="connsiteY3" fmla="*/ 10000 h 10000"/>
                <a:gd name="connsiteX4" fmla="*/ 20 w 10020"/>
                <a:gd name="connsiteY4" fmla="*/ 9996 h 10000"/>
                <a:gd name="connsiteX0" fmla="*/ 2 w 10002"/>
                <a:gd name="connsiteY0" fmla="*/ 9996 h 10000"/>
                <a:gd name="connsiteX1" fmla="*/ 6 w 10002"/>
                <a:gd name="connsiteY1" fmla="*/ 5223 h 10000"/>
                <a:gd name="connsiteX2" fmla="*/ 10002 w 10002"/>
                <a:gd name="connsiteY2" fmla="*/ 0 h 10000"/>
                <a:gd name="connsiteX3" fmla="*/ 10002 w 10002"/>
                <a:gd name="connsiteY3" fmla="*/ 10000 h 10000"/>
                <a:gd name="connsiteX4" fmla="*/ 2 w 10002"/>
                <a:gd name="connsiteY4" fmla="*/ 9996 h 10000"/>
                <a:gd name="connsiteX0" fmla="*/ 16 w 9996"/>
                <a:gd name="connsiteY0" fmla="*/ 9992 h 10000"/>
                <a:gd name="connsiteX1" fmla="*/ 0 w 9996"/>
                <a:gd name="connsiteY1" fmla="*/ 5223 h 10000"/>
                <a:gd name="connsiteX2" fmla="*/ 9996 w 9996"/>
                <a:gd name="connsiteY2" fmla="*/ 0 h 10000"/>
                <a:gd name="connsiteX3" fmla="*/ 9996 w 9996"/>
                <a:gd name="connsiteY3" fmla="*/ 10000 h 10000"/>
                <a:gd name="connsiteX4" fmla="*/ 16 w 9996"/>
                <a:gd name="connsiteY4" fmla="*/ 999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" h="10000">
                  <a:moveTo>
                    <a:pt x="16" y="9992"/>
                  </a:moveTo>
                  <a:cubicBezTo>
                    <a:pt x="9" y="8380"/>
                    <a:pt x="7" y="6835"/>
                    <a:pt x="0" y="5223"/>
                  </a:cubicBezTo>
                  <a:lnTo>
                    <a:pt x="9996" y="0"/>
                  </a:lnTo>
                  <a:lnTo>
                    <a:pt x="9996" y="10000"/>
                  </a:lnTo>
                  <a:lnTo>
                    <a:pt x="16" y="999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53"/>
            <p:cNvSpPr>
              <a:spLocks noChangeAspect="1"/>
            </p:cNvSpPr>
            <p:nvPr/>
          </p:nvSpPr>
          <p:spPr bwMode="auto">
            <a:xfrm rot="1440000">
              <a:off x="2332922" y="4122547"/>
              <a:ext cx="4189205" cy="485577"/>
            </a:xfrm>
            <a:custGeom>
              <a:avLst/>
              <a:gdLst>
                <a:gd name="connsiteX0" fmla="*/ 0 w 10000"/>
                <a:gd name="connsiteY0" fmla="*/ 10000 h 10000"/>
                <a:gd name="connsiteX1" fmla="*/ 243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45 w 9757"/>
                <a:gd name="connsiteY0" fmla="*/ 10042 h 10042"/>
                <a:gd name="connsiteX1" fmla="*/ 0 w 9757"/>
                <a:gd name="connsiteY1" fmla="*/ 5260 h 10042"/>
                <a:gd name="connsiteX2" fmla="*/ 9757 w 9757"/>
                <a:gd name="connsiteY2" fmla="*/ 0 h 10042"/>
                <a:gd name="connsiteX3" fmla="*/ 9757 w 9757"/>
                <a:gd name="connsiteY3" fmla="*/ 10000 h 10042"/>
                <a:gd name="connsiteX4" fmla="*/ 45 w 9757"/>
                <a:gd name="connsiteY4" fmla="*/ 10042 h 10042"/>
                <a:gd name="connsiteX0" fmla="*/ 18 w 9972"/>
                <a:gd name="connsiteY0" fmla="*/ 10000 h 10000"/>
                <a:gd name="connsiteX1" fmla="*/ 0 w 9972"/>
                <a:gd name="connsiteY1" fmla="*/ 5249 h 10000"/>
                <a:gd name="connsiteX2" fmla="*/ 9972 w 9972"/>
                <a:gd name="connsiteY2" fmla="*/ 0 h 10000"/>
                <a:gd name="connsiteX3" fmla="*/ 9972 w 9972"/>
                <a:gd name="connsiteY3" fmla="*/ 9958 h 10000"/>
                <a:gd name="connsiteX4" fmla="*/ 18 w 9972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2" h="10000">
                  <a:moveTo>
                    <a:pt x="18" y="10000"/>
                  </a:moveTo>
                  <a:cubicBezTo>
                    <a:pt x="12" y="8416"/>
                    <a:pt x="6" y="6833"/>
                    <a:pt x="0" y="5249"/>
                  </a:cubicBezTo>
                  <a:lnTo>
                    <a:pt x="9972" y="0"/>
                  </a:lnTo>
                  <a:lnTo>
                    <a:pt x="9972" y="9958"/>
                  </a:lnTo>
                  <a:lnTo>
                    <a:pt x="18" y="1000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52"/>
            <p:cNvSpPr>
              <a:spLocks noChangeAspect="1"/>
            </p:cNvSpPr>
            <p:nvPr/>
          </p:nvSpPr>
          <p:spPr bwMode="auto">
            <a:xfrm>
              <a:off x="2330038" y="3743069"/>
              <a:ext cx="3910921" cy="2120498"/>
            </a:xfrm>
            <a:custGeom>
              <a:avLst/>
              <a:gdLst>
                <a:gd name="connsiteX0" fmla="*/ 0 w 9681"/>
                <a:gd name="connsiteY0" fmla="*/ 0 h 9728"/>
                <a:gd name="connsiteX1" fmla="*/ 18 w 9681"/>
                <a:gd name="connsiteY1" fmla="*/ 1191 h 9728"/>
                <a:gd name="connsiteX2" fmla="*/ 9170 w 9681"/>
                <a:gd name="connsiteY2" fmla="*/ 9728 h 9728"/>
                <a:gd name="connsiteX3" fmla="*/ 9681 w 9681"/>
                <a:gd name="connsiteY3" fmla="*/ 7654 h 9728"/>
                <a:gd name="connsiteX4" fmla="*/ 0 w 9681"/>
                <a:gd name="connsiteY4" fmla="*/ 0 h 9728"/>
                <a:gd name="connsiteX0" fmla="*/ 249 w 10249"/>
                <a:gd name="connsiteY0" fmla="*/ 0 h 10000"/>
                <a:gd name="connsiteX1" fmla="*/ 0 w 10249"/>
                <a:gd name="connsiteY1" fmla="*/ 993 h 10000"/>
                <a:gd name="connsiteX2" fmla="*/ 9721 w 10249"/>
                <a:gd name="connsiteY2" fmla="*/ 10000 h 10000"/>
                <a:gd name="connsiteX3" fmla="*/ 10249 w 10249"/>
                <a:gd name="connsiteY3" fmla="*/ 7868 h 10000"/>
                <a:gd name="connsiteX4" fmla="*/ 249 w 10249"/>
                <a:gd name="connsiteY4" fmla="*/ 0 h 10000"/>
                <a:gd name="connsiteX0" fmla="*/ 276 w 10276"/>
                <a:gd name="connsiteY0" fmla="*/ 0 h 10000"/>
                <a:gd name="connsiteX1" fmla="*/ 0 w 10276"/>
                <a:gd name="connsiteY1" fmla="*/ 969 h 10000"/>
                <a:gd name="connsiteX2" fmla="*/ 9748 w 10276"/>
                <a:gd name="connsiteY2" fmla="*/ 10000 h 10000"/>
                <a:gd name="connsiteX3" fmla="*/ 10276 w 10276"/>
                <a:gd name="connsiteY3" fmla="*/ 7868 h 10000"/>
                <a:gd name="connsiteX4" fmla="*/ 276 w 10276"/>
                <a:gd name="connsiteY4" fmla="*/ 0 h 10000"/>
                <a:gd name="connsiteX0" fmla="*/ 249 w 10276"/>
                <a:gd name="connsiteY0" fmla="*/ 0 h 10024"/>
                <a:gd name="connsiteX1" fmla="*/ 0 w 10276"/>
                <a:gd name="connsiteY1" fmla="*/ 993 h 10024"/>
                <a:gd name="connsiteX2" fmla="*/ 9748 w 10276"/>
                <a:gd name="connsiteY2" fmla="*/ 10024 h 10024"/>
                <a:gd name="connsiteX3" fmla="*/ 10276 w 10276"/>
                <a:gd name="connsiteY3" fmla="*/ 7892 h 10024"/>
                <a:gd name="connsiteX4" fmla="*/ 249 w 10276"/>
                <a:gd name="connsiteY4" fmla="*/ 0 h 10024"/>
                <a:gd name="connsiteX0" fmla="*/ 249 w 10276"/>
                <a:gd name="connsiteY0" fmla="*/ 0 h 9872"/>
                <a:gd name="connsiteX1" fmla="*/ 0 w 10276"/>
                <a:gd name="connsiteY1" fmla="*/ 993 h 9872"/>
                <a:gd name="connsiteX2" fmla="*/ 9738 w 10276"/>
                <a:gd name="connsiteY2" fmla="*/ 9872 h 9872"/>
                <a:gd name="connsiteX3" fmla="*/ 10276 w 10276"/>
                <a:gd name="connsiteY3" fmla="*/ 7892 h 9872"/>
                <a:gd name="connsiteX4" fmla="*/ 249 w 10276"/>
                <a:gd name="connsiteY4" fmla="*/ 0 h 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6" h="9872">
                  <a:moveTo>
                    <a:pt x="249" y="0"/>
                  </a:moveTo>
                  <a:lnTo>
                    <a:pt x="0" y="993"/>
                  </a:lnTo>
                  <a:lnTo>
                    <a:pt x="9738" y="9872"/>
                  </a:lnTo>
                  <a:lnTo>
                    <a:pt x="10276" y="7892"/>
                  </a:lnTo>
                  <a:lnTo>
                    <a:pt x="249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Emboss the thick end with facets to reduce ray angle &amp; guide rays to focus</a:t>
            </a:r>
          </a:p>
        </p:txBody>
      </p:sp>
      <p:sp>
        <p:nvSpPr>
          <p:cNvPr id="83" name="Freeform 59"/>
          <p:cNvSpPr>
            <a:spLocks noChangeAspect="1"/>
          </p:cNvSpPr>
          <p:nvPr/>
        </p:nvSpPr>
        <p:spPr bwMode="auto">
          <a:xfrm>
            <a:off x="2762219" y="2141246"/>
            <a:ext cx="4195270" cy="462150"/>
          </a:xfrm>
          <a:custGeom>
            <a:avLst/>
            <a:gdLst>
              <a:gd name="connsiteX0" fmla="*/ 0 w 9710"/>
              <a:gd name="connsiteY0" fmla="*/ 5196 h 10000"/>
              <a:gd name="connsiteX1" fmla="*/ 329 w 9710"/>
              <a:gd name="connsiteY1" fmla="*/ 185 h 10000"/>
              <a:gd name="connsiteX2" fmla="*/ 9710 w 9710"/>
              <a:gd name="connsiteY2" fmla="*/ 0 h 10000"/>
              <a:gd name="connsiteX3" fmla="*/ 9660 w 9710"/>
              <a:gd name="connsiteY3" fmla="*/ 10000 h 10000"/>
              <a:gd name="connsiteX4" fmla="*/ 0 w 9710"/>
              <a:gd name="connsiteY4" fmla="*/ 5196 h 10000"/>
              <a:gd name="connsiteX0" fmla="*/ 3 w 10003"/>
              <a:gd name="connsiteY0" fmla="*/ 5196 h 10000"/>
              <a:gd name="connsiteX1" fmla="*/ 37 w 10003"/>
              <a:gd name="connsiteY1" fmla="*/ 242 h 10000"/>
              <a:gd name="connsiteX2" fmla="*/ 10003 w 10003"/>
              <a:gd name="connsiteY2" fmla="*/ 0 h 10000"/>
              <a:gd name="connsiteX3" fmla="*/ 9952 w 10003"/>
              <a:gd name="connsiteY3" fmla="*/ 10000 h 10000"/>
              <a:gd name="connsiteX4" fmla="*/ 3 w 10003"/>
              <a:gd name="connsiteY4" fmla="*/ 5196 h 10000"/>
              <a:gd name="connsiteX0" fmla="*/ 0 w 10000"/>
              <a:gd name="connsiteY0" fmla="*/ 5196 h 10000"/>
              <a:gd name="connsiteX1" fmla="*/ 34 w 10000"/>
              <a:gd name="connsiteY1" fmla="*/ 242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0 w 10000"/>
              <a:gd name="connsiteY4" fmla="*/ 5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196"/>
                </a:moveTo>
                <a:cubicBezTo>
                  <a:pt x="11" y="3545"/>
                  <a:pt x="23" y="1893"/>
                  <a:pt x="34" y="242"/>
                </a:cubicBezTo>
                <a:lnTo>
                  <a:pt x="10000" y="0"/>
                </a:lnTo>
                <a:cubicBezTo>
                  <a:pt x="9982" y="3333"/>
                  <a:pt x="9966" y="6667"/>
                  <a:pt x="9949" y="10000"/>
                </a:cubicBezTo>
                <a:lnTo>
                  <a:pt x="0" y="5196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55316" y="1520901"/>
            <a:ext cx="2361494" cy="4892040"/>
            <a:chOff x="4455316" y="1520901"/>
            <a:chExt cx="2361494" cy="4892040"/>
          </a:xfrm>
        </p:grpSpPr>
        <p:sp>
          <p:nvSpPr>
            <p:cNvPr id="152" name="Line 44"/>
            <p:cNvSpPr>
              <a:spLocks noChangeAspect="1" noChangeShapeType="1"/>
            </p:cNvSpPr>
            <p:nvPr/>
          </p:nvSpPr>
          <p:spPr bwMode="auto">
            <a:xfrm rot="19080000" flipH="1" flipV="1">
              <a:off x="4840120" y="1590983"/>
              <a:ext cx="0" cy="43052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3"/>
            <p:cNvSpPr>
              <a:spLocks noChangeAspect="1" noChangeShapeType="1"/>
            </p:cNvSpPr>
            <p:nvPr/>
          </p:nvSpPr>
          <p:spPr bwMode="auto">
            <a:xfrm rot="19080000" flipH="1" flipV="1">
              <a:off x="5103239" y="1638058"/>
              <a:ext cx="0" cy="39350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2"/>
            <p:cNvSpPr>
              <a:spLocks noChangeAspect="1" noChangeShapeType="1"/>
            </p:cNvSpPr>
            <p:nvPr/>
          </p:nvSpPr>
          <p:spPr bwMode="auto">
            <a:xfrm rot="19080000" flipH="1" flipV="1">
              <a:off x="5344966" y="1693692"/>
              <a:ext cx="0" cy="34942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1"/>
            <p:cNvSpPr>
              <a:spLocks noChangeAspect="1" noChangeShapeType="1"/>
            </p:cNvSpPr>
            <p:nvPr/>
          </p:nvSpPr>
          <p:spPr bwMode="auto">
            <a:xfrm rot="19080000" flipH="1" flipV="1">
              <a:off x="5595249" y="1747187"/>
              <a:ext cx="0" cy="30855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0"/>
            <p:cNvSpPr>
              <a:spLocks noChangeAspect="1" noChangeShapeType="1"/>
            </p:cNvSpPr>
            <p:nvPr/>
          </p:nvSpPr>
          <p:spPr bwMode="auto">
            <a:xfrm rot="19080000" flipH="1" flipV="1">
              <a:off x="5834837" y="1804961"/>
              <a:ext cx="0" cy="26362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Aspect="1" noChangeShapeType="1"/>
            </p:cNvSpPr>
            <p:nvPr/>
          </p:nvSpPr>
          <p:spPr bwMode="auto">
            <a:xfrm rot="19080000" flipH="1" flipV="1">
              <a:off x="6061590" y="1867014"/>
              <a:ext cx="0" cy="21547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38"/>
            <p:cNvSpPr>
              <a:spLocks noChangeAspect="1" noChangeShapeType="1"/>
            </p:cNvSpPr>
            <p:nvPr/>
          </p:nvSpPr>
          <p:spPr bwMode="auto">
            <a:xfrm rot="19080000" flipH="1" flipV="1">
              <a:off x="6288343" y="1929068"/>
              <a:ext cx="0" cy="16733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37"/>
            <p:cNvSpPr>
              <a:spLocks noChangeAspect="1" noChangeShapeType="1"/>
            </p:cNvSpPr>
            <p:nvPr/>
          </p:nvSpPr>
          <p:spPr bwMode="auto">
            <a:xfrm rot="19080000" flipH="1" flipV="1">
              <a:off x="6508678" y="1993261"/>
              <a:ext cx="0" cy="11725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36"/>
            <p:cNvSpPr>
              <a:spLocks noChangeAspect="1" noChangeShapeType="1"/>
            </p:cNvSpPr>
            <p:nvPr/>
          </p:nvSpPr>
          <p:spPr bwMode="auto">
            <a:xfrm rot="19080000" flipH="1" flipV="1">
              <a:off x="6716178" y="2061734"/>
              <a:ext cx="0" cy="6269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34"/>
            <p:cNvSpPr>
              <a:spLocks noChangeAspect="1" noChangeShapeType="1"/>
            </p:cNvSpPr>
            <p:nvPr/>
          </p:nvSpPr>
          <p:spPr bwMode="auto">
            <a:xfrm rot="19080000" flipH="1" flipV="1">
              <a:off x="4715871" y="1563020"/>
              <a:ext cx="0" cy="45199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33"/>
            <p:cNvSpPr>
              <a:spLocks noChangeAspect="1" noChangeShapeType="1"/>
            </p:cNvSpPr>
            <p:nvPr/>
          </p:nvSpPr>
          <p:spPr bwMode="auto">
            <a:xfrm rot="19080000" flipH="1" flipV="1">
              <a:off x="4972605" y="1612243"/>
              <a:ext cx="0" cy="41240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32"/>
            <p:cNvSpPr>
              <a:spLocks noChangeAspect="1" noChangeShapeType="1"/>
            </p:cNvSpPr>
            <p:nvPr/>
          </p:nvSpPr>
          <p:spPr bwMode="auto">
            <a:xfrm rot="19080000" flipH="1" flipV="1">
              <a:off x="5227199" y="1663606"/>
              <a:ext cx="0" cy="37280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31"/>
            <p:cNvSpPr>
              <a:spLocks noChangeAspect="1" noChangeShapeType="1"/>
            </p:cNvSpPr>
            <p:nvPr/>
          </p:nvSpPr>
          <p:spPr bwMode="auto">
            <a:xfrm rot="19080000" flipH="1" flipV="1">
              <a:off x="5473236" y="1719249"/>
              <a:ext cx="0" cy="33000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30"/>
            <p:cNvSpPr>
              <a:spLocks noChangeAspect="1" noChangeShapeType="1"/>
            </p:cNvSpPr>
            <p:nvPr/>
          </p:nvSpPr>
          <p:spPr bwMode="auto">
            <a:xfrm rot="19080000" flipH="1" flipV="1">
              <a:off x="5712854" y="1777033"/>
              <a:ext cx="0" cy="28549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Aspect="1" noChangeShapeType="1"/>
            </p:cNvSpPr>
            <p:nvPr/>
          </p:nvSpPr>
          <p:spPr bwMode="auto">
            <a:xfrm rot="19080000" flipH="1" flipV="1">
              <a:off x="5948194" y="1832676"/>
              <a:ext cx="0" cy="23948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8"/>
            <p:cNvSpPr>
              <a:spLocks noChangeAspect="1" noChangeShapeType="1"/>
            </p:cNvSpPr>
            <p:nvPr/>
          </p:nvSpPr>
          <p:spPr bwMode="auto">
            <a:xfrm rot="19080000" flipH="1" flipV="1">
              <a:off x="6174975" y="1896880"/>
              <a:ext cx="0" cy="19175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7"/>
            <p:cNvSpPr>
              <a:spLocks noChangeAspect="1" noChangeShapeType="1"/>
            </p:cNvSpPr>
            <p:nvPr/>
          </p:nvSpPr>
          <p:spPr bwMode="auto">
            <a:xfrm rot="19080000" flipH="1" flipV="1">
              <a:off x="6403896" y="1958943"/>
              <a:ext cx="0" cy="14317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6"/>
            <p:cNvSpPr>
              <a:spLocks noChangeAspect="1" noChangeShapeType="1"/>
            </p:cNvSpPr>
            <p:nvPr/>
          </p:nvSpPr>
          <p:spPr bwMode="auto">
            <a:xfrm rot="19080000" flipH="1" flipV="1">
              <a:off x="6619981" y="2025287"/>
              <a:ext cx="0" cy="9223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5"/>
            <p:cNvSpPr>
              <a:spLocks noChangeAspect="1" noChangeShapeType="1"/>
            </p:cNvSpPr>
            <p:nvPr/>
          </p:nvSpPr>
          <p:spPr bwMode="auto">
            <a:xfrm rot="19080000" flipH="1" flipV="1">
              <a:off x="6816810" y="2098051"/>
              <a:ext cx="0" cy="3488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45"/>
            <p:cNvSpPr>
              <a:spLocks noChangeAspect="1" noChangeShapeType="1"/>
            </p:cNvSpPr>
            <p:nvPr/>
          </p:nvSpPr>
          <p:spPr bwMode="auto">
            <a:xfrm rot="19080000" flipH="1" flipV="1">
              <a:off x="4585461" y="1540051"/>
              <a:ext cx="0" cy="47056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45"/>
            <p:cNvSpPr>
              <a:spLocks noChangeAspect="1" noChangeShapeType="1"/>
            </p:cNvSpPr>
            <p:nvPr/>
          </p:nvSpPr>
          <p:spPr bwMode="auto">
            <a:xfrm rot="19080000" flipH="1" flipV="1">
              <a:off x="4455316" y="1520901"/>
              <a:ext cx="0" cy="48920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1590939" y="2934127"/>
            <a:ext cx="957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dirty="0"/>
              <a:t>focus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2176" y="2140234"/>
            <a:ext cx="6047782" cy="4204354"/>
            <a:chOff x="912176" y="2140234"/>
            <a:chExt cx="6047782" cy="4204354"/>
          </a:xfrm>
        </p:grpSpPr>
        <p:grpSp>
          <p:nvGrpSpPr>
            <p:cNvPr id="3" name="Group 2"/>
            <p:cNvGrpSpPr/>
            <p:nvPr/>
          </p:nvGrpSpPr>
          <p:grpSpPr>
            <a:xfrm>
              <a:off x="912176" y="2404715"/>
              <a:ext cx="6022208" cy="3713137"/>
              <a:chOff x="912176" y="2404715"/>
              <a:chExt cx="6022208" cy="3713137"/>
            </a:xfrm>
          </p:grpSpPr>
          <p:sp>
            <p:nvSpPr>
              <p:cNvPr id="99" name="Freeform 23"/>
              <p:cNvSpPr>
                <a:spLocks/>
              </p:cNvSpPr>
              <p:nvPr/>
            </p:nvSpPr>
            <p:spPr bwMode="auto">
              <a:xfrm>
                <a:off x="5398416" y="5637593"/>
                <a:ext cx="767111" cy="83417"/>
              </a:xfrm>
              <a:custGeom>
                <a:avLst/>
                <a:gdLst>
                  <a:gd name="connsiteX0" fmla="*/ 2787 w 2787"/>
                  <a:gd name="connsiteY0" fmla="*/ 0 h 1790"/>
                  <a:gd name="connsiteX1" fmla="*/ 0 w 2787"/>
                  <a:gd name="connsiteY1" fmla="*/ 1790 h 1790"/>
                  <a:gd name="connsiteX2" fmla="*/ 2424 w 2787"/>
                  <a:gd name="connsiteY2" fmla="*/ 1587 h 1790"/>
                  <a:gd name="connsiteX0" fmla="*/ 2787 w 2787"/>
                  <a:gd name="connsiteY0" fmla="*/ 0 h 1790"/>
                  <a:gd name="connsiteX1" fmla="*/ 0 w 2787"/>
                  <a:gd name="connsiteY1" fmla="*/ 1790 h 1790"/>
                  <a:gd name="connsiteX2" fmla="*/ 2424 w 2787"/>
                  <a:gd name="connsiteY2" fmla="*/ 1587 h 1790"/>
                  <a:gd name="connsiteX0" fmla="*/ 0 w 8698"/>
                  <a:gd name="connsiteY0" fmla="*/ 1134 h 1134"/>
                  <a:gd name="connsiteX1" fmla="*/ 8698 w 8698"/>
                  <a:gd name="connsiteY1" fmla="*/ 0 h 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98" h="1134">
                    <a:moveTo>
                      <a:pt x="0" y="1134"/>
                    </a:moveTo>
                    <a:lnTo>
                      <a:pt x="8698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 flipV="1">
                <a:off x="6605324" y="2404715"/>
                <a:ext cx="329060" cy="1748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21"/>
              <p:cNvSpPr>
                <a:spLocks noChangeShapeType="1"/>
              </p:cNvSpPr>
              <p:nvPr/>
            </p:nvSpPr>
            <p:spPr bwMode="auto">
              <a:xfrm flipV="1">
                <a:off x="6252934" y="2610111"/>
                <a:ext cx="681449" cy="3964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20"/>
              <p:cNvSpPr>
                <a:spLocks noChangeShapeType="1"/>
              </p:cNvSpPr>
              <p:nvPr/>
            </p:nvSpPr>
            <p:spPr bwMode="auto">
              <a:xfrm flipV="1">
                <a:off x="5834837" y="2809088"/>
                <a:ext cx="1080292" cy="5783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 flipV="1">
                <a:off x="6061590" y="3008066"/>
                <a:ext cx="840702" cy="42093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 flipV="1">
                <a:off x="5595249" y="3200625"/>
                <a:ext cx="1281370" cy="61682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17"/>
              <p:cNvSpPr>
                <a:spLocks noChangeShapeType="1"/>
              </p:cNvSpPr>
              <p:nvPr/>
            </p:nvSpPr>
            <p:spPr bwMode="auto">
              <a:xfrm flipV="1">
                <a:off x="5924884" y="3393183"/>
                <a:ext cx="926061" cy="4298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16"/>
              <p:cNvSpPr>
                <a:spLocks noChangeShapeType="1"/>
              </p:cNvSpPr>
              <p:nvPr/>
            </p:nvSpPr>
            <p:spPr bwMode="auto">
              <a:xfrm flipV="1">
                <a:off x="5473236" y="3572906"/>
                <a:ext cx="1345617" cy="5718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Line 15"/>
              <p:cNvSpPr>
                <a:spLocks noChangeShapeType="1"/>
              </p:cNvSpPr>
              <p:nvPr/>
            </p:nvSpPr>
            <p:spPr bwMode="auto">
              <a:xfrm flipV="1">
                <a:off x="5103239" y="3752627"/>
                <a:ext cx="1683522" cy="68519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Line 14"/>
              <p:cNvSpPr>
                <a:spLocks noChangeShapeType="1"/>
              </p:cNvSpPr>
              <p:nvPr/>
            </p:nvSpPr>
            <p:spPr bwMode="auto">
              <a:xfrm flipV="1">
                <a:off x="5146976" y="3919511"/>
                <a:ext cx="1601275" cy="6018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 flipV="1">
                <a:off x="4087094" y="4092811"/>
                <a:ext cx="2622647" cy="9329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Line 12"/>
              <p:cNvSpPr>
                <a:spLocks noChangeShapeType="1"/>
              </p:cNvSpPr>
              <p:nvPr/>
            </p:nvSpPr>
            <p:spPr bwMode="auto">
              <a:xfrm flipV="1">
                <a:off x="4175908" y="4266117"/>
                <a:ext cx="2488904" cy="80611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Line 11"/>
              <p:cNvSpPr>
                <a:spLocks noChangeShapeType="1"/>
              </p:cNvSpPr>
              <p:nvPr/>
            </p:nvSpPr>
            <p:spPr bwMode="auto">
              <a:xfrm flipV="1">
                <a:off x="4285498" y="4426582"/>
                <a:ext cx="2334385" cy="7028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 flipV="1">
                <a:off x="4395732" y="4587046"/>
                <a:ext cx="2172803" cy="6097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Line 9"/>
              <p:cNvSpPr>
                <a:spLocks noChangeShapeType="1"/>
              </p:cNvSpPr>
              <p:nvPr/>
            </p:nvSpPr>
            <p:spPr bwMode="auto">
              <a:xfrm flipV="1">
                <a:off x="4514329" y="4747512"/>
                <a:ext cx="2002860" cy="50165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 flipV="1">
                <a:off x="4621453" y="4895138"/>
                <a:ext cx="1837970" cy="4023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Line 7"/>
              <p:cNvSpPr>
                <a:spLocks noChangeShapeType="1"/>
              </p:cNvSpPr>
              <p:nvPr/>
            </p:nvSpPr>
            <p:spPr bwMode="auto">
              <a:xfrm flipV="1">
                <a:off x="4719792" y="5055608"/>
                <a:ext cx="1688285" cy="304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Line 6"/>
              <p:cNvSpPr>
                <a:spLocks noChangeShapeType="1"/>
              </p:cNvSpPr>
              <p:nvPr/>
            </p:nvSpPr>
            <p:spPr bwMode="auto">
              <a:xfrm flipV="1">
                <a:off x="4859854" y="5196817"/>
                <a:ext cx="1490457" cy="2378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Line 5"/>
              <p:cNvSpPr>
                <a:spLocks noChangeShapeType="1"/>
              </p:cNvSpPr>
              <p:nvPr/>
            </p:nvSpPr>
            <p:spPr bwMode="auto">
              <a:xfrm flipV="1">
                <a:off x="5026830" y="5344444"/>
                <a:ext cx="1265715" cy="1742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Line 4"/>
              <p:cNvSpPr>
                <a:spLocks noChangeShapeType="1"/>
              </p:cNvSpPr>
              <p:nvPr/>
            </p:nvSpPr>
            <p:spPr bwMode="auto">
              <a:xfrm flipV="1">
                <a:off x="5227199" y="5498491"/>
                <a:ext cx="1001162" cy="1191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19" name="Straight Connector 118"/>
              <p:cNvCxnSpPr>
                <a:stCxn id="97" idx="0"/>
              </p:cNvCxnSpPr>
              <p:nvPr/>
            </p:nvCxnSpPr>
            <p:spPr>
              <a:xfrm flipH="1">
                <a:off x="5605082" y="5784668"/>
                <a:ext cx="486941" cy="394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20" name="Line 22"/>
              <p:cNvSpPr>
                <a:spLocks noChangeShapeType="1"/>
              </p:cNvSpPr>
              <p:nvPr/>
            </p:nvSpPr>
            <p:spPr bwMode="auto">
              <a:xfrm flipV="1">
                <a:off x="912176" y="2579560"/>
                <a:ext cx="5715395" cy="3538292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21"/>
              <p:cNvSpPr>
                <a:spLocks noChangeShapeType="1"/>
              </p:cNvSpPr>
              <p:nvPr/>
            </p:nvSpPr>
            <p:spPr bwMode="auto">
              <a:xfrm flipV="1">
                <a:off x="921496" y="3015265"/>
                <a:ext cx="5306593" cy="3092920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20"/>
              <p:cNvSpPr>
                <a:spLocks noChangeShapeType="1"/>
              </p:cNvSpPr>
              <p:nvPr/>
            </p:nvSpPr>
            <p:spPr bwMode="auto">
              <a:xfrm flipV="1">
                <a:off x="921496" y="3393182"/>
                <a:ext cx="4913341" cy="271500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Line 19"/>
              <p:cNvSpPr>
                <a:spLocks noChangeShapeType="1"/>
              </p:cNvSpPr>
              <p:nvPr/>
            </p:nvSpPr>
            <p:spPr bwMode="auto">
              <a:xfrm flipV="1">
                <a:off x="921496" y="3440820"/>
                <a:ext cx="5140094" cy="2667368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18"/>
              <p:cNvSpPr>
                <a:spLocks noChangeShapeType="1"/>
              </p:cNvSpPr>
              <p:nvPr/>
            </p:nvSpPr>
            <p:spPr bwMode="auto">
              <a:xfrm flipV="1">
                <a:off x="921496" y="3817447"/>
                <a:ext cx="4673753" cy="2290742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17"/>
              <p:cNvSpPr>
                <a:spLocks noChangeShapeType="1"/>
              </p:cNvSpPr>
              <p:nvPr/>
            </p:nvSpPr>
            <p:spPr bwMode="auto">
              <a:xfrm flipV="1">
                <a:off x="921496" y="3822993"/>
                <a:ext cx="5003387" cy="2285196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Line 16"/>
              <p:cNvSpPr>
                <a:spLocks noChangeShapeType="1"/>
              </p:cNvSpPr>
              <p:nvPr/>
            </p:nvSpPr>
            <p:spPr bwMode="auto">
              <a:xfrm flipV="1">
                <a:off x="921497" y="4144776"/>
                <a:ext cx="4531194" cy="196341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Line 15"/>
              <p:cNvSpPr>
                <a:spLocks noChangeShapeType="1"/>
              </p:cNvSpPr>
              <p:nvPr/>
            </p:nvSpPr>
            <p:spPr bwMode="auto">
              <a:xfrm flipV="1">
                <a:off x="921496" y="4437819"/>
                <a:ext cx="4181743" cy="1670371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14"/>
              <p:cNvSpPr>
                <a:spLocks noChangeShapeType="1"/>
              </p:cNvSpPr>
              <p:nvPr/>
            </p:nvSpPr>
            <p:spPr bwMode="auto">
              <a:xfrm flipV="1">
                <a:off x="921497" y="4521337"/>
                <a:ext cx="4225480" cy="158685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13"/>
              <p:cNvSpPr>
                <a:spLocks noChangeShapeType="1"/>
              </p:cNvSpPr>
              <p:nvPr/>
            </p:nvSpPr>
            <p:spPr bwMode="auto">
              <a:xfrm flipV="1">
                <a:off x="921497" y="5025743"/>
                <a:ext cx="3165598" cy="1082446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12"/>
              <p:cNvSpPr>
                <a:spLocks noChangeShapeType="1"/>
              </p:cNvSpPr>
              <p:nvPr/>
            </p:nvSpPr>
            <p:spPr bwMode="auto">
              <a:xfrm flipV="1">
                <a:off x="921496" y="5072231"/>
                <a:ext cx="3254412" cy="1035960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Line 11"/>
              <p:cNvSpPr>
                <a:spLocks noChangeShapeType="1"/>
              </p:cNvSpPr>
              <p:nvPr/>
            </p:nvSpPr>
            <p:spPr bwMode="auto">
              <a:xfrm flipV="1">
                <a:off x="921497" y="5129391"/>
                <a:ext cx="3364002" cy="978799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10"/>
              <p:cNvSpPr>
                <a:spLocks noChangeShapeType="1"/>
              </p:cNvSpPr>
              <p:nvPr/>
            </p:nvSpPr>
            <p:spPr bwMode="auto">
              <a:xfrm flipV="1">
                <a:off x="921496" y="5206627"/>
                <a:ext cx="3474236" cy="901563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9"/>
              <p:cNvSpPr>
                <a:spLocks noChangeShapeType="1"/>
              </p:cNvSpPr>
              <p:nvPr/>
            </p:nvSpPr>
            <p:spPr bwMode="auto">
              <a:xfrm flipV="1">
                <a:off x="921496" y="5249161"/>
                <a:ext cx="3592833" cy="859029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8"/>
              <p:cNvSpPr>
                <a:spLocks noChangeShapeType="1"/>
              </p:cNvSpPr>
              <p:nvPr/>
            </p:nvSpPr>
            <p:spPr bwMode="auto">
              <a:xfrm flipV="1">
                <a:off x="921496" y="5315753"/>
                <a:ext cx="3699957" cy="792437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Line 7"/>
              <p:cNvSpPr>
                <a:spLocks noChangeShapeType="1"/>
              </p:cNvSpPr>
              <p:nvPr/>
            </p:nvSpPr>
            <p:spPr bwMode="auto">
              <a:xfrm flipV="1">
                <a:off x="921496" y="5359991"/>
                <a:ext cx="3794375" cy="748199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6"/>
              <p:cNvSpPr>
                <a:spLocks noChangeShapeType="1"/>
              </p:cNvSpPr>
              <p:nvPr/>
            </p:nvSpPr>
            <p:spPr bwMode="auto">
              <a:xfrm flipV="1">
                <a:off x="912177" y="5431544"/>
                <a:ext cx="3947678" cy="676647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5"/>
              <p:cNvSpPr>
                <a:spLocks noChangeShapeType="1"/>
              </p:cNvSpPr>
              <p:nvPr/>
            </p:nvSpPr>
            <p:spPr bwMode="auto">
              <a:xfrm flipV="1">
                <a:off x="912176" y="5518641"/>
                <a:ext cx="4114654" cy="589543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4"/>
              <p:cNvSpPr>
                <a:spLocks noChangeShapeType="1"/>
              </p:cNvSpPr>
              <p:nvPr/>
            </p:nvSpPr>
            <p:spPr bwMode="auto">
              <a:xfrm flipV="1">
                <a:off x="912176" y="5618789"/>
                <a:ext cx="4315023" cy="489402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9" name="Straight Connector 138"/>
              <p:cNvCxnSpPr>
                <a:stCxn id="99" idx="0"/>
                <a:endCxn id="137" idx="0"/>
              </p:cNvCxnSpPr>
              <p:nvPr/>
            </p:nvCxnSpPr>
            <p:spPr>
              <a:xfrm flipH="1">
                <a:off x="912176" y="5721010"/>
                <a:ext cx="4486240" cy="387174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139"/>
              <p:cNvCxnSpPr>
                <a:endCxn id="137" idx="0"/>
              </p:cNvCxnSpPr>
              <p:nvPr/>
            </p:nvCxnSpPr>
            <p:spPr>
              <a:xfrm flipH="1">
                <a:off x="912176" y="5824116"/>
                <a:ext cx="4692906" cy="284068"/>
              </a:xfrm>
              <a:prstGeom prst="line">
                <a:avLst/>
              </a:prstGeom>
              <a:noFill/>
              <a:ln w="9525">
                <a:solidFill>
                  <a:srgbClr val="FFCCCC"/>
                </a:solidFill>
                <a:round/>
                <a:headEnd/>
                <a:tailEnd/>
              </a:ln>
            </p:spPr>
          </p:cxnSp>
        </p:grpSp>
        <p:sp>
          <p:nvSpPr>
            <p:cNvPr id="161" name="Freeform 160"/>
            <p:cNvSpPr/>
            <p:nvPr/>
          </p:nvSpPr>
          <p:spPr>
            <a:xfrm>
              <a:off x="5790007" y="2140234"/>
              <a:ext cx="1169951" cy="4204354"/>
            </a:xfrm>
            <a:custGeom>
              <a:avLst/>
              <a:gdLst>
                <a:gd name="connsiteX0" fmla="*/ 1187777 w 1187777"/>
                <a:gd name="connsiteY0" fmla="*/ 0 h 4157220"/>
                <a:gd name="connsiteX1" fmla="*/ 0 w 1187777"/>
                <a:gd name="connsiteY1" fmla="*/ 4157220 h 4157220"/>
                <a:gd name="connsiteX0" fmla="*/ 1187777 w 1188507"/>
                <a:gd name="connsiteY0" fmla="*/ 0 h 4157220"/>
                <a:gd name="connsiteX1" fmla="*/ 0 w 1188507"/>
                <a:gd name="connsiteY1" fmla="*/ 4157220 h 4157220"/>
                <a:gd name="connsiteX0" fmla="*/ 1168923 w 1169666"/>
                <a:gd name="connsiteY0" fmla="*/ 0 h 4204354"/>
                <a:gd name="connsiteX1" fmla="*/ 0 w 1169666"/>
                <a:gd name="connsiteY1" fmla="*/ 4204354 h 4204354"/>
                <a:gd name="connsiteX0" fmla="*/ 1168923 w 1169951"/>
                <a:gd name="connsiteY0" fmla="*/ 0 h 4204354"/>
                <a:gd name="connsiteX1" fmla="*/ 0 w 1169951"/>
                <a:gd name="connsiteY1" fmla="*/ 4204354 h 420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951" h="4204354">
                  <a:moveTo>
                    <a:pt x="1168923" y="0"/>
                  </a:moveTo>
                  <a:cubicBezTo>
                    <a:pt x="1201131" y="1824086"/>
                    <a:pt x="469769" y="3516198"/>
                    <a:pt x="0" y="4204354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330038" y="2498502"/>
            <a:ext cx="4596073" cy="3365065"/>
            <a:chOff x="2330038" y="2498502"/>
            <a:chExt cx="4596073" cy="3365065"/>
          </a:xfrm>
        </p:grpSpPr>
        <p:sp>
          <p:nvSpPr>
            <p:cNvPr id="171" name="Freeform 57"/>
            <p:cNvSpPr>
              <a:spLocks noChangeAspect="1"/>
            </p:cNvSpPr>
            <p:nvPr/>
          </p:nvSpPr>
          <p:spPr bwMode="auto">
            <a:xfrm rot="600000">
              <a:off x="2714155" y="2732557"/>
              <a:ext cx="4182885" cy="488381"/>
            </a:xfrm>
            <a:custGeom>
              <a:avLst/>
              <a:gdLst>
                <a:gd name="connsiteX0" fmla="*/ 0 w 9715"/>
                <a:gd name="connsiteY0" fmla="*/ 10100 h 10100"/>
                <a:gd name="connsiteX1" fmla="*/ 304 w 9715"/>
                <a:gd name="connsiteY1" fmla="*/ 5011 h 10100"/>
                <a:gd name="connsiteX2" fmla="*/ 9715 w 9715"/>
                <a:gd name="connsiteY2" fmla="*/ 0 h 10100"/>
                <a:gd name="connsiteX3" fmla="*/ 9715 w 9715"/>
                <a:gd name="connsiteY3" fmla="*/ 10000 h 10100"/>
                <a:gd name="connsiteX4" fmla="*/ 0 w 9715"/>
                <a:gd name="connsiteY4" fmla="*/ 10100 h 10100"/>
                <a:gd name="connsiteX0" fmla="*/ 0 w 10000"/>
                <a:gd name="connsiteY0" fmla="*/ 10000 h 10000"/>
                <a:gd name="connsiteX1" fmla="*/ 37 w 10000"/>
                <a:gd name="connsiteY1" fmla="*/ 5106 h 10000"/>
                <a:gd name="connsiteX2" fmla="*/ 10000 w 10000"/>
                <a:gd name="connsiteY2" fmla="*/ 0 h 10000"/>
                <a:gd name="connsiteX3" fmla="*/ 10000 w 10000"/>
                <a:gd name="connsiteY3" fmla="*/ 9901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7 w 10000"/>
                <a:gd name="connsiteY1" fmla="*/ 5106 h 10000"/>
                <a:gd name="connsiteX2" fmla="*/ 10000 w 10000"/>
                <a:gd name="connsiteY2" fmla="*/ 0 h 10000"/>
                <a:gd name="connsiteX3" fmla="*/ 10000 w 10000"/>
                <a:gd name="connsiteY3" fmla="*/ 9901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" y="8369"/>
                    <a:pt x="25" y="6737"/>
                    <a:pt x="37" y="5106"/>
                  </a:cubicBezTo>
                  <a:lnTo>
                    <a:pt x="10000" y="0"/>
                  </a:lnTo>
                  <a:lnTo>
                    <a:pt x="10000" y="9901"/>
                  </a:lnTo>
                  <a:lnTo>
                    <a:pt x="0" y="1000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58"/>
            <p:cNvSpPr>
              <a:spLocks noChangeAspect="1"/>
            </p:cNvSpPr>
            <p:nvPr/>
          </p:nvSpPr>
          <p:spPr bwMode="auto">
            <a:xfrm rot="180000" flipV="1">
              <a:off x="2748837" y="2498502"/>
              <a:ext cx="4177274" cy="485686"/>
            </a:xfrm>
            <a:custGeom>
              <a:avLst/>
              <a:gdLst>
                <a:gd name="connsiteX0" fmla="*/ 0 w 10000"/>
                <a:gd name="connsiteY0" fmla="*/ 10000 h 10000"/>
                <a:gd name="connsiteX1" fmla="*/ 314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0 w 9738"/>
                <a:gd name="connsiteY0" fmla="*/ 9799 h 10000"/>
                <a:gd name="connsiteX1" fmla="*/ 52 w 9738"/>
                <a:gd name="connsiteY1" fmla="*/ 5260 h 10000"/>
                <a:gd name="connsiteX2" fmla="*/ 9738 w 9738"/>
                <a:gd name="connsiteY2" fmla="*/ 0 h 10000"/>
                <a:gd name="connsiteX3" fmla="*/ 9738 w 9738"/>
                <a:gd name="connsiteY3" fmla="*/ 10000 h 10000"/>
                <a:gd name="connsiteX4" fmla="*/ 0 w 9738"/>
                <a:gd name="connsiteY4" fmla="*/ 9799 h 10000"/>
                <a:gd name="connsiteX0" fmla="*/ 0 w 10000"/>
                <a:gd name="connsiteY0" fmla="*/ 9799 h 10000"/>
                <a:gd name="connsiteX1" fmla="*/ 53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9799 h 10000"/>
                <a:gd name="connsiteX0" fmla="*/ 0 w 9963"/>
                <a:gd name="connsiteY0" fmla="*/ 9870 h 10000"/>
                <a:gd name="connsiteX1" fmla="*/ 16 w 9963"/>
                <a:gd name="connsiteY1" fmla="*/ 5260 h 10000"/>
                <a:gd name="connsiteX2" fmla="*/ 9963 w 9963"/>
                <a:gd name="connsiteY2" fmla="*/ 0 h 10000"/>
                <a:gd name="connsiteX3" fmla="*/ 9963 w 9963"/>
                <a:gd name="connsiteY3" fmla="*/ 10000 h 10000"/>
                <a:gd name="connsiteX4" fmla="*/ 0 w 9963"/>
                <a:gd name="connsiteY4" fmla="*/ 9870 h 10000"/>
                <a:gd name="connsiteX0" fmla="*/ 0 w 10000"/>
                <a:gd name="connsiteY0" fmla="*/ 9870 h 10000"/>
                <a:gd name="connsiteX1" fmla="*/ 16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98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870"/>
                  </a:moveTo>
                  <a:cubicBezTo>
                    <a:pt x="5" y="8333"/>
                    <a:pt x="11" y="6797"/>
                    <a:pt x="16" y="5260"/>
                  </a:cubicBezTo>
                  <a:lnTo>
                    <a:pt x="10000" y="0"/>
                  </a:lnTo>
                  <a:lnTo>
                    <a:pt x="10000" y="10000"/>
                  </a:lnTo>
                  <a:lnTo>
                    <a:pt x="0" y="987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56"/>
            <p:cNvSpPr>
              <a:spLocks noChangeAspect="1"/>
            </p:cNvSpPr>
            <p:nvPr/>
          </p:nvSpPr>
          <p:spPr bwMode="auto">
            <a:xfrm rot="600000" flipV="1">
              <a:off x="2624130" y="3208122"/>
              <a:ext cx="4191324" cy="483546"/>
            </a:xfrm>
            <a:custGeom>
              <a:avLst/>
              <a:gdLst>
                <a:gd name="connsiteX0" fmla="*/ 0 w 10000"/>
                <a:gd name="connsiteY0" fmla="*/ 10000 h 10000"/>
                <a:gd name="connsiteX1" fmla="*/ 265 w 10000"/>
                <a:gd name="connsiteY1" fmla="*/ 5215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43 w 9759"/>
                <a:gd name="connsiteY0" fmla="*/ 9953 h 10000"/>
                <a:gd name="connsiteX1" fmla="*/ 24 w 9759"/>
                <a:gd name="connsiteY1" fmla="*/ 5215 h 10000"/>
                <a:gd name="connsiteX2" fmla="*/ 9759 w 9759"/>
                <a:gd name="connsiteY2" fmla="*/ 0 h 10000"/>
                <a:gd name="connsiteX3" fmla="*/ 9759 w 9759"/>
                <a:gd name="connsiteY3" fmla="*/ 10000 h 10000"/>
                <a:gd name="connsiteX4" fmla="*/ 43 w 9759"/>
                <a:gd name="connsiteY4" fmla="*/ 9953 h 10000"/>
                <a:gd name="connsiteX0" fmla="*/ 19 w 9975"/>
                <a:gd name="connsiteY0" fmla="*/ 9953 h 10000"/>
                <a:gd name="connsiteX1" fmla="*/ 0 w 9975"/>
                <a:gd name="connsiteY1" fmla="*/ 5215 h 10000"/>
                <a:gd name="connsiteX2" fmla="*/ 9975 w 9975"/>
                <a:gd name="connsiteY2" fmla="*/ 0 h 10000"/>
                <a:gd name="connsiteX3" fmla="*/ 9975 w 9975"/>
                <a:gd name="connsiteY3" fmla="*/ 10000 h 10000"/>
                <a:gd name="connsiteX4" fmla="*/ 19 w 9975"/>
                <a:gd name="connsiteY4" fmla="*/ 99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5" h="10000">
                  <a:moveTo>
                    <a:pt x="19" y="9953"/>
                  </a:moveTo>
                  <a:cubicBezTo>
                    <a:pt x="13" y="8374"/>
                    <a:pt x="6" y="6794"/>
                    <a:pt x="0" y="5215"/>
                  </a:cubicBezTo>
                  <a:lnTo>
                    <a:pt x="9975" y="0"/>
                  </a:lnTo>
                  <a:lnTo>
                    <a:pt x="9975" y="10000"/>
                  </a:lnTo>
                  <a:lnTo>
                    <a:pt x="19" y="9953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55"/>
            <p:cNvSpPr>
              <a:spLocks noChangeAspect="1"/>
            </p:cNvSpPr>
            <p:nvPr/>
          </p:nvSpPr>
          <p:spPr bwMode="auto">
            <a:xfrm rot="1020000">
              <a:off x="2563463" y="3437228"/>
              <a:ext cx="4192208" cy="486443"/>
            </a:xfrm>
            <a:custGeom>
              <a:avLst/>
              <a:gdLst>
                <a:gd name="connsiteX0" fmla="*/ 0 w 10000"/>
                <a:gd name="connsiteY0" fmla="*/ 10000 h 10000"/>
                <a:gd name="connsiteX1" fmla="*/ 266 w 10000"/>
                <a:gd name="connsiteY1" fmla="*/ 5212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7 w 9763"/>
                <a:gd name="connsiteY0" fmla="*/ 10071 h 10071"/>
                <a:gd name="connsiteX1" fmla="*/ 29 w 9763"/>
                <a:gd name="connsiteY1" fmla="*/ 5212 h 10071"/>
                <a:gd name="connsiteX2" fmla="*/ 9763 w 9763"/>
                <a:gd name="connsiteY2" fmla="*/ 0 h 10071"/>
                <a:gd name="connsiteX3" fmla="*/ 9763 w 9763"/>
                <a:gd name="connsiteY3" fmla="*/ 10000 h 10071"/>
                <a:gd name="connsiteX4" fmla="*/ 7 w 9763"/>
                <a:gd name="connsiteY4" fmla="*/ 10071 h 10071"/>
                <a:gd name="connsiteX0" fmla="*/ 0 w 9993"/>
                <a:gd name="connsiteY0" fmla="*/ 10000 h 10000"/>
                <a:gd name="connsiteX1" fmla="*/ 23 w 9993"/>
                <a:gd name="connsiteY1" fmla="*/ 5175 h 10000"/>
                <a:gd name="connsiteX2" fmla="*/ 9993 w 9993"/>
                <a:gd name="connsiteY2" fmla="*/ 0 h 10000"/>
                <a:gd name="connsiteX3" fmla="*/ 9993 w 9993"/>
                <a:gd name="connsiteY3" fmla="*/ 9930 h 10000"/>
                <a:gd name="connsiteX4" fmla="*/ 0 w 9993"/>
                <a:gd name="connsiteY4" fmla="*/ 10000 h 10000"/>
                <a:gd name="connsiteX0" fmla="*/ 6 w 9980"/>
                <a:gd name="connsiteY0" fmla="*/ 9989 h 9989"/>
                <a:gd name="connsiteX1" fmla="*/ 3 w 9980"/>
                <a:gd name="connsiteY1" fmla="*/ 5175 h 9989"/>
                <a:gd name="connsiteX2" fmla="*/ 9980 w 9980"/>
                <a:gd name="connsiteY2" fmla="*/ 0 h 9989"/>
                <a:gd name="connsiteX3" fmla="*/ 9980 w 9980"/>
                <a:gd name="connsiteY3" fmla="*/ 9930 h 9989"/>
                <a:gd name="connsiteX4" fmla="*/ 6 w 9980"/>
                <a:gd name="connsiteY4" fmla="*/ 9989 h 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989">
                  <a:moveTo>
                    <a:pt x="6" y="9989"/>
                  </a:moveTo>
                  <a:cubicBezTo>
                    <a:pt x="14" y="8381"/>
                    <a:pt x="-5" y="6783"/>
                    <a:pt x="3" y="5175"/>
                  </a:cubicBezTo>
                  <a:lnTo>
                    <a:pt x="9980" y="0"/>
                  </a:lnTo>
                  <a:lnTo>
                    <a:pt x="9980" y="9930"/>
                  </a:lnTo>
                  <a:lnTo>
                    <a:pt x="6" y="998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54"/>
            <p:cNvSpPr>
              <a:spLocks noChangeAspect="1"/>
            </p:cNvSpPr>
            <p:nvPr/>
          </p:nvSpPr>
          <p:spPr bwMode="auto">
            <a:xfrm rot="1020000" flipV="1">
              <a:off x="2415761" y="3903003"/>
              <a:ext cx="4197136" cy="483546"/>
            </a:xfrm>
            <a:custGeom>
              <a:avLst/>
              <a:gdLst>
                <a:gd name="connsiteX0" fmla="*/ 0 w 9752"/>
                <a:gd name="connsiteY0" fmla="*/ 9996 h 10000"/>
                <a:gd name="connsiteX1" fmla="*/ 341 w 9752"/>
                <a:gd name="connsiteY1" fmla="*/ 5011 h 10000"/>
                <a:gd name="connsiteX2" fmla="*/ 9752 w 9752"/>
                <a:gd name="connsiteY2" fmla="*/ 0 h 10000"/>
                <a:gd name="connsiteX3" fmla="*/ 9752 w 9752"/>
                <a:gd name="connsiteY3" fmla="*/ 10000 h 10000"/>
                <a:gd name="connsiteX4" fmla="*/ 0 w 9752"/>
                <a:gd name="connsiteY4" fmla="*/ 9996 h 10000"/>
                <a:gd name="connsiteX0" fmla="*/ 51 w 10051"/>
                <a:gd name="connsiteY0" fmla="*/ 9996 h 10000"/>
                <a:gd name="connsiteX1" fmla="*/ 31 w 10051"/>
                <a:gd name="connsiteY1" fmla="*/ 5160 h 10000"/>
                <a:gd name="connsiteX2" fmla="*/ 10051 w 10051"/>
                <a:gd name="connsiteY2" fmla="*/ 0 h 10000"/>
                <a:gd name="connsiteX3" fmla="*/ 10051 w 10051"/>
                <a:gd name="connsiteY3" fmla="*/ 10000 h 10000"/>
                <a:gd name="connsiteX4" fmla="*/ 51 w 10051"/>
                <a:gd name="connsiteY4" fmla="*/ 9996 h 10000"/>
                <a:gd name="connsiteX0" fmla="*/ 20 w 10020"/>
                <a:gd name="connsiteY0" fmla="*/ 9996 h 10000"/>
                <a:gd name="connsiteX1" fmla="*/ 0 w 10020"/>
                <a:gd name="connsiteY1" fmla="*/ 5160 h 10000"/>
                <a:gd name="connsiteX2" fmla="*/ 10020 w 10020"/>
                <a:gd name="connsiteY2" fmla="*/ 0 h 10000"/>
                <a:gd name="connsiteX3" fmla="*/ 10020 w 10020"/>
                <a:gd name="connsiteY3" fmla="*/ 10000 h 10000"/>
                <a:gd name="connsiteX4" fmla="*/ 20 w 10020"/>
                <a:gd name="connsiteY4" fmla="*/ 9996 h 10000"/>
                <a:gd name="connsiteX0" fmla="*/ 2 w 10002"/>
                <a:gd name="connsiteY0" fmla="*/ 9996 h 10000"/>
                <a:gd name="connsiteX1" fmla="*/ 6 w 10002"/>
                <a:gd name="connsiteY1" fmla="*/ 5223 h 10000"/>
                <a:gd name="connsiteX2" fmla="*/ 10002 w 10002"/>
                <a:gd name="connsiteY2" fmla="*/ 0 h 10000"/>
                <a:gd name="connsiteX3" fmla="*/ 10002 w 10002"/>
                <a:gd name="connsiteY3" fmla="*/ 10000 h 10000"/>
                <a:gd name="connsiteX4" fmla="*/ 2 w 10002"/>
                <a:gd name="connsiteY4" fmla="*/ 9996 h 10000"/>
                <a:gd name="connsiteX0" fmla="*/ 16 w 9996"/>
                <a:gd name="connsiteY0" fmla="*/ 9992 h 10000"/>
                <a:gd name="connsiteX1" fmla="*/ 0 w 9996"/>
                <a:gd name="connsiteY1" fmla="*/ 5223 h 10000"/>
                <a:gd name="connsiteX2" fmla="*/ 9996 w 9996"/>
                <a:gd name="connsiteY2" fmla="*/ 0 h 10000"/>
                <a:gd name="connsiteX3" fmla="*/ 9996 w 9996"/>
                <a:gd name="connsiteY3" fmla="*/ 10000 h 10000"/>
                <a:gd name="connsiteX4" fmla="*/ 16 w 9996"/>
                <a:gd name="connsiteY4" fmla="*/ 999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6" h="10000">
                  <a:moveTo>
                    <a:pt x="16" y="9992"/>
                  </a:moveTo>
                  <a:cubicBezTo>
                    <a:pt x="9" y="8380"/>
                    <a:pt x="7" y="6835"/>
                    <a:pt x="0" y="5223"/>
                  </a:cubicBezTo>
                  <a:lnTo>
                    <a:pt x="9996" y="0"/>
                  </a:lnTo>
                  <a:lnTo>
                    <a:pt x="9996" y="10000"/>
                  </a:lnTo>
                  <a:lnTo>
                    <a:pt x="16" y="9992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53"/>
            <p:cNvSpPr>
              <a:spLocks noChangeAspect="1"/>
            </p:cNvSpPr>
            <p:nvPr/>
          </p:nvSpPr>
          <p:spPr bwMode="auto">
            <a:xfrm rot="1440000">
              <a:off x="2332922" y="4122547"/>
              <a:ext cx="4189205" cy="485577"/>
            </a:xfrm>
            <a:custGeom>
              <a:avLst/>
              <a:gdLst>
                <a:gd name="connsiteX0" fmla="*/ 0 w 10000"/>
                <a:gd name="connsiteY0" fmla="*/ 10000 h 10000"/>
                <a:gd name="connsiteX1" fmla="*/ 243 w 10000"/>
                <a:gd name="connsiteY1" fmla="*/ 526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  <a:gd name="connsiteX4" fmla="*/ 0 w 10000"/>
                <a:gd name="connsiteY4" fmla="*/ 10000 h 10000"/>
                <a:gd name="connsiteX0" fmla="*/ 45 w 9757"/>
                <a:gd name="connsiteY0" fmla="*/ 10042 h 10042"/>
                <a:gd name="connsiteX1" fmla="*/ 0 w 9757"/>
                <a:gd name="connsiteY1" fmla="*/ 5260 h 10042"/>
                <a:gd name="connsiteX2" fmla="*/ 9757 w 9757"/>
                <a:gd name="connsiteY2" fmla="*/ 0 h 10042"/>
                <a:gd name="connsiteX3" fmla="*/ 9757 w 9757"/>
                <a:gd name="connsiteY3" fmla="*/ 10000 h 10042"/>
                <a:gd name="connsiteX4" fmla="*/ 45 w 9757"/>
                <a:gd name="connsiteY4" fmla="*/ 10042 h 10042"/>
                <a:gd name="connsiteX0" fmla="*/ 18 w 9972"/>
                <a:gd name="connsiteY0" fmla="*/ 10000 h 10000"/>
                <a:gd name="connsiteX1" fmla="*/ 0 w 9972"/>
                <a:gd name="connsiteY1" fmla="*/ 5249 h 10000"/>
                <a:gd name="connsiteX2" fmla="*/ 9972 w 9972"/>
                <a:gd name="connsiteY2" fmla="*/ 0 h 10000"/>
                <a:gd name="connsiteX3" fmla="*/ 9972 w 9972"/>
                <a:gd name="connsiteY3" fmla="*/ 9958 h 10000"/>
                <a:gd name="connsiteX4" fmla="*/ 18 w 9972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72" h="10000">
                  <a:moveTo>
                    <a:pt x="18" y="10000"/>
                  </a:moveTo>
                  <a:cubicBezTo>
                    <a:pt x="12" y="8416"/>
                    <a:pt x="6" y="6833"/>
                    <a:pt x="0" y="5249"/>
                  </a:cubicBezTo>
                  <a:lnTo>
                    <a:pt x="9972" y="0"/>
                  </a:lnTo>
                  <a:lnTo>
                    <a:pt x="9972" y="9958"/>
                  </a:lnTo>
                  <a:lnTo>
                    <a:pt x="18" y="1000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52"/>
            <p:cNvSpPr>
              <a:spLocks noChangeAspect="1"/>
            </p:cNvSpPr>
            <p:nvPr/>
          </p:nvSpPr>
          <p:spPr bwMode="auto">
            <a:xfrm>
              <a:off x="2330038" y="3743069"/>
              <a:ext cx="3910921" cy="2120498"/>
            </a:xfrm>
            <a:custGeom>
              <a:avLst/>
              <a:gdLst>
                <a:gd name="connsiteX0" fmla="*/ 0 w 9681"/>
                <a:gd name="connsiteY0" fmla="*/ 0 h 9728"/>
                <a:gd name="connsiteX1" fmla="*/ 18 w 9681"/>
                <a:gd name="connsiteY1" fmla="*/ 1191 h 9728"/>
                <a:gd name="connsiteX2" fmla="*/ 9170 w 9681"/>
                <a:gd name="connsiteY2" fmla="*/ 9728 h 9728"/>
                <a:gd name="connsiteX3" fmla="*/ 9681 w 9681"/>
                <a:gd name="connsiteY3" fmla="*/ 7654 h 9728"/>
                <a:gd name="connsiteX4" fmla="*/ 0 w 9681"/>
                <a:gd name="connsiteY4" fmla="*/ 0 h 9728"/>
                <a:gd name="connsiteX0" fmla="*/ 249 w 10249"/>
                <a:gd name="connsiteY0" fmla="*/ 0 h 10000"/>
                <a:gd name="connsiteX1" fmla="*/ 0 w 10249"/>
                <a:gd name="connsiteY1" fmla="*/ 993 h 10000"/>
                <a:gd name="connsiteX2" fmla="*/ 9721 w 10249"/>
                <a:gd name="connsiteY2" fmla="*/ 10000 h 10000"/>
                <a:gd name="connsiteX3" fmla="*/ 10249 w 10249"/>
                <a:gd name="connsiteY3" fmla="*/ 7868 h 10000"/>
                <a:gd name="connsiteX4" fmla="*/ 249 w 10249"/>
                <a:gd name="connsiteY4" fmla="*/ 0 h 10000"/>
                <a:gd name="connsiteX0" fmla="*/ 276 w 10276"/>
                <a:gd name="connsiteY0" fmla="*/ 0 h 10000"/>
                <a:gd name="connsiteX1" fmla="*/ 0 w 10276"/>
                <a:gd name="connsiteY1" fmla="*/ 969 h 10000"/>
                <a:gd name="connsiteX2" fmla="*/ 9748 w 10276"/>
                <a:gd name="connsiteY2" fmla="*/ 10000 h 10000"/>
                <a:gd name="connsiteX3" fmla="*/ 10276 w 10276"/>
                <a:gd name="connsiteY3" fmla="*/ 7868 h 10000"/>
                <a:gd name="connsiteX4" fmla="*/ 276 w 10276"/>
                <a:gd name="connsiteY4" fmla="*/ 0 h 10000"/>
                <a:gd name="connsiteX0" fmla="*/ 249 w 10276"/>
                <a:gd name="connsiteY0" fmla="*/ 0 h 10024"/>
                <a:gd name="connsiteX1" fmla="*/ 0 w 10276"/>
                <a:gd name="connsiteY1" fmla="*/ 993 h 10024"/>
                <a:gd name="connsiteX2" fmla="*/ 9748 w 10276"/>
                <a:gd name="connsiteY2" fmla="*/ 10024 h 10024"/>
                <a:gd name="connsiteX3" fmla="*/ 10276 w 10276"/>
                <a:gd name="connsiteY3" fmla="*/ 7892 h 10024"/>
                <a:gd name="connsiteX4" fmla="*/ 249 w 10276"/>
                <a:gd name="connsiteY4" fmla="*/ 0 h 10024"/>
                <a:gd name="connsiteX0" fmla="*/ 249 w 10276"/>
                <a:gd name="connsiteY0" fmla="*/ 0 h 9872"/>
                <a:gd name="connsiteX1" fmla="*/ 0 w 10276"/>
                <a:gd name="connsiteY1" fmla="*/ 993 h 9872"/>
                <a:gd name="connsiteX2" fmla="*/ 9738 w 10276"/>
                <a:gd name="connsiteY2" fmla="*/ 9872 h 9872"/>
                <a:gd name="connsiteX3" fmla="*/ 10276 w 10276"/>
                <a:gd name="connsiteY3" fmla="*/ 7892 h 9872"/>
                <a:gd name="connsiteX4" fmla="*/ 249 w 10276"/>
                <a:gd name="connsiteY4" fmla="*/ 0 h 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6" h="9872">
                  <a:moveTo>
                    <a:pt x="249" y="0"/>
                  </a:moveTo>
                  <a:lnTo>
                    <a:pt x="0" y="993"/>
                  </a:lnTo>
                  <a:lnTo>
                    <a:pt x="9738" y="9872"/>
                  </a:lnTo>
                  <a:lnTo>
                    <a:pt x="10276" y="7892"/>
                  </a:lnTo>
                  <a:lnTo>
                    <a:pt x="249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2580157" y="2408292"/>
            <a:ext cx="4332408" cy="3376108"/>
            <a:chOff x="4552819" y="2408560"/>
            <a:chExt cx="4332408" cy="3376108"/>
          </a:xfrm>
        </p:grpSpPr>
        <p:sp>
          <p:nvSpPr>
            <p:cNvPr id="194" name="Freeform 23"/>
            <p:cNvSpPr>
              <a:spLocks/>
            </p:cNvSpPr>
            <p:nvPr/>
          </p:nvSpPr>
          <p:spPr bwMode="auto">
            <a:xfrm>
              <a:off x="4563776" y="3201775"/>
              <a:ext cx="3557584" cy="2439632"/>
            </a:xfrm>
            <a:custGeom>
              <a:avLst/>
              <a:gdLst>
                <a:gd name="connsiteX0" fmla="*/ 8812 w 8812"/>
                <a:gd name="connsiteY0" fmla="*/ 0 h 10000"/>
                <a:gd name="connsiteX1" fmla="*/ 0 w 8812"/>
                <a:gd name="connsiteY1" fmla="*/ 2815 h 10000"/>
                <a:gd name="connsiteX2" fmla="*/ 7233 w 8812"/>
                <a:gd name="connsiteY2" fmla="*/ 10000 h 10000"/>
                <a:gd name="connsiteX0" fmla="*/ 10000 w 10000"/>
                <a:gd name="connsiteY0" fmla="*/ 0 h 10000"/>
                <a:gd name="connsiteX1" fmla="*/ 0 w 10000"/>
                <a:gd name="connsiteY1" fmla="*/ 2815 h 10000"/>
                <a:gd name="connsiteX2" fmla="*/ 8208 w 10000"/>
                <a:gd name="connsiteY2" fmla="*/ 10000 h 10000"/>
                <a:gd name="connsiteX0" fmla="*/ 0 w 8208"/>
                <a:gd name="connsiteY0" fmla="*/ 0 h 7185"/>
                <a:gd name="connsiteX1" fmla="*/ 8208 w 8208"/>
                <a:gd name="connsiteY1" fmla="*/ 7185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8" h="7185">
                  <a:moveTo>
                    <a:pt x="0" y="0"/>
                  </a:moveTo>
                  <a:lnTo>
                    <a:pt x="8208" y="718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5" name="Group 3"/>
            <p:cNvGrpSpPr>
              <a:grpSpLocks/>
            </p:cNvGrpSpPr>
            <p:nvPr/>
          </p:nvGrpSpPr>
          <p:grpSpPr bwMode="auto">
            <a:xfrm>
              <a:off x="4552819" y="2408560"/>
              <a:ext cx="4332408" cy="3093777"/>
              <a:chOff x="3117" y="921"/>
              <a:chExt cx="2025" cy="1446"/>
            </a:xfrm>
          </p:grpSpPr>
          <p:sp>
            <p:nvSpPr>
              <p:cNvPr id="197" name="Line 22"/>
              <p:cNvSpPr>
                <a:spLocks noChangeShapeType="1"/>
              </p:cNvSpPr>
              <p:nvPr/>
            </p:nvSpPr>
            <p:spPr bwMode="auto">
              <a:xfrm flipV="1">
                <a:off x="3123" y="921"/>
                <a:ext cx="2019" cy="3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21"/>
              <p:cNvSpPr>
                <a:spLocks noChangeShapeType="1"/>
              </p:cNvSpPr>
              <p:nvPr/>
            </p:nvSpPr>
            <p:spPr bwMode="auto">
              <a:xfrm flipV="1">
                <a:off x="3119" y="1017"/>
                <a:ext cx="2023" cy="2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20"/>
              <p:cNvSpPr>
                <a:spLocks noChangeShapeType="1"/>
              </p:cNvSpPr>
              <p:nvPr/>
            </p:nvSpPr>
            <p:spPr bwMode="auto">
              <a:xfrm flipV="1">
                <a:off x="3119" y="1110"/>
                <a:ext cx="2014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9"/>
              <p:cNvSpPr>
                <a:spLocks noChangeShapeType="1"/>
              </p:cNvSpPr>
              <p:nvPr/>
            </p:nvSpPr>
            <p:spPr bwMode="auto">
              <a:xfrm flipV="1">
                <a:off x="3119" y="1203"/>
                <a:ext cx="2008" cy="8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8"/>
              <p:cNvSpPr>
                <a:spLocks noChangeShapeType="1"/>
              </p:cNvSpPr>
              <p:nvPr/>
            </p:nvSpPr>
            <p:spPr bwMode="auto">
              <a:xfrm>
                <a:off x="3123" y="1291"/>
                <a:ext cx="1992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7"/>
              <p:cNvSpPr>
                <a:spLocks noChangeShapeType="1"/>
              </p:cNvSpPr>
              <p:nvPr/>
            </p:nvSpPr>
            <p:spPr bwMode="auto">
              <a:xfrm>
                <a:off x="3123" y="1291"/>
                <a:ext cx="1980" cy="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6"/>
              <p:cNvSpPr>
                <a:spLocks noChangeShapeType="1"/>
              </p:cNvSpPr>
              <p:nvPr/>
            </p:nvSpPr>
            <p:spPr bwMode="auto">
              <a:xfrm>
                <a:off x="3119" y="1291"/>
                <a:ext cx="1969" cy="1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5"/>
              <p:cNvSpPr>
                <a:spLocks noChangeShapeType="1"/>
              </p:cNvSpPr>
              <p:nvPr/>
            </p:nvSpPr>
            <p:spPr bwMode="auto">
              <a:xfrm>
                <a:off x="3123" y="1291"/>
                <a:ext cx="1950" cy="2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4"/>
              <p:cNvSpPr>
                <a:spLocks noChangeShapeType="1"/>
              </p:cNvSpPr>
              <p:nvPr/>
            </p:nvSpPr>
            <p:spPr bwMode="auto">
              <a:xfrm>
                <a:off x="3119" y="1293"/>
                <a:ext cx="1936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3"/>
              <p:cNvSpPr>
                <a:spLocks noChangeShapeType="1"/>
              </p:cNvSpPr>
              <p:nvPr/>
            </p:nvSpPr>
            <p:spPr bwMode="auto">
              <a:xfrm>
                <a:off x="3123" y="1291"/>
                <a:ext cx="1914" cy="41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2"/>
              <p:cNvSpPr>
                <a:spLocks noChangeShapeType="1"/>
              </p:cNvSpPr>
              <p:nvPr/>
            </p:nvSpPr>
            <p:spPr bwMode="auto">
              <a:xfrm>
                <a:off x="3123" y="1291"/>
                <a:ext cx="1893" cy="5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1"/>
              <p:cNvSpPr>
                <a:spLocks noChangeShapeType="1"/>
              </p:cNvSpPr>
              <p:nvPr/>
            </p:nvSpPr>
            <p:spPr bwMode="auto">
              <a:xfrm>
                <a:off x="3117" y="1293"/>
                <a:ext cx="1878" cy="5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0"/>
              <p:cNvSpPr>
                <a:spLocks noChangeShapeType="1"/>
              </p:cNvSpPr>
              <p:nvPr/>
            </p:nvSpPr>
            <p:spPr bwMode="auto">
              <a:xfrm>
                <a:off x="3123" y="1293"/>
                <a:ext cx="1848" cy="6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9"/>
              <p:cNvSpPr>
                <a:spLocks noChangeShapeType="1"/>
              </p:cNvSpPr>
              <p:nvPr/>
            </p:nvSpPr>
            <p:spPr bwMode="auto">
              <a:xfrm>
                <a:off x="3123" y="1291"/>
                <a:ext cx="1824" cy="72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8"/>
              <p:cNvSpPr>
                <a:spLocks noChangeShapeType="1"/>
              </p:cNvSpPr>
              <p:nvPr/>
            </p:nvSpPr>
            <p:spPr bwMode="auto">
              <a:xfrm>
                <a:off x="3119" y="1291"/>
                <a:ext cx="1801" cy="7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7"/>
              <p:cNvSpPr>
                <a:spLocks noChangeShapeType="1"/>
              </p:cNvSpPr>
              <p:nvPr/>
            </p:nvSpPr>
            <p:spPr bwMode="auto">
              <a:xfrm>
                <a:off x="3119" y="1291"/>
                <a:ext cx="1777" cy="8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6"/>
              <p:cNvSpPr>
                <a:spLocks noChangeShapeType="1"/>
              </p:cNvSpPr>
              <p:nvPr/>
            </p:nvSpPr>
            <p:spPr bwMode="auto">
              <a:xfrm>
                <a:off x="3117" y="1291"/>
                <a:ext cx="1752" cy="9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5"/>
              <p:cNvSpPr>
                <a:spLocks noChangeShapeType="1"/>
              </p:cNvSpPr>
              <p:nvPr/>
            </p:nvSpPr>
            <p:spPr bwMode="auto">
              <a:xfrm>
                <a:off x="3119" y="1293"/>
                <a:ext cx="1723" cy="100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4"/>
              <p:cNvSpPr>
                <a:spLocks noChangeShapeType="1"/>
              </p:cNvSpPr>
              <p:nvPr/>
            </p:nvSpPr>
            <p:spPr bwMode="auto">
              <a:xfrm>
                <a:off x="3119" y="1291"/>
                <a:ext cx="1693" cy="10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6" name="Straight Connector 195"/>
            <p:cNvCxnSpPr>
              <a:stCxn id="215" idx="0"/>
            </p:cNvCxnSpPr>
            <p:nvPr/>
          </p:nvCxnSpPr>
          <p:spPr>
            <a:xfrm>
              <a:off x="4557098" y="3200190"/>
              <a:ext cx="3475501" cy="25844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84" name="Group 83"/>
          <p:cNvGrpSpPr/>
          <p:nvPr/>
        </p:nvGrpSpPr>
        <p:grpSpPr>
          <a:xfrm>
            <a:off x="6174325" y="2143747"/>
            <a:ext cx="862899" cy="3761692"/>
            <a:chOff x="8087467" y="2140234"/>
            <a:chExt cx="862899" cy="3761692"/>
          </a:xfrm>
        </p:grpSpPr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8893765" y="2140234"/>
              <a:ext cx="56601" cy="473722"/>
              <a:chOff x="2640504" y="685800"/>
              <a:chExt cx="1017096" cy="2711228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 rot="240000">
              <a:off x="8866046" y="2618795"/>
              <a:ext cx="56601" cy="473722"/>
              <a:chOff x="2640504" y="685800"/>
              <a:chExt cx="1017096" cy="2711228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 rot="480000">
              <a:off x="8808110" y="3090273"/>
              <a:ext cx="56601" cy="473722"/>
              <a:chOff x="2640504" y="685800"/>
              <a:chExt cx="1017096" cy="2711228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 rot="720000">
              <a:off x="8715979" y="3575159"/>
              <a:ext cx="56601" cy="473722"/>
              <a:chOff x="2640504" y="685800"/>
              <a:chExt cx="1017096" cy="2711228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>
              <a:grpSpLocks noChangeAspect="1"/>
            </p:cNvGrpSpPr>
            <p:nvPr/>
          </p:nvGrpSpPr>
          <p:grpSpPr>
            <a:xfrm rot="960000">
              <a:off x="8599194" y="4050528"/>
              <a:ext cx="56601" cy="473722"/>
              <a:chOff x="2640504" y="685800"/>
              <a:chExt cx="1017096" cy="2711228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 rot="1200000">
              <a:off x="8460114" y="4520430"/>
              <a:ext cx="56601" cy="473722"/>
              <a:chOff x="2640504" y="685800"/>
              <a:chExt cx="1017096" cy="2711228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 rot="1440000">
              <a:off x="8283614" y="4980581"/>
              <a:ext cx="56601" cy="473722"/>
              <a:chOff x="2640504" y="685800"/>
              <a:chExt cx="1017096" cy="2711228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 rot="1680000">
              <a:off x="8087467" y="5428204"/>
              <a:ext cx="56601" cy="473722"/>
              <a:chOff x="2640504" y="685800"/>
              <a:chExt cx="1017096" cy="2711228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Group 215"/>
          <p:cNvGrpSpPr/>
          <p:nvPr/>
        </p:nvGrpSpPr>
        <p:grpSpPr>
          <a:xfrm>
            <a:off x="6175893" y="2135888"/>
            <a:ext cx="862899" cy="3761692"/>
            <a:chOff x="8087467" y="2140234"/>
            <a:chExt cx="862899" cy="3761692"/>
          </a:xfrm>
        </p:grpSpPr>
        <p:grpSp>
          <p:nvGrpSpPr>
            <p:cNvPr id="217" name="Group 216"/>
            <p:cNvGrpSpPr>
              <a:grpSpLocks noChangeAspect="1"/>
            </p:cNvGrpSpPr>
            <p:nvPr/>
          </p:nvGrpSpPr>
          <p:grpSpPr>
            <a:xfrm>
              <a:off x="8893765" y="2140234"/>
              <a:ext cx="56601" cy="473722"/>
              <a:chOff x="2640504" y="685800"/>
              <a:chExt cx="1017096" cy="2711228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/>
            <p:cNvGrpSpPr>
              <a:grpSpLocks noChangeAspect="1"/>
            </p:cNvGrpSpPr>
            <p:nvPr/>
          </p:nvGrpSpPr>
          <p:grpSpPr>
            <a:xfrm rot="240000">
              <a:off x="8866046" y="2618795"/>
              <a:ext cx="56601" cy="473722"/>
              <a:chOff x="2640504" y="685800"/>
              <a:chExt cx="1017096" cy="2711228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>
              <a:grpSpLocks noChangeAspect="1"/>
            </p:cNvGrpSpPr>
            <p:nvPr/>
          </p:nvGrpSpPr>
          <p:grpSpPr>
            <a:xfrm rot="480000">
              <a:off x="8808110" y="3090273"/>
              <a:ext cx="56601" cy="473722"/>
              <a:chOff x="2640504" y="685800"/>
              <a:chExt cx="1017096" cy="2711228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>
              <a:grpSpLocks noChangeAspect="1"/>
            </p:cNvGrpSpPr>
            <p:nvPr/>
          </p:nvGrpSpPr>
          <p:grpSpPr>
            <a:xfrm rot="720000">
              <a:off x="8715979" y="3575159"/>
              <a:ext cx="56601" cy="473722"/>
              <a:chOff x="2640504" y="685800"/>
              <a:chExt cx="1017096" cy="2711228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Group 220"/>
            <p:cNvGrpSpPr>
              <a:grpSpLocks noChangeAspect="1"/>
            </p:cNvGrpSpPr>
            <p:nvPr/>
          </p:nvGrpSpPr>
          <p:grpSpPr>
            <a:xfrm rot="960000">
              <a:off x="8599194" y="4050528"/>
              <a:ext cx="56601" cy="473722"/>
              <a:chOff x="2640504" y="685800"/>
              <a:chExt cx="1017096" cy="2711228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 rot="1200000">
              <a:off x="8460114" y="4520430"/>
              <a:ext cx="56601" cy="473722"/>
              <a:chOff x="2640504" y="685800"/>
              <a:chExt cx="1017096" cy="2711228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>
              <a:grpSpLocks noChangeAspect="1"/>
            </p:cNvGrpSpPr>
            <p:nvPr/>
          </p:nvGrpSpPr>
          <p:grpSpPr>
            <a:xfrm rot="1440000">
              <a:off x="8283614" y="4980581"/>
              <a:ext cx="56601" cy="473722"/>
              <a:chOff x="2640504" y="685800"/>
              <a:chExt cx="1017096" cy="2711228"/>
            </a:xfrm>
          </p:grpSpPr>
          <p:cxnSp>
            <p:nvCxnSpPr>
              <p:cNvPr id="228" name="Straight Connector 227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/>
            <p:cNvGrpSpPr>
              <a:grpSpLocks noChangeAspect="1"/>
            </p:cNvGrpSpPr>
            <p:nvPr/>
          </p:nvGrpSpPr>
          <p:grpSpPr>
            <a:xfrm rot="1680000">
              <a:off x="8087467" y="5428204"/>
              <a:ext cx="56601" cy="473722"/>
              <a:chOff x="2640504" y="685800"/>
              <a:chExt cx="1017096" cy="2711228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04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By symmetry, the facets must be a </a:t>
            </a:r>
            <a:r>
              <a:rPr lang="en-US" dirty="0" err="1" smtClean="0"/>
              <a:t>zig-zag</a:t>
            </a:r>
            <a:r>
              <a:rPr lang="en-US" dirty="0" smtClean="0"/>
              <a:t> so rays exit from top &amp; bottom</a:t>
            </a:r>
            <a:endParaRPr lang="en-US" dirty="0"/>
          </a:p>
        </p:txBody>
      </p:sp>
      <p:sp>
        <p:nvSpPr>
          <p:cNvPr id="80" name="Freeform 59"/>
          <p:cNvSpPr>
            <a:spLocks noChangeAspect="1"/>
          </p:cNvSpPr>
          <p:nvPr/>
        </p:nvSpPr>
        <p:spPr bwMode="auto">
          <a:xfrm>
            <a:off x="2771844" y="2149665"/>
            <a:ext cx="4195270" cy="462150"/>
          </a:xfrm>
          <a:custGeom>
            <a:avLst/>
            <a:gdLst>
              <a:gd name="connsiteX0" fmla="*/ 0 w 9710"/>
              <a:gd name="connsiteY0" fmla="*/ 5196 h 10000"/>
              <a:gd name="connsiteX1" fmla="*/ 329 w 9710"/>
              <a:gd name="connsiteY1" fmla="*/ 185 h 10000"/>
              <a:gd name="connsiteX2" fmla="*/ 9710 w 9710"/>
              <a:gd name="connsiteY2" fmla="*/ 0 h 10000"/>
              <a:gd name="connsiteX3" fmla="*/ 9660 w 9710"/>
              <a:gd name="connsiteY3" fmla="*/ 10000 h 10000"/>
              <a:gd name="connsiteX4" fmla="*/ 0 w 9710"/>
              <a:gd name="connsiteY4" fmla="*/ 5196 h 10000"/>
              <a:gd name="connsiteX0" fmla="*/ 3 w 10003"/>
              <a:gd name="connsiteY0" fmla="*/ 5196 h 10000"/>
              <a:gd name="connsiteX1" fmla="*/ 37 w 10003"/>
              <a:gd name="connsiteY1" fmla="*/ 242 h 10000"/>
              <a:gd name="connsiteX2" fmla="*/ 10003 w 10003"/>
              <a:gd name="connsiteY2" fmla="*/ 0 h 10000"/>
              <a:gd name="connsiteX3" fmla="*/ 9952 w 10003"/>
              <a:gd name="connsiteY3" fmla="*/ 10000 h 10000"/>
              <a:gd name="connsiteX4" fmla="*/ 3 w 10003"/>
              <a:gd name="connsiteY4" fmla="*/ 5196 h 10000"/>
              <a:gd name="connsiteX0" fmla="*/ 0 w 10000"/>
              <a:gd name="connsiteY0" fmla="*/ 5196 h 10000"/>
              <a:gd name="connsiteX1" fmla="*/ 34 w 10000"/>
              <a:gd name="connsiteY1" fmla="*/ 242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0 w 10000"/>
              <a:gd name="connsiteY4" fmla="*/ 5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196"/>
                </a:moveTo>
                <a:cubicBezTo>
                  <a:pt x="11" y="3545"/>
                  <a:pt x="23" y="1893"/>
                  <a:pt x="34" y="242"/>
                </a:cubicBezTo>
                <a:lnTo>
                  <a:pt x="10000" y="0"/>
                </a:lnTo>
                <a:cubicBezTo>
                  <a:pt x="9982" y="3333"/>
                  <a:pt x="9966" y="6667"/>
                  <a:pt x="9949" y="10000"/>
                </a:cubicBezTo>
                <a:lnTo>
                  <a:pt x="0" y="5196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Freeform 58"/>
          <p:cNvSpPr>
            <a:spLocks noChangeAspect="1"/>
          </p:cNvSpPr>
          <p:nvPr/>
        </p:nvSpPr>
        <p:spPr bwMode="auto">
          <a:xfrm rot="180000" flipV="1">
            <a:off x="2759808" y="2503915"/>
            <a:ext cx="4177274" cy="485686"/>
          </a:xfrm>
          <a:custGeom>
            <a:avLst/>
            <a:gdLst>
              <a:gd name="connsiteX0" fmla="*/ 0 w 10000"/>
              <a:gd name="connsiteY0" fmla="*/ 10000 h 10000"/>
              <a:gd name="connsiteX1" fmla="*/ 314 w 10000"/>
              <a:gd name="connsiteY1" fmla="*/ 526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9738"/>
              <a:gd name="connsiteY0" fmla="*/ 9799 h 10000"/>
              <a:gd name="connsiteX1" fmla="*/ 52 w 9738"/>
              <a:gd name="connsiteY1" fmla="*/ 5260 h 10000"/>
              <a:gd name="connsiteX2" fmla="*/ 9738 w 9738"/>
              <a:gd name="connsiteY2" fmla="*/ 0 h 10000"/>
              <a:gd name="connsiteX3" fmla="*/ 9738 w 9738"/>
              <a:gd name="connsiteY3" fmla="*/ 10000 h 10000"/>
              <a:gd name="connsiteX4" fmla="*/ 0 w 9738"/>
              <a:gd name="connsiteY4" fmla="*/ 9799 h 10000"/>
              <a:gd name="connsiteX0" fmla="*/ 0 w 10000"/>
              <a:gd name="connsiteY0" fmla="*/ 9799 h 10000"/>
              <a:gd name="connsiteX1" fmla="*/ 53 w 10000"/>
              <a:gd name="connsiteY1" fmla="*/ 526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9799 h 10000"/>
              <a:gd name="connsiteX0" fmla="*/ 0 w 9963"/>
              <a:gd name="connsiteY0" fmla="*/ 9870 h 10000"/>
              <a:gd name="connsiteX1" fmla="*/ 16 w 9963"/>
              <a:gd name="connsiteY1" fmla="*/ 5260 h 10000"/>
              <a:gd name="connsiteX2" fmla="*/ 9963 w 9963"/>
              <a:gd name="connsiteY2" fmla="*/ 0 h 10000"/>
              <a:gd name="connsiteX3" fmla="*/ 9963 w 9963"/>
              <a:gd name="connsiteY3" fmla="*/ 10000 h 10000"/>
              <a:gd name="connsiteX4" fmla="*/ 0 w 9963"/>
              <a:gd name="connsiteY4" fmla="*/ 9870 h 10000"/>
              <a:gd name="connsiteX0" fmla="*/ 0 w 10000"/>
              <a:gd name="connsiteY0" fmla="*/ 9870 h 10000"/>
              <a:gd name="connsiteX1" fmla="*/ 16 w 10000"/>
              <a:gd name="connsiteY1" fmla="*/ 526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987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9870"/>
                </a:moveTo>
                <a:cubicBezTo>
                  <a:pt x="5" y="8333"/>
                  <a:pt x="11" y="6797"/>
                  <a:pt x="16" y="526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987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Freeform 57"/>
          <p:cNvSpPr>
            <a:spLocks noChangeAspect="1"/>
          </p:cNvSpPr>
          <p:nvPr/>
        </p:nvSpPr>
        <p:spPr bwMode="auto">
          <a:xfrm rot="600000">
            <a:off x="2725126" y="2737970"/>
            <a:ext cx="4182885" cy="488381"/>
          </a:xfrm>
          <a:custGeom>
            <a:avLst/>
            <a:gdLst>
              <a:gd name="connsiteX0" fmla="*/ 0 w 9715"/>
              <a:gd name="connsiteY0" fmla="*/ 10100 h 10100"/>
              <a:gd name="connsiteX1" fmla="*/ 304 w 9715"/>
              <a:gd name="connsiteY1" fmla="*/ 5011 h 10100"/>
              <a:gd name="connsiteX2" fmla="*/ 9715 w 9715"/>
              <a:gd name="connsiteY2" fmla="*/ 0 h 10100"/>
              <a:gd name="connsiteX3" fmla="*/ 9715 w 9715"/>
              <a:gd name="connsiteY3" fmla="*/ 10000 h 10100"/>
              <a:gd name="connsiteX4" fmla="*/ 0 w 9715"/>
              <a:gd name="connsiteY4" fmla="*/ 10100 h 10100"/>
              <a:gd name="connsiteX0" fmla="*/ 0 w 10000"/>
              <a:gd name="connsiteY0" fmla="*/ 10000 h 10000"/>
              <a:gd name="connsiteX1" fmla="*/ 37 w 10000"/>
              <a:gd name="connsiteY1" fmla="*/ 5106 h 10000"/>
              <a:gd name="connsiteX2" fmla="*/ 10000 w 10000"/>
              <a:gd name="connsiteY2" fmla="*/ 0 h 10000"/>
              <a:gd name="connsiteX3" fmla="*/ 10000 w 10000"/>
              <a:gd name="connsiteY3" fmla="*/ 9901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7 w 10000"/>
              <a:gd name="connsiteY1" fmla="*/ 5106 h 10000"/>
              <a:gd name="connsiteX2" fmla="*/ 10000 w 10000"/>
              <a:gd name="connsiteY2" fmla="*/ 0 h 10000"/>
              <a:gd name="connsiteX3" fmla="*/ 10000 w 10000"/>
              <a:gd name="connsiteY3" fmla="*/ 9901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2" y="8369"/>
                  <a:pt x="25" y="6737"/>
                  <a:pt x="37" y="5106"/>
                </a:cubicBezTo>
                <a:lnTo>
                  <a:pt x="10000" y="0"/>
                </a:lnTo>
                <a:lnTo>
                  <a:pt x="10000" y="9901"/>
                </a:lnTo>
                <a:lnTo>
                  <a:pt x="0" y="1000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Freeform 56"/>
          <p:cNvSpPr>
            <a:spLocks noChangeAspect="1"/>
          </p:cNvSpPr>
          <p:nvPr/>
        </p:nvSpPr>
        <p:spPr bwMode="auto">
          <a:xfrm rot="600000" flipV="1">
            <a:off x="2633755" y="3216541"/>
            <a:ext cx="4191324" cy="483546"/>
          </a:xfrm>
          <a:custGeom>
            <a:avLst/>
            <a:gdLst>
              <a:gd name="connsiteX0" fmla="*/ 0 w 10000"/>
              <a:gd name="connsiteY0" fmla="*/ 10000 h 10000"/>
              <a:gd name="connsiteX1" fmla="*/ 265 w 10000"/>
              <a:gd name="connsiteY1" fmla="*/ 5215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43 w 9759"/>
              <a:gd name="connsiteY0" fmla="*/ 9953 h 10000"/>
              <a:gd name="connsiteX1" fmla="*/ 24 w 9759"/>
              <a:gd name="connsiteY1" fmla="*/ 5215 h 10000"/>
              <a:gd name="connsiteX2" fmla="*/ 9759 w 9759"/>
              <a:gd name="connsiteY2" fmla="*/ 0 h 10000"/>
              <a:gd name="connsiteX3" fmla="*/ 9759 w 9759"/>
              <a:gd name="connsiteY3" fmla="*/ 10000 h 10000"/>
              <a:gd name="connsiteX4" fmla="*/ 43 w 9759"/>
              <a:gd name="connsiteY4" fmla="*/ 9953 h 10000"/>
              <a:gd name="connsiteX0" fmla="*/ 19 w 9975"/>
              <a:gd name="connsiteY0" fmla="*/ 9953 h 10000"/>
              <a:gd name="connsiteX1" fmla="*/ 0 w 9975"/>
              <a:gd name="connsiteY1" fmla="*/ 5215 h 10000"/>
              <a:gd name="connsiteX2" fmla="*/ 9975 w 9975"/>
              <a:gd name="connsiteY2" fmla="*/ 0 h 10000"/>
              <a:gd name="connsiteX3" fmla="*/ 9975 w 9975"/>
              <a:gd name="connsiteY3" fmla="*/ 10000 h 10000"/>
              <a:gd name="connsiteX4" fmla="*/ 19 w 9975"/>
              <a:gd name="connsiteY4" fmla="*/ 99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" h="10000">
                <a:moveTo>
                  <a:pt x="19" y="9953"/>
                </a:moveTo>
                <a:cubicBezTo>
                  <a:pt x="13" y="8374"/>
                  <a:pt x="6" y="6794"/>
                  <a:pt x="0" y="5215"/>
                </a:cubicBezTo>
                <a:lnTo>
                  <a:pt x="9975" y="0"/>
                </a:lnTo>
                <a:lnTo>
                  <a:pt x="9975" y="10000"/>
                </a:lnTo>
                <a:lnTo>
                  <a:pt x="19" y="9953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Freeform 55"/>
          <p:cNvSpPr>
            <a:spLocks noChangeAspect="1"/>
          </p:cNvSpPr>
          <p:nvPr/>
        </p:nvSpPr>
        <p:spPr bwMode="auto">
          <a:xfrm rot="1020000">
            <a:off x="2573088" y="3445647"/>
            <a:ext cx="4192208" cy="486443"/>
          </a:xfrm>
          <a:custGeom>
            <a:avLst/>
            <a:gdLst>
              <a:gd name="connsiteX0" fmla="*/ 0 w 10000"/>
              <a:gd name="connsiteY0" fmla="*/ 10000 h 10000"/>
              <a:gd name="connsiteX1" fmla="*/ 266 w 10000"/>
              <a:gd name="connsiteY1" fmla="*/ 521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7 w 9763"/>
              <a:gd name="connsiteY0" fmla="*/ 10071 h 10071"/>
              <a:gd name="connsiteX1" fmla="*/ 29 w 9763"/>
              <a:gd name="connsiteY1" fmla="*/ 5212 h 10071"/>
              <a:gd name="connsiteX2" fmla="*/ 9763 w 9763"/>
              <a:gd name="connsiteY2" fmla="*/ 0 h 10071"/>
              <a:gd name="connsiteX3" fmla="*/ 9763 w 9763"/>
              <a:gd name="connsiteY3" fmla="*/ 10000 h 10071"/>
              <a:gd name="connsiteX4" fmla="*/ 7 w 9763"/>
              <a:gd name="connsiteY4" fmla="*/ 10071 h 10071"/>
              <a:gd name="connsiteX0" fmla="*/ 0 w 9993"/>
              <a:gd name="connsiteY0" fmla="*/ 10000 h 10000"/>
              <a:gd name="connsiteX1" fmla="*/ 23 w 9993"/>
              <a:gd name="connsiteY1" fmla="*/ 5175 h 10000"/>
              <a:gd name="connsiteX2" fmla="*/ 9993 w 9993"/>
              <a:gd name="connsiteY2" fmla="*/ 0 h 10000"/>
              <a:gd name="connsiteX3" fmla="*/ 9993 w 9993"/>
              <a:gd name="connsiteY3" fmla="*/ 9930 h 10000"/>
              <a:gd name="connsiteX4" fmla="*/ 0 w 9993"/>
              <a:gd name="connsiteY4" fmla="*/ 10000 h 10000"/>
              <a:gd name="connsiteX0" fmla="*/ 6 w 9980"/>
              <a:gd name="connsiteY0" fmla="*/ 9989 h 9989"/>
              <a:gd name="connsiteX1" fmla="*/ 3 w 9980"/>
              <a:gd name="connsiteY1" fmla="*/ 5175 h 9989"/>
              <a:gd name="connsiteX2" fmla="*/ 9980 w 9980"/>
              <a:gd name="connsiteY2" fmla="*/ 0 h 9989"/>
              <a:gd name="connsiteX3" fmla="*/ 9980 w 9980"/>
              <a:gd name="connsiteY3" fmla="*/ 9930 h 9989"/>
              <a:gd name="connsiteX4" fmla="*/ 6 w 9980"/>
              <a:gd name="connsiteY4" fmla="*/ 9989 h 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0" h="9989">
                <a:moveTo>
                  <a:pt x="6" y="9989"/>
                </a:moveTo>
                <a:cubicBezTo>
                  <a:pt x="14" y="8381"/>
                  <a:pt x="-5" y="6783"/>
                  <a:pt x="3" y="5175"/>
                </a:cubicBezTo>
                <a:lnTo>
                  <a:pt x="9980" y="0"/>
                </a:lnTo>
                <a:lnTo>
                  <a:pt x="9980" y="9930"/>
                </a:lnTo>
                <a:lnTo>
                  <a:pt x="6" y="9989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Freeform 54"/>
          <p:cNvSpPr>
            <a:spLocks noChangeAspect="1"/>
          </p:cNvSpPr>
          <p:nvPr/>
        </p:nvSpPr>
        <p:spPr bwMode="auto">
          <a:xfrm rot="1020000" flipV="1">
            <a:off x="2425386" y="3911422"/>
            <a:ext cx="4197136" cy="483546"/>
          </a:xfrm>
          <a:custGeom>
            <a:avLst/>
            <a:gdLst>
              <a:gd name="connsiteX0" fmla="*/ 0 w 9752"/>
              <a:gd name="connsiteY0" fmla="*/ 9996 h 10000"/>
              <a:gd name="connsiteX1" fmla="*/ 341 w 9752"/>
              <a:gd name="connsiteY1" fmla="*/ 5011 h 10000"/>
              <a:gd name="connsiteX2" fmla="*/ 9752 w 9752"/>
              <a:gd name="connsiteY2" fmla="*/ 0 h 10000"/>
              <a:gd name="connsiteX3" fmla="*/ 9752 w 9752"/>
              <a:gd name="connsiteY3" fmla="*/ 10000 h 10000"/>
              <a:gd name="connsiteX4" fmla="*/ 0 w 9752"/>
              <a:gd name="connsiteY4" fmla="*/ 9996 h 10000"/>
              <a:gd name="connsiteX0" fmla="*/ 51 w 10051"/>
              <a:gd name="connsiteY0" fmla="*/ 9996 h 10000"/>
              <a:gd name="connsiteX1" fmla="*/ 31 w 10051"/>
              <a:gd name="connsiteY1" fmla="*/ 5160 h 10000"/>
              <a:gd name="connsiteX2" fmla="*/ 10051 w 10051"/>
              <a:gd name="connsiteY2" fmla="*/ 0 h 10000"/>
              <a:gd name="connsiteX3" fmla="*/ 10051 w 10051"/>
              <a:gd name="connsiteY3" fmla="*/ 10000 h 10000"/>
              <a:gd name="connsiteX4" fmla="*/ 51 w 10051"/>
              <a:gd name="connsiteY4" fmla="*/ 9996 h 10000"/>
              <a:gd name="connsiteX0" fmla="*/ 20 w 10020"/>
              <a:gd name="connsiteY0" fmla="*/ 9996 h 10000"/>
              <a:gd name="connsiteX1" fmla="*/ 0 w 10020"/>
              <a:gd name="connsiteY1" fmla="*/ 5160 h 10000"/>
              <a:gd name="connsiteX2" fmla="*/ 10020 w 10020"/>
              <a:gd name="connsiteY2" fmla="*/ 0 h 10000"/>
              <a:gd name="connsiteX3" fmla="*/ 10020 w 10020"/>
              <a:gd name="connsiteY3" fmla="*/ 10000 h 10000"/>
              <a:gd name="connsiteX4" fmla="*/ 20 w 10020"/>
              <a:gd name="connsiteY4" fmla="*/ 9996 h 10000"/>
              <a:gd name="connsiteX0" fmla="*/ 2 w 10002"/>
              <a:gd name="connsiteY0" fmla="*/ 9996 h 10000"/>
              <a:gd name="connsiteX1" fmla="*/ 6 w 10002"/>
              <a:gd name="connsiteY1" fmla="*/ 5223 h 10000"/>
              <a:gd name="connsiteX2" fmla="*/ 10002 w 10002"/>
              <a:gd name="connsiteY2" fmla="*/ 0 h 10000"/>
              <a:gd name="connsiteX3" fmla="*/ 10002 w 10002"/>
              <a:gd name="connsiteY3" fmla="*/ 10000 h 10000"/>
              <a:gd name="connsiteX4" fmla="*/ 2 w 10002"/>
              <a:gd name="connsiteY4" fmla="*/ 9996 h 10000"/>
              <a:gd name="connsiteX0" fmla="*/ 16 w 9996"/>
              <a:gd name="connsiteY0" fmla="*/ 9992 h 10000"/>
              <a:gd name="connsiteX1" fmla="*/ 0 w 9996"/>
              <a:gd name="connsiteY1" fmla="*/ 5223 h 10000"/>
              <a:gd name="connsiteX2" fmla="*/ 9996 w 9996"/>
              <a:gd name="connsiteY2" fmla="*/ 0 h 10000"/>
              <a:gd name="connsiteX3" fmla="*/ 9996 w 9996"/>
              <a:gd name="connsiteY3" fmla="*/ 10000 h 10000"/>
              <a:gd name="connsiteX4" fmla="*/ 16 w 9996"/>
              <a:gd name="connsiteY4" fmla="*/ 99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6" h="10000">
                <a:moveTo>
                  <a:pt x="16" y="9992"/>
                </a:moveTo>
                <a:cubicBezTo>
                  <a:pt x="9" y="8380"/>
                  <a:pt x="7" y="6835"/>
                  <a:pt x="0" y="5223"/>
                </a:cubicBezTo>
                <a:lnTo>
                  <a:pt x="9996" y="0"/>
                </a:lnTo>
                <a:lnTo>
                  <a:pt x="9996" y="10000"/>
                </a:lnTo>
                <a:lnTo>
                  <a:pt x="16" y="9992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Freeform 53"/>
          <p:cNvSpPr>
            <a:spLocks noChangeAspect="1"/>
          </p:cNvSpPr>
          <p:nvPr/>
        </p:nvSpPr>
        <p:spPr bwMode="auto">
          <a:xfrm rot="1440000">
            <a:off x="2342547" y="4130966"/>
            <a:ext cx="4189205" cy="485577"/>
          </a:xfrm>
          <a:custGeom>
            <a:avLst/>
            <a:gdLst>
              <a:gd name="connsiteX0" fmla="*/ 0 w 10000"/>
              <a:gd name="connsiteY0" fmla="*/ 10000 h 10000"/>
              <a:gd name="connsiteX1" fmla="*/ 243 w 10000"/>
              <a:gd name="connsiteY1" fmla="*/ 526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45 w 9757"/>
              <a:gd name="connsiteY0" fmla="*/ 10042 h 10042"/>
              <a:gd name="connsiteX1" fmla="*/ 0 w 9757"/>
              <a:gd name="connsiteY1" fmla="*/ 5260 h 10042"/>
              <a:gd name="connsiteX2" fmla="*/ 9757 w 9757"/>
              <a:gd name="connsiteY2" fmla="*/ 0 h 10042"/>
              <a:gd name="connsiteX3" fmla="*/ 9757 w 9757"/>
              <a:gd name="connsiteY3" fmla="*/ 10000 h 10042"/>
              <a:gd name="connsiteX4" fmla="*/ 45 w 9757"/>
              <a:gd name="connsiteY4" fmla="*/ 10042 h 10042"/>
              <a:gd name="connsiteX0" fmla="*/ 18 w 9972"/>
              <a:gd name="connsiteY0" fmla="*/ 10000 h 10000"/>
              <a:gd name="connsiteX1" fmla="*/ 0 w 9972"/>
              <a:gd name="connsiteY1" fmla="*/ 5249 h 10000"/>
              <a:gd name="connsiteX2" fmla="*/ 9972 w 9972"/>
              <a:gd name="connsiteY2" fmla="*/ 0 h 10000"/>
              <a:gd name="connsiteX3" fmla="*/ 9972 w 9972"/>
              <a:gd name="connsiteY3" fmla="*/ 9958 h 10000"/>
              <a:gd name="connsiteX4" fmla="*/ 18 w 9972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2" h="10000">
                <a:moveTo>
                  <a:pt x="18" y="10000"/>
                </a:moveTo>
                <a:cubicBezTo>
                  <a:pt x="12" y="8416"/>
                  <a:pt x="6" y="6833"/>
                  <a:pt x="0" y="5249"/>
                </a:cubicBezTo>
                <a:lnTo>
                  <a:pt x="9972" y="0"/>
                </a:lnTo>
                <a:lnTo>
                  <a:pt x="9972" y="9958"/>
                </a:lnTo>
                <a:lnTo>
                  <a:pt x="18" y="1000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Freeform 52"/>
          <p:cNvSpPr>
            <a:spLocks noChangeAspect="1"/>
          </p:cNvSpPr>
          <p:nvPr/>
        </p:nvSpPr>
        <p:spPr bwMode="auto">
          <a:xfrm>
            <a:off x="2339663" y="3751488"/>
            <a:ext cx="3910921" cy="2120498"/>
          </a:xfrm>
          <a:custGeom>
            <a:avLst/>
            <a:gdLst>
              <a:gd name="connsiteX0" fmla="*/ 0 w 9681"/>
              <a:gd name="connsiteY0" fmla="*/ 0 h 9728"/>
              <a:gd name="connsiteX1" fmla="*/ 18 w 9681"/>
              <a:gd name="connsiteY1" fmla="*/ 1191 h 9728"/>
              <a:gd name="connsiteX2" fmla="*/ 9170 w 9681"/>
              <a:gd name="connsiteY2" fmla="*/ 9728 h 9728"/>
              <a:gd name="connsiteX3" fmla="*/ 9681 w 9681"/>
              <a:gd name="connsiteY3" fmla="*/ 7654 h 9728"/>
              <a:gd name="connsiteX4" fmla="*/ 0 w 9681"/>
              <a:gd name="connsiteY4" fmla="*/ 0 h 9728"/>
              <a:gd name="connsiteX0" fmla="*/ 249 w 10249"/>
              <a:gd name="connsiteY0" fmla="*/ 0 h 10000"/>
              <a:gd name="connsiteX1" fmla="*/ 0 w 10249"/>
              <a:gd name="connsiteY1" fmla="*/ 993 h 10000"/>
              <a:gd name="connsiteX2" fmla="*/ 9721 w 10249"/>
              <a:gd name="connsiteY2" fmla="*/ 10000 h 10000"/>
              <a:gd name="connsiteX3" fmla="*/ 10249 w 10249"/>
              <a:gd name="connsiteY3" fmla="*/ 7868 h 10000"/>
              <a:gd name="connsiteX4" fmla="*/ 249 w 10249"/>
              <a:gd name="connsiteY4" fmla="*/ 0 h 10000"/>
              <a:gd name="connsiteX0" fmla="*/ 276 w 10276"/>
              <a:gd name="connsiteY0" fmla="*/ 0 h 10000"/>
              <a:gd name="connsiteX1" fmla="*/ 0 w 10276"/>
              <a:gd name="connsiteY1" fmla="*/ 969 h 10000"/>
              <a:gd name="connsiteX2" fmla="*/ 9748 w 10276"/>
              <a:gd name="connsiteY2" fmla="*/ 10000 h 10000"/>
              <a:gd name="connsiteX3" fmla="*/ 10276 w 10276"/>
              <a:gd name="connsiteY3" fmla="*/ 7868 h 10000"/>
              <a:gd name="connsiteX4" fmla="*/ 276 w 10276"/>
              <a:gd name="connsiteY4" fmla="*/ 0 h 10000"/>
              <a:gd name="connsiteX0" fmla="*/ 249 w 10276"/>
              <a:gd name="connsiteY0" fmla="*/ 0 h 10024"/>
              <a:gd name="connsiteX1" fmla="*/ 0 w 10276"/>
              <a:gd name="connsiteY1" fmla="*/ 993 h 10024"/>
              <a:gd name="connsiteX2" fmla="*/ 9748 w 10276"/>
              <a:gd name="connsiteY2" fmla="*/ 10024 h 10024"/>
              <a:gd name="connsiteX3" fmla="*/ 10276 w 10276"/>
              <a:gd name="connsiteY3" fmla="*/ 7892 h 10024"/>
              <a:gd name="connsiteX4" fmla="*/ 249 w 10276"/>
              <a:gd name="connsiteY4" fmla="*/ 0 h 10024"/>
              <a:gd name="connsiteX0" fmla="*/ 249 w 10276"/>
              <a:gd name="connsiteY0" fmla="*/ 0 h 9872"/>
              <a:gd name="connsiteX1" fmla="*/ 0 w 10276"/>
              <a:gd name="connsiteY1" fmla="*/ 993 h 9872"/>
              <a:gd name="connsiteX2" fmla="*/ 9738 w 10276"/>
              <a:gd name="connsiteY2" fmla="*/ 9872 h 9872"/>
              <a:gd name="connsiteX3" fmla="*/ 10276 w 10276"/>
              <a:gd name="connsiteY3" fmla="*/ 7892 h 9872"/>
              <a:gd name="connsiteX4" fmla="*/ 249 w 10276"/>
              <a:gd name="connsiteY4" fmla="*/ 0 h 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6" h="9872">
                <a:moveTo>
                  <a:pt x="249" y="0"/>
                </a:moveTo>
                <a:lnTo>
                  <a:pt x="0" y="993"/>
                </a:lnTo>
                <a:lnTo>
                  <a:pt x="9738" y="9872"/>
                </a:lnTo>
                <a:lnTo>
                  <a:pt x="10276" y="7892"/>
                </a:lnTo>
                <a:lnTo>
                  <a:pt x="249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8" name="Group 35"/>
          <p:cNvGrpSpPr>
            <a:grpSpLocks/>
          </p:cNvGrpSpPr>
          <p:nvPr/>
        </p:nvGrpSpPr>
        <p:grpSpPr bwMode="auto">
          <a:xfrm>
            <a:off x="4849745" y="1599402"/>
            <a:ext cx="1876058" cy="4305233"/>
            <a:chOff x="4163" y="541"/>
            <a:chExt cx="877" cy="2012"/>
          </a:xfrm>
        </p:grpSpPr>
        <p:sp>
          <p:nvSpPr>
            <p:cNvPr id="89" name="Line 44"/>
            <p:cNvSpPr>
              <a:spLocks noChangeAspect="1" noChangeShapeType="1"/>
            </p:cNvSpPr>
            <p:nvPr/>
          </p:nvSpPr>
          <p:spPr bwMode="auto">
            <a:xfrm rot="-2520000" flipH="1" flipV="1">
              <a:off x="4163" y="541"/>
              <a:ext cx="0" cy="20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43"/>
            <p:cNvSpPr>
              <a:spLocks noChangeAspect="1" noChangeShapeType="1"/>
            </p:cNvSpPr>
            <p:nvPr/>
          </p:nvSpPr>
          <p:spPr bwMode="auto">
            <a:xfrm rot="-2520000" flipH="1" flipV="1">
              <a:off x="4286" y="563"/>
              <a:ext cx="0" cy="18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42"/>
            <p:cNvSpPr>
              <a:spLocks noChangeAspect="1" noChangeShapeType="1"/>
            </p:cNvSpPr>
            <p:nvPr/>
          </p:nvSpPr>
          <p:spPr bwMode="auto">
            <a:xfrm rot="-2520000" flipH="1" flipV="1">
              <a:off x="4399" y="589"/>
              <a:ext cx="0" cy="16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41"/>
            <p:cNvSpPr>
              <a:spLocks noChangeAspect="1" noChangeShapeType="1"/>
            </p:cNvSpPr>
            <p:nvPr/>
          </p:nvSpPr>
          <p:spPr bwMode="auto">
            <a:xfrm rot="-2520000" flipH="1" flipV="1">
              <a:off x="4516" y="614"/>
              <a:ext cx="0" cy="14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0"/>
            <p:cNvSpPr>
              <a:spLocks noChangeAspect="1" noChangeShapeType="1"/>
            </p:cNvSpPr>
            <p:nvPr/>
          </p:nvSpPr>
          <p:spPr bwMode="auto">
            <a:xfrm rot="-2520000" flipH="1" flipV="1">
              <a:off x="4628" y="641"/>
              <a:ext cx="0" cy="12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39"/>
            <p:cNvSpPr>
              <a:spLocks noChangeAspect="1" noChangeShapeType="1"/>
            </p:cNvSpPr>
            <p:nvPr/>
          </p:nvSpPr>
          <p:spPr bwMode="auto">
            <a:xfrm rot="-2520000" flipH="1" flipV="1">
              <a:off x="4734" y="670"/>
              <a:ext cx="0" cy="10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38"/>
            <p:cNvSpPr>
              <a:spLocks noChangeAspect="1" noChangeShapeType="1"/>
            </p:cNvSpPr>
            <p:nvPr/>
          </p:nvSpPr>
          <p:spPr bwMode="auto">
            <a:xfrm rot="-2520000" flipH="1" flipV="1">
              <a:off x="4840" y="699"/>
              <a:ext cx="0" cy="7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37"/>
            <p:cNvSpPr>
              <a:spLocks noChangeAspect="1" noChangeShapeType="1"/>
            </p:cNvSpPr>
            <p:nvPr/>
          </p:nvSpPr>
          <p:spPr bwMode="auto">
            <a:xfrm rot="-2520000" flipH="1" flipV="1">
              <a:off x="4943" y="729"/>
              <a:ext cx="0" cy="5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36"/>
            <p:cNvSpPr>
              <a:spLocks noChangeAspect="1" noChangeShapeType="1"/>
            </p:cNvSpPr>
            <p:nvPr/>
          </p:nvSpPr>
          <p:spPr bwMode="auto">
            <a:xfrm rot="-2520000" flipH="1" flipV="1">
              <a:off x="5040" y="761"/>
              <a:ext cx="0" cy="2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8" name="Group 24"/>
          <p:cNvGrpSpPr>
            <a:grpSpLocks/>
          </p:cNvGrpSpPr>
          <p:nvPr/>
        </p:nvGrpSpPr>
        <p:grpSpPr bwMode="auto">
          <a:xfrm>
            <a:off x="4725496" y="1571439"/>
            <a:ext cx="2100939" cy="4519946"/>
            <a:chOff x="4105" y="528"/>
            <a:chExt cx="982" cy="2112"/>
          </a:xfrm>
        </p:grpSpPr>
        <p:sp>
          <p:nvSpPr>
            <p:cNvPr id="99" name="Line 34"/>
            <p:cNvSpPr>
              <a:spLocks noChangeAspect="1" noChangeShapeType="1"/>
            </p:cNvSpPr>
            <p:nvPr/>
          </p:nvSpPr>
          <p:spPr bwMode="auto">
            <a:xfrm rot="-2520000" flipH="1" flipV="1">
              <a:off x="4105" y="528"/>
              <a:ext cx="0" cy="21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3"/>
            <p:cNvSpPr>
              <a:spLocks noChangeAspect="1" noChangeShapeType="1"/>
            </p:cNvSpPr>
            <p:nvPr/>
          </p:nvSpPr>
          <p:spPr bwMode="auto">
            <a:xfrm rot="-2520000" flipH="1" flipV="1">
              <a:off x="4225" y="551"/>
              <a:ext cx="0" cy="19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Aspect="1" noChangeShapeType="1"/>
            </p:cNvSpPr>
            <p:nvPr/>
          </p:nvSpPr>
          <p:spPr bwMode="auto">
            <a:xfrm rot="-2520000" flipH="1" flipV="1">
              <a:off x="4344" y="575"/>
              <a:ext cx="0" cy="17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31"/>
            <p:cNvSpPr>
              <a:spLocks noChangeAspect="1" noChangeShapeType="1"/>
            </p:cNvSpPr>
            <p:nvPr/>
          </p:nvSpPr>
          <p:spPr bwMode="auto">
            <a:xfrm rot="-2520000" flipH="1" flipV="1">
              <a:off x="4459" y="601"/>
              <a:ext cx="0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30"/>
            <p:cNvSpPr>
              <a:spLocks noChangeAspect="1" noChangeShapeType="1"/>
            </p:cNvSpPr>
            <p:nvPr/>
          </p:nvSpPr>
          <p:spPr bwMode="auto">
            <a:xfrm rot="-2520000" flipH="1" flipV="1">
              <a:off x="4571" y="628"/>
              <a:ext cx="0" cy="13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29"/>
            <p:cNvSpPr>
              <a:spLocks noChangeAspect="1" noChangeShapeType="1"/>
            </p:cNvSpPr>
            <p:nvPr/>
          </p:nvSpPr>
          <p:spPr bwMode="auto">
            <a:xfrm rot="-2520000" flipH="1" flipV="1">
              <a:off x="4681" y="654"/>
              <a:ext cx="0" cy="11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28"/>
            <p:cNvSpPr>
              <a:spLocks noChangeAspect="1" noChangeShapeType="1"/>
            </p:cNvSpPr>
            <p:nvPr/>
          </p:nvSpPr>
          <p:spPr bwMode="auto">
            <a:xfrm rot="-2520000" flipH="1" flipV="1">
              <a:off x="4787" y="684"/>
              <a:ext cx="0" cy="8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27"/>
            <p:cNvSpPr>
              <a:spLocks noChangeAspect="1" noChangeShapeType="1"/>
            </p:cNvSpPr>
            <p:nvPr/>
          </p:nvSpPr>
          <p:spPr bwMode="auto">
            <a:xfrm rot="-2520000" flipH="1" flipV="1">
              <a:off x="4894" y="713"/>
              <a:ext cx="0" cy="6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26"/>
            <p:cNvSpPr>
              <a:spLocks noChangeAspect="1" noChangeShapeType="1"/>
            </p:cNvSpPr>
            <p:nvPr/>
          </p:nvSpPr>
          <p:spPr bwMode="auto">
            <a:xfrm rot="-2520000" flipH="1" flipV="1">
              <a:off x="4995" y="744"/>
              <a:ext cx="0" cy="43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25"/>
            <p:cNvSpPr>
              <a:spLocks noChangeAspect="1" noChangeShapeType="1"/>
            </p:cNvSpPr>
            <p:nvPr/>
          </p:nvSpPr>
          <p:spPr bwMode="auto">
            <a:xfrm rot="-2520000" flipH="1" flipV="1">
              <a:off x="5087" y="778"/>
              <a:ext cx="0" cy="1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9" name="Freeform 23"/>
          <p:cNvSpPr>
            <a:spLocks/>
          </p:cNvSpPr>
          <p:nvPr/>
        </p:nvSpPr>
        <p:spPr bwMode="auto">
          <a:xfrm>
            <a:off x="2632825" y="2254374"/>
            <a:ext cx="4334289" cy="3395452"/>
          </a:xfrm>
          <a:custGeom>
            <a:avLst/>
            <a:gdLst>
              <a:gd name="connsiteX0" fmla="*/ 8812 w 8812"/>
              <a:gd name="connsiteY0" fmla="*/ 0 h 10000"/>
              <a:gd name="connsiteX1" fmla="*/ 0 w 8812"/>
              <a:gd name="connsiteY1" fmla="*/ 2815 h 10000"/>
              <a:gd name="connsiteX2" fmla="*/ 7233 w 8812"/>
              <a:gd name="connsiteY2" fmla="*/ 10000 h 10000"/>
              <a:gd name="connsiteX0" fmla="*/ 10000 w 10000"/>
              <a:gd name="connsiteY0" fmla="*/ 0 h 10000"/>
              <a:gd name="connsiteX1" fmla="*/ 0 w 10000"/>
              <a:gd name="connsiteY1" fmla="*/ 2815 h 10000"/>
              <a:gd name="connsiteX2" fmla="*/ 8208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2815"/>
                </a:lnTo>
                <a:lnTo>
                  <a:pt x="8208" y="100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0" name="Group 3"/>
          <p:cNvGrpSpPr>
            <a:grpSpLocks/>
          </p:cNvGrpSpPr>
          <p:nvPr/>
        </p:nvGrpSpPr>
        <p:grpSpPr bwMode="auto">
          <a:xfrm>
            <a:off x="2621868" y="2416979"/>
            <a:ext cx="4332408" cy="3093777"/>
            <a:chOff x="3117" y="921"/>
            <a:chExt cx="2025" cy="1446"/>
          </a:xfrm>
        </p:grpSpPr>
        <p:sp>
          <p:nvSpPr>
            <p:cNvPr id="111" name="Line 22"/>
            <p:cNvSpPr>
              <a:spLocks noChangeShapeType="1"/>
            </p:cNvSpPr>
            <p:nvPr/>
          </p:nvSpPr>
          <p:spPr bwMode="auto">
            <a:xfrm flipV="1">
              <a:off x="3123" y="921"/>
              <a:ext cx="2019" cy="3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21"/>
            <p:cNvSpPr>
              <a:spLocks noChangeShapeType="1"/>
            </p:cNvSpPr>
            <p:nvPr/>
          </p:nvSpPr>
          <p:spPr bwMode="auto">
            <a:xfrm flipV="1">
              <a:off x="3119" y="1017"/>
              <a:ext cx="2023" cy="2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20"/>
            <p:cNvSpPr>
              <a:spLocks noChangeShapeType="1"/>
            </p:cNvSpPr>
            <p:nvPr/>
          </p:nvSpPr>
          <p:spPr bwMode="auto">
            <a:xfrm flipV="1">
              <a:off x="3119" y="1110"/>
              <a:ext cx="2014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19"/>
            <p:cNvSpPr>
              <a:spLocks noChangeShapeType="1"/>
            </p:cNvSpPr>
            <p:nvPr/>
          </p:nvSpPr>
          <p:spPr bwMode="auto">
            <a:xfrm flipV="1">
              <a:off x="3119" y="1203"/>
              <a:ext cx="2008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3123" y="1291"/>
              <a:ext cx="1992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3123" y="1291"/>
              <a:ext cx="1980" cy="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>
              <a:off x="3119" y="1291"/>
              <a:ext cx="1969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15"/>
            <p:cNvSpPr>
              <a:spLocks noChangeShapeType="1"/>
            </p:cNvSpPr>
            <p:nvPr/>
          </p:nvSpPr>
          <p:spPr bwMode="auto">
            <a:xfrm>
              <a:off x="3123" y="1291"/>
              <a:ext cx="1950" cy="2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>
              <a:off x="3119" y="1293"/>
              <a:ext cx="193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13"/>
            <p:cNvSpPr>
              <a:spLocks noChangeShapeType="1"/>
            </p:cNvSpPr>
            <p:nvPr/>
          </p:nvSpPr>
          <p:spPr bwMode="auto">
            <a:xfrm>
              <a:off x="3123" y="1291"/>
              <a:ext cx="1914" cy="4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12"/>
            <p:cNvSpPr>
              <a:spLocks noChangeShapeType="1"/>
            </p:cNvSpPr>
            <p:nvPr/>
          </p:nvSpPr>
          <p:spPr bwMode="auto">
            <a:xfrm>
              <a:off x="3123" y="1291"/>
              <a:ext cx="1893" cy="5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3117" y="1293"/>
              <a:ext cx="1878" cy="5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10"/>
            <p:cNvSpPr>
              <a:spLocks noChangeShapeType="1"/>
            </p:cNvSpPr>
            <p:nvPr/>
          </p:nvSpPr>
          <p:spPr bwMode="auto">
            <a:xfrm>
              <a:off x="3123" y="1293"/>
              <a:ext cx="1848" cy="6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9"/>
            <p:cNvSpPr>
              <a:spLocks noChangeShapeType="1"/>
            </p:cNvSpPr>
            <p:nvPr/>
          </p:nvSpPr>
          <p:spPr bwMode="auto">
            <a:xfrm>
              <a:off x="3123" y="1291"/>
              <a:ext cx="1824" cy="7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8"/>
            <p:cNvSpPr>
              <a:spLocks noChangeShapeType="1"/>
            </p:cNvSpPr>
            <p:nvPr/>
          </p:nvSpPr>
          <p:spPr bwMode="auto">
            <a:xfrm>
              <a:off x="3119" y="1291"/>
              <a:ext cx="1801" cy="7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"/>
            <p:cNvSpPr>
              <a:spLocks noChangeShapeType="1"/>
            </p:cNvSpPr>
            <p:nvPr/>
          </p:nvSpPr>
          <p:spPr bwMode="auto">
            <a:xfrm>
              <a:off x="3119" y="1291"/>
              <a:ext cx="1777" cy="8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6"/>
            <p:cNvSpPr>
              <a:spLocks noChangeShapeType="1"/>
            </p:cNvSpPr>
            <p:nvPr/>
          </p:nvSpPr>
          <p:spPr bwMode="auto">
            <a:xfrm>
              <a:off x="3117" y="1291"/>
              <a:ext cx="1752" cy="9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5"/>
            <p:cNvSpPr>
              <a:spLocks noChangeShapeType="1"/>
            </p:cNvSpPr>
            <p:nvPr/>
          </p:nvSpPr>
          <p:spPr bwMode="auto">
            <a:xfrm>
              <a:off x="3119" y="1293"/>
              <a:ext cx="1723" cy="10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4"/>
            <p:cNvSpPr>
              <a:spLocks noChangeShapeType="1"/>
            </p:cNvSpPr>
            <p:nvPr/>
          </p:nvSpPr>
          <p:spPr bwMode="auto">
            <a:xfrm>
              <a:off x="3119" y="1291"/>
              <a:ext cx="1693" cy="10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0" name="Line 45"/>
          <p:cNvSpPr>
            <a:spLocks noChangeAspect="1" noChangeShapeType="1"/>
          </p:cNvSpPr>
          <p:nvPr/>
        </p:nvSpPr>
        <p:spPr bwMode="auto">
          <a:xfrm rot="19080000" flipH="1" flipV="1">
            <a:off x="4595086" y="1548470"/>
            <a:ext cx="0" cy="47056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Line 45"/>
          <p:cNvSpPr>
            <a:spLocks noChangeAspect="1" noChangeShapeType="1"/>
          </p:cNvSpPr>
          <p:nvPr/>
        </p:nvSpPr>
        <p:spPr bwMode="auto">
          <a:xfrm rot="19080000" flipH="1" flipV="1">
            <a:off x="4464941" y="1529320"/>
            <a:ext cx="0" cy="48920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2" name="Straight Connector 131"/>
          <p:cNvCxnSpPr>
            <a:endCxn id="131" idx="0"/>
          </p:cNvCxnSpPr>
          <p:nvPr/>
        </p:nvCxnSpPr>
        <p:spPr>
          <a:xfrm>
            <a:off x="2626147" y="3208609"/>
            <a:ext cx="3475501" cy="25844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133" name="TextBox 132"/>
          <p:cNvSpPr txBox="1"/>
          <p:nvPr/>
        </p:nvSpPr>
        <p:spPr>
          <a:xfrm>
            <a:off x="6269769" y="5285511"/>
            <a:ext cx="74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facets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923475" y="2925625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LED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541731" y="1210822"/>
            <a:ext cx="2471536" cy="4892040"/>
            <a:chOff x="6472682" y="1202403"/>
            <a:chExt cx="2471536" cy="4892040"/>
          </a:xfrm>
        </p:grpSpPr>
        <p:grpSp>
          <p:nvGrpSpPr>
            <p:cNvPr id="136" name="Group 135"/>
            <p:cNvGrpSpPr/>
            <p:nvPr/>
          </p:nvGrpSpPr>
          <p:grpSpPr>
            <a:xfrm>
              <a:off x="8087675" y="2138348"/>
              <a:ext cx="856543" cy="3775751"/>
              <a:chOff x="8087675" y="2138348"/>
              <a:chExt cx="856543" cy="3775751"/>
            </a:xfrm>
          </p:grpSpPr>
          <p:sp>
            <p:nvSpPr>
              <p:cNvPr id="159" name="Freeform 158"/>
              <p:cNvSpPr/>
              <p:nvPr/>
            </p:nvSpPr>
            <p:spPr>
              <a:xfrm rot="120000">
                <a:off x="8874839" y="2138348"/>
                <a:ext cx="69379" cy="478401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120000">
                <a:off x="8855884" y="2616444"/>
                <a:ext cx="68458" cy="475055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600000">
                <a:off x="8807804" y="3092359"/>
                <a:ext cx="62269" cy="484897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720000">
                <a:off x="8717757" y="3573659"/>
                <a:ext cx="55750" cy="477668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960000">
                <a:off x="8608786" y="4053925"/>
                <a:ext cx="55750" cy="486000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 rot="1020000">
                <a:off x="8469411" y="4524156"/>
                <a:ext cx="55750" cy="486000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440000">
                <a:off x="8299134" y="4973928"/>
                <a:ext cx="55750" cy="496800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rot="1500000">
                <a:off x="8087675" y="5428099"/>
                <a:ext cx="55750" cy="486000"/>
              </a:xfrm>
              <a:custGeom>
                <a:avLst/>
                <a:gdLst>
                  <a:gd name="connsiteX0" fmla="*/ 0 w 707010"/>
                  <a:gd name="connsiteY0" fmla="*/ 0 h 2884602"/>
                  <a:gd name="connsiteX1" fmla="*/ 707010 w 707010"/>
                  <a:gd name="connsiteY1" fmla="*/ 735291 h 2884602"/>
                  <a:gd name="connsiteX2" fmla="*/ 9427 w 707010"/>
                  <a:gd name="connsiteY2" fmla="*/ 1461155 h 2884602"/>
                  <a:gd name="connsiteX3" fmla="*/ 707010 w 707010"/>
                  <a:gd name="connsiteY3" fmla="*/ 2168165 h 2884602"/>
                  <a:gd name="connsiteX4" fmla="*/ 9427 w 707010"/>
                  <a:gd name="connsiteY4" fmla="*/ 2884602 h 288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010" h="2884602">
                    <a:moveTo>
                      <a:pt x="0" y="0"/>
                    </a:moveTo>
                    <a:lnTo>
                      <a:pt x="707010" y="735291"/>
                    </a:lnTo>
                    <a:lnTo>
                      <a:pt x="9427" y="1461155"/>
                    </a:lnTo>
                    <a:lnTo>
                      <a:pt x="707010" y="2168165"/>
                    </a:lnTo>
                    <a:lnTo>
                      <a:pt x="9427" y="2884602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rot="1671061" flipV="1">
              <a:off x="6472682" y="1202403"/>
              <a:ext cx="2361494" cy="4892040"/>
              <a:chOff x="1909120" y="277468"/>
              <a:chExt cx="2361494" cy="4892040"/>
            </a:xfrm>
          </p:grpSpPr>
          <p:sp>
            <p:nvSpPr>
              <p:cNvPr id="138" name="Line 44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293924" y="347550"/>
                <a:ext cx="0" cy="43052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Line 43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557043" y="394625"/>
                <a:ext cx="0" cy="393505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Line 42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798770" y="450259"/>
                <a:ext cx="0" cy="349425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Line 41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049053" y="503754"/>
                <a:ext cx="0" cy="308556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40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288641" y="561528"/>
                <a:ext cx="0" cy="2636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Line 39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515394" y="623581"/>
                <a:ext cx="0" cy="21547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38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742147" y="685635"/>
                <a:ext cx="0" cy="16733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37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962482" y="749828"/>
                <a:ext cx="0" cy="117259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36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169982" y="818301"/>
                <a:ext cx="0" cy="62695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Line 34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169675" y="319587"/>
                <a:ext cx="0" cy="451994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33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426409" y="368810"/>
                <a:ext cx="0" cy="41240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32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681003" y="420173"/>
                <a:ext cx="0" cy="372809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31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927040" y="475816"/>
                <a:ext cx="0" cy="330007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Line 30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166658" y="533600"/>
                <a:ext cx="0" cy="285492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Line 29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401998" y="589243"/>
                <a:ext cx="0" cy="239480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28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628779" y="653447"/>
                <a:ext cx="0" cy="19175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27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3857700" y="715510"/>
                <a:ext cx="0" cy="14317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Line 26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073785" y="781854"/>
                <a:ext cx="0" cy="92239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2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4270614" y="854618"/>
                <a:ext cx="0" cy="34884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4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2039265" y="296618"/>
                <a:ext cx="0" cy="47056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45"/>
              <p:cNvSpPr>
                <a:spLocks noChangeAspect="1" noChangeShapeType="1"/>
              </p:cNvSpPr>
              <p:nvPr/>
            </p:nvSpPr>
            <p:spPr bwMode="auto">
              <a:xfrm rot="19080000" flipH="1" flipV="1">
                <a:off x="1909120" y="277468"/>
                <a:ext cx="0" cy="48920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6156516" y="2148653"/>
            <a:ext cx="862899" cy="3761692"/>
            <a:chOff x="8087467" y="2140234"/>
            <a:chExt cx="862899" cy="3761692"/>
          </a:xfrm>
        </p:grpSpPr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8893765" y="2140234"/>
              <a:ext cx="56601" cy="473722"/>
              <a:chOff x="2640504" y="685800"/>
              <a:chExt cx="1017096" cy="2711228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>
              <a:grpSpLocks noChangeAspect="1"/>
            </p:cNvGrpSpPr>
            <p:nvPr/>
          </p:nvGrpSpPr>
          <p:grpSpPr>
            <a:xfrm rot="240000">
              <a:off x="8866046" y="2618795"/>
              <a:ext cx="56601" cy="473722"/>
              <a:chOff x="2640504" y="685800"/>
              <a:chExt cx="1017096" cy="2711228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>
              <a:grpSpLocks noChangeAspect="1"/>
            </p:cNvGrpSpPr>
            <p:nvPr/>
          </p:nvGrpSpPr>
          <p:grpSpPr>
            <a:xfrm rot="480000">
              <a:off x="8808110" y="3090273"/>
              <a:ext cx="56601" cy="473722"/>
              <a:chOff x="2640504" y="685800"/>
              <a:chExt cx="1017096" cy="2711228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 rot="720000">
              <a:off x="8715979" y="3575159"/>
              <a:ext cx="56601" cy="473722"/>
              <a:chOff x="2640504" y="685800"/>
              <a:chExt cx="1017096" cy="2711228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>
              <a:grpSpLocks noChangeAspect="1"/>
            </p:cNvGrpSpPr>
            <p:nvPr/>
          </p:nvGrpSpPr>
          <p:grpSpPr>
            <a:xfrm rot="960000">
              <a:off x="8599194" y="4050528"/>
              <a:ext cx="56601" cy="473722"/>
              <a:chOff x="2640504" y="685800"/>
              <a:chExt cx="1017096" cy="2711228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>
              <a:grpSpLocks noChangeAspect="1"/>
            </p:cNvGrpSpPr>
            <p:nvPr/>
          </p:nvGrpSpPr>
          <p:grpSpPr>
            <a:xfrm rot="1200000">
              <a:off x="8460114" y="4520430"/>
              <a:ext cx="56601" cy="473722"/>
              <a:chOff x="2640504" y="685800"/>
              <a:chExt cx="1017096" cy="2711228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>
              <a:grpSpLocks noChangeAspect="1"/>
            </p:cNvGrpSpPr>
            <p:nvPr/>
          </p:nvGrpSpPr>
          <p:grpSpPr>
            <a:xfrm rot="1440000">
              <a:off x="8283614" y="4980581"/>
              <a:ext cx="56601" cy="473722"/>
              <a:chOff x="2640504" y="685800"/>
              <a:chExt cx="1017096" cy="2711228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>
              <a:grpSpLocks noChangeAspect="1"/>
            </p:cNvGrpSpPr>
            <p:nvPr/>
          </p:nvGrpSpPr>
          <p:grpSpPr>
            <a:xfrm rot="1680000">
              <a:off x="8087467" y="5428204"/>
              <a:ext cx="56601" cy="473722"/>
              <a:chOff x="2640504" y="685800"/>
              <a:chExt cx="1017096" cy="2711228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flipH="1">
                <a:off x="2743200" y="685800"/>
                <a:ext cx="914400" cy="87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60000" flipH="1">
                <a:off x="2743200" y="1563019"/>
                <a:ext cx="914400" cy="9234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20000" flipH="1">
                <a:off x="2640504" y="2486482"/>
                <a:ext cx="914400" cy="91054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59"/>
          <p:cNvSpPr>
            <a:spLocks noChangeAspect="1"/>
          </p:cNvSpPr>
          <p:nvPr/>
        </p:nvSpPr>
        <p:spPr bwMode="auto">
          <a:xfrm>
            <a:off x="2771844" y="2149665"/>
            <a:ext cx="4195270" cy="462150"/>
          </a:xfrm>
          <a:custGeom>
            <a:avLst/>
            <a:gdLst>
              <a:gd name="connsiteX0" fmla="*/ 0 w 9710"/>
              <a:gd name="connsiteY0" fmla="*/ 5196 h 10000"/>
              <a:gd name="connsiteX1" fmla="*/ 329 w 9710"/>
              <a:gd name="connsiteY1" fmla="*/ 185 h 10000"/>
              <a:gd name="connsiteX2" fmla="*/ 9710 w 9710"/>
              <a:gd name="connsiteY2" fmla="*/ 0 h 10000"/>
              <a:gd name="connsiteX3" fmla="*/ 9660 w 9710"/>
              <a:gd name="connsiteY3" fmla="*/ 10000 h 10000"/>
              <a:gd name="connsiteX4" fmla="*/ 0 w 9710"/>
              <a:gd name="connsiteY4" fmla="*/ 5196 h 10000"/>
              <a:gd name="connsiteX0" fmla="*/ 3 w 10003"/>
              <a:gd name="connsiteY0" fmla="*/ 5196 h 10000"/>
              <a:gd name="connsiteX1" fmla="*/ 37 w 10003"/>
              <a:gd name="connsiteY1" fmla="*/ 242 h 10000"/>
              <a:gd name="connsiteX2" fmla="*/ 10003 w 10003"/>
              <a:gd name="connsiteY2" fmla="*/ 0 h 10000"/>
              <a:gd name="connsiteX3" fmla="*/ 9952 w 10003"/>
              <a:gd name="connsiteY3" fmla="*/ 10000 h 10000"/>
              <a:gd name="connsiteX4" fmla="*/ 3 w 10003"/>
              <a:gd name="connsiteY4" fmla="*/ 5196 h 10000"/>
              <a:gd name="connsiteX0" fmla="*/ 0 w 10000"/>
              <a:gd name="connsiteY0" fmla="*/ 5196 h 10000"/>
              <a:gd name="connsiteX1" fmla="*/ 34 w 10000"/>
              <a:gd name="connsiteY1" fmla="*/ 242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0 w 10000"/>
              <a:gd name="connsiteY4" fmla="*/ 51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196"/>
                </a:moveTo>
                <a:cubicBezTo>
                  <a:pt x="11" y="3545"/>
                  <a:pt x="23" y="1893"/>
                  <a:pt x="34" y="242"/>
                </a:cubicBezTo>
                <a:lnTo>
                  <a:pt x="10000" y="0"/>
                </a:lnTo>
                <a:cubicBezTo>
                  <a:pt x="9982" y="3333"/>
                  <a:pt x="9966" y="6667"/>
                  <a:pt x="9949" y="10000"/>
                </a:cubicBezTo>
                <a:lnTo>
                  <a:pt x="0" y="5196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18900000" scaled="1"/>
          </a:gradFill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8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78302E-8 L -0.22466 0.336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68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8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133599"/>
            <a:ext cx="6745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View sequential 3D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Design </a:t>
            </a:r>
            <a:r>
              <a:rPr lang="en-US" sz="4400" dirty="0"/>
              <a:t>of </a:t>
            </a:r>
            <a:r>
              <a:rPr lang="en-US" sz="4400" dirty="0" smtClean="0"/>
              <a:t>wedge backlight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92"/>
          <p:cNvSpPr/>
          <p:nvPr/>
        </p:nvSpPr>
        <p:spPr>
          <a:xfrm>
            <a:off x="2954788" y="76214"/>
            <a:ext cx="5887414" cy="3519220"/>
          </a:xfrm>
          <a:custGeom>
            <a:avLst/>
            <a:gdLst>
              <a:gd name="connsiteX0" fmla="*/ 0 w 3134358"/>
              <a:gd name="connsiteY0" fmla="*/ 0 h 1873572"/>
              <a:gd name="connsiteX1" fmla="*/ 3134358 w 3134358"/>
              <a:gd name="connsiteY1" fmla="*/ 0 h 1873572"/>
              <a:gd name="connsiteX2" fmla="*/ 3134358 w 3134358"/>
              <a:gd name="connsiteY2" fmla="*/ 1873572 h 1873572"/>
              <a:gd name="connsiteX3" fmla="*/ 0 w 3134358"/>
              <a:gd name="connsiteY3" fmla="*/ 1873572 h 1873572"/>
              <a:gd name="connsiteX4" fmla="*/ 0 w 3134358"/>
              <a:gd name="connsiteY4" fmla="*/ 0 h 1873572"/>
              <a:gd name="connsiteX0" fmla="*/ 0 w 3134358"/>
              <a:gd name="connsiteY0" fmla="*/ 0 h 1873572"/>
              <a:gd name="connsiteX1" fmla="*/ 3134358 w 3134358"/>
              <a:gd name="connsiteY1" fmla="*/ 0 h 1873572"/>
              <a:gd name="connsiteX2" fmla="*/ 3134358 w 3134358"/>
              <a:gd name="connsiteY2" fmla="*/ 1873572 h 1873572"/>
              <a:gd name="connsiteX3" fmla="*/ 7620 w 3134358"/>
              <a:gd name="connsiteY3" fmla="*/ 425772 h 1873572"/>
              <a:gd name="connsiteX4" fmla="*/ 0 w 3134358"/>
              <a:gd name="connsiteY4" fmla="*/ 0 h 187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4358" h="1873572">
                <a:moveTo>
                  <a:pt x="0" y="0"/>
                </a:moveTo>
                <a:lnTo>
                  <a:pt x="3134358" y="0"/>
                </a:lnTo>
                <a:lnTo>
                  <a:pt x="3134358" y="1873572"/>
                </a:lnTo>
                <a:lnTo>
                  <a:pt x="7620" y="4257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789"/>
          <p:cNvSpPr>
            <a:spLocks noChangeAspect="1"/>
          </p:cNvSpPr>
          <p:nvPr/>
        </p:nvSpPr>
        <p:spPr>
          <a:xfrm>
            <a:off x="409735" y="864169"/>
            <a:ext cx="8432468" cy="5514175"/>
          </a:xfrm>
          <a:custGeom>
            <a:avLst/>
            <a:gdLst>
              <a:gd name="connsiteX0" fmla="*/ 0 w 4474061"/>
              <a:gd name="connsiteY0" fmla="*/ 0 h 3355546"/>
              <a:gd name="connsiteX1" fmla="*/ 4474061 w 4474061"/>
              <a:gd name="connsiteY1" fmla="*/ 0 h 3355546"/>
              <a:gd name="connsiteX2" fmla="*/ 4474061 w 4474061"/>
              <a:gd name="connsiteY2" fmla="*/ 3355546 h 3355546"/>
              <a:gd name="connsiteX3" fmla="*/ 0 w 4474061"/>
              <a:gd name="connsiteY3" fmla="*/ 3355546 h 3355546"/>
              <a:gd name="connsiteX4" fmla="*/ 0 w 4474061"/>
              <a:gd name="connsiteY4" fmla="*/ 0 h 3355546"/>
              <a:gd name="connsiteX0" fmla="*/ 0 w 4474061"/>
              <a:gd name="connsiteY0" fmla="*/ 0 h 3355546"/>
              <a:gd name="connsiteX1" fmla="*/ 1328963 w 4474061"/>
              <a:gd name="connsiteY1" fmla="*/ 419894 h 3355546"/>
              <a:gd name="connsiteX2" fmla="*/ 4474061 w 4474061"/>
              <a:gd name="connsiteY2" fmla="*/ 0 h 3355546"/>
              <a:gd name="connsiteX3" fmla="*/ 4474061 w 4474061"/>
              <a:gd name="connsiteY3" fmla="*/ 3355546 h 3355546"/>
              <a:gd name="connsiteX4" fmla="*/ 0 w 4474061"/>
              <a:gd name="connsiteY4" fmla="*/ 3355546 h 3355546"/>
              <a:gd name="connsiteX5" fmla="*/ 0 w 4474061"/>
              <a:gd name="connsiteY5" fmla="*/ 0 h 3355546"/>
              <a:gd name="connsiteX0" fmla="*/ 0 w 4481681"/>
              <a:gd name="connsiteY0" fmla="*/ 990600 h 3355546"/>
              <a:gd name="connsiteX1" fmla="*/ 1336583 w 4481681"/>
              <a:gd name="connsiteY1" fmla="*/ 419894 h 3355546"/>
              <a:gd name="connsiteX2" fmla="*/ 4481681 w 4481681"/>
              <a:gd name="connsiteY2" fmla="*/ 0 h 3355546"/>
              <a:gd name="connsiteX3" fmla="*/ 4481681 w 4481681"/>
              <a:gd name="connsiteY3" fmla="*/ 3355546 h 3355546"/>
              <a:gd name="connsiteX4" fmla="*/ 7620 w 4481681"/>
              <a:gd name="connsiteY4" fmla="*/ 3355546 h 3355546"/>
              <a:gd name="connsiteX5" fmla="*/ 0 w 4481681"/>
              <a:gd name="connsiteY5" fmla="*/ 990600 h 3355546"/>
              <a:gd name="connsiteX0" fmla="*/ 0 w 4489301"/>
              <a:gd name="connsiteY0" fmla="*/ 570707 h 2935653"/>
              <a:gd name="connsiteX1" fmla="*/ 1336583 w 4489301"/>
              <a:gd name="connsiteY1" fmla="*/ 1 h 2935653"/>
              <a:gd name="connsiteX2" fmla="*/ 4489301 w 4489301"/>
              <a:gd name="connsiteY2" fmla="*/ 1447007 h 2935653"/>
              <a:gd name="connsiteX3" fmla="*/ 4481681 w 4489301"/>
              <a:gd name="connsiteY3" fmla="*/ 2935653 h 2935653"/>
              <a:gd name="connsiteX4" fmla="*/ 7620 w 4489301"/>
              <a:gd name="connsiteY4" fmla="*/ 2935653 h 2935653"/>
              <a:gd name="connsiteX5" fmla="*/ 0 w 4489301"/>
              <a:gd name="connsiteY5" fmla="*/ 570707 h 2935653"/>
              <a:gd name="connsiteX0" fmla="*/ 0 w 4489301"/>
              <a:gd name="connsiteY0" fmla="*/ 570706 h 2935652"/>
              <a:gd name="connsiteX1" fmla="*/ 1336583 w 4489301"/>
              <a:gd name="connsiteY1" fmla="*/ 0 h 2935652"/>
              <a:gd name="connsiteX2" fmla="*/ 4489301 w 4489301"/>
              <a:gd name="connsiteY2" fmla="*/ 1447006 h 2935652"/>
              <a:gd name="connsiteX3" fmla="*/ 4481681 w 4489301"/>
              <a:gd name="connsiteY3" fmla="*/ 2935652 h 2935652"/>
              <a:gd name="connsiteX4" fmla="*/ 7620 w 4489301"/>
              <a:gd name="connsiteY4" fmla="*/ 2935652 h 2935652"/>
              <a:gd name="connsiteX5" fmla="*/ 0 w 4489301"/>
              <a:gd name="connsiteY5" fmla="*/ 570706 h 293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9301" h="2935652">
                <a:moveTo>
                  <a:pt x="0" y="570706"/>
                </a:moveTo>
                <a:lnTo>
                  <a:pt x="1336583" y="0"/>
                </a:lnTo>
                <a:lnTo>
                  <a:pt x="4489301" y="1447006"/>
                </a:lnTo>
                <a:lnTo>
                  <a:pt x="4481681" y="2935652"/>
                </a:lnTo>
                <a:lnTo>
                  <a:pt x="7620" y="2935652"/>
                </a:lnTo>
                <a:lnTo>
                  <a:pt x="0" y="570706"/>
                </a:lnTo>
                <a:close/>
              </a:path>
            </a:pathLst>
          </a:custGeom>
          <a:gradFill flip="none" rotWithShape="1">
            <a:gsLst>
              <a:gs pos="0">
                <a:srgbClr val="FFFFD5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un 18"/>
          <p:cNvSpPr/>
          <p:nvPr/>
        </p:nvSpPr>
        <p:spPr>
          <a:xfrm>
            <a:off x="2092554" y="5899034"/>
            <a:ext cx="230188" cy="239042"/>
          </a:xfrm>
          <a:prstGeom prst="sun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5400000">
            <a:off x="-19692" y="3235377"/>
            <a:ext cx="3839452" cy="2132257"/>
          </a:xfrm>
          <a:custGeom>
            <a:avLst/>
            <a:gdLst>
              <a:gd name="connsiteX0" fmla="*/ 0 w 3962400"/>
              <a:gd name="connsiteY0" fmla="*/ 1981200 h 1981200"/>
              <a:gd name="connsiteX1" fmla="*/ 916860 w 3962400"/>
              <a:gd name="connsiteY1" fmla="*/ 0 h 1981200"/>
              <a:gd name="connsiteX2" fmla="*/ 3962400 w 3962400"/>
              <a:gd name="connsiteY2" fmla="*/ 0 h 1981200"/>
              <a:gd name="connsiteX3" fmla="*/ 3045540 w 3962400"/>
              <a:gd name="connsiteY3" fmla="*/ 1981200 h 1981200"/>
              <a:gd name="connsiteX4" fmla="*/ 0 w 3962400"/>
              <a:gd name="connsiteY4" fmla="*/ 1981200 h 1981200"/>
              <a:gd name="connsiteX0" fmla="*/ 0 w 3962400"/>
              <a:gd name="connsiteY0" fmla="*/ 1981200 h 1981200"/>
              <a:gd name="connsiteX1" fmla="*/ 916860 w 3962400"/>
              <a:gd name="connsiteY1" fmla="*/ 0 h 1981200"/>
              <a:gd name="connsiteX2" fmla="*/ 3962400 w 3962400"/>
              <a:gd name="connsiteY2" fmla="*/ 0 h 1981200"/>
              <a:gd name="connsiteX3" fmla="*/ 3045540 w 3962400"/>
              <a:gd name="connsiteY3" fmla="*/ 1981200 h 1981200"/>
              <a:gd name="connsiteX4" fmla="*/ 0 w 3962400"/>
              <a:gd name="connsiteY4" fmla="*/ 1981200 h 1981200"/>
              <a:gd name="connsiteX0" fmla="*/ 0 w 3962400"/>
              <a:gd name="connsiteY0" fmla="*/ 1981200 h 1981200"/>
              <a:gd name="connsiteX1" fmla="*/ 916860 w 3962400"/>
              <a:gd name="connsiteY1" fmla="*/ 0 h 1981200"/>
              <a:gd name="connsiteX2" fmla="*/ 3962400 w 3962400"/>
              <a:gd name="connsiteY2" fmla="*/ 0 h 1981200"/>
              <a:gd name="connsiteX3" fmla="*/ 3045540 w 3962400"/>
              <a:gd name="connsiteY3" fmla="*/ 1981200 h 1981200"/>
              <a:gd name="connsiteX4" fmla="*/ 0 w 3962400"/>
              <a:gd name="connsiteY4" fmla="*/ 1981200 h 1981200"/>
              <a:gd name="connsiteX0" fmla="*/ 0 w 3962400"/>
              <a:gd name="connsiteY0" fmla="*/ 1981200 h 2235725"/>
              <a:gd name="connsiteX1" fmla="*/ 916860 w 3962400"/>
              <a:gd name="connsiteY1" fmla="*/ 0 h 2235725"/>
              <a:gd name="connsiteX2" fmla="*/ 3962400 w 3962400"/>
              <a:gd name="connsiteY2" fmla="*/ 0 h 2235725"/>
              <a:gd name="connsiteX3" fmla="*/ 3045540 w 3962400"/>
              <a:gd name="connsiteY3" fmla="*/ 1981200 h 2235725"/>
              <a:gd name="connsiteX4" fmla="*/ 146116 w 3962400"/>
              <a:gd name="connsiteY4" fmla="*/ 2235725 h 2235725"/>
              <a:gd name="connsiteX5" fmla="*/ 0 w 3962400"/>
              <a:gd name="connsiteY5" fmla="*/ 1981200 h 2235725"/>
              <a:gd name="connsiteX0" fmla="*/ 0 w 3962400"/>
              <a:gd name="connsiteY0" fmla="*/ 1981200 h 2250280"/>
              <a:gd name="connsiteX1" fmla="*/ 916860 w 3962400"/>
              <a:gd name="connsiteY1" fmla="*/ 0 h 2250280"/>
              <a:gd name="connsiteX2" fmla="*/ 3962400 w 3962400"/>
              <a:gd name="connsiteY2" fmla="*/ 0 h 2250280"/>
              <a:gd name="connsiteX3" fmla="*/ 3155522 w 3962400"/>
              <a:gd name="connsiteY3" fmla="*/ 2250280 h 2250280"/>
              <a:gd name="connsiteX4" fmla="*/ 146116 w 3962400"/>
              <a:gd name="connsiteY4" fmla="*/ 2235725 h 2250280"/>
              <a:gd name="connsiteX5" fmla="*/ 0 w 3962400"/>
              <a:gd name="connsiteY5" fmla="*/ 1981200 h 2250280"/>
              <a:gd name="connsiteX0" fmla="*/ 0 w 4019550"/>
              <a:gd name="connsiteY0" fmla="*/ 1981200 h 2250280"/>
              <a:gd name="connsiteX1" fmla="*/ 916860 w 4019550"/>
              <a:gd name="connsiteY1" fmla="*/ 0 h 2250280"/>
              <a:gd name="connsiteX2" fmla="*/ 4019550 w 4019550"/>
              <a:gd name="connsiteY2" fmla="*/ 111919 h 2250280"/>
              <a:gd name="connsiteX3" fmla="*/ 3155522 w 4019550"/>
              <a:gd name="connsiteY3" fmla="*/ 2250280 h 2250280"/>
              <a:gd name="connsiteX4" fmla="*/ 146116 w 4019550"/>
              <a:gd name="connsiteY4" fmla="*/ 2235725 h 2250280"/>
              <a:gd name="connsiteX5" fmla="*/ 0 w 4019550"/>
              <a:gd name="connsiteY5" fmla="*/ 1981200 h 2250280"/>
              <a:gd name="connsiteX0" fmla="*/ 0 w 4088116"/>
              <a:gd name="connsiteY0" fmla="*/ 1981200 h 2250280"/>
              <a:gd name="connsiteX1" fmla="*/ 916860 w 4088116"/>
              <a:gd name="connsiteY1" fmla="*/ 0 h 2250280"/>
              <a:gd name="connsiteX2" fmla="*/ 4019550 w 4088116"/>
              <a:gd name="connsiteY2" fmla="*/ 111919 h 2250280"/>
              <a:gd name="connsiteX3" fmla="*/ 4088116 w 4088116"/>
              <a:gd name="connsiteY3" fmla="*/ 263926 h 2250280"/>
              <a:gd name="connsiteX4" fmla="*/ 3155522 w 4088116"/>
              <a:gd name="connsiteY4" fmla="*/ 2250280 h 2250280"/>
              <a:gd name="connsiteX5" fmla="*/ 146116 w 4088116"/>
              <a:gd name="connsiteY5" fmla="*/ 2235725 h 2250280"/>
              <a:gd name="connsiteX6" fmla="*/ 0 w 4088116"/>
              <a:gd name="connsiteY6" fmla="*/ 1981200 h 2250280"/>
              <a:gd name="connsiteX0" fmla="*/ 30969 w 4119085"/>
              <a:gd name="connsiteY0" fmla="*/ 1981200 h 2361294"/>
              <a:gd name="connsiteX1" fmla="*/ 947829 w 4119085"/>
              <a:gd name="connsiteY1" fmla="*/ 0 h 2361294"/>
              <a:gd name="connsiteX2" fmla="*/ 4050519 w 4119085"/>
              <a:gd name="connsiteY2" fmla="*/ 111919 h 2361294"/>
              <a:gd name="connsiteX3" fmla="*/ 4119085 w 4119085"/>
              <a:gd name="connsiteY3" fmla="*/ 263926 h 2361294"/>
              <a:gd name="connsiteX4" fmla="*/ 3186491 w 4119085"/>
              <a:gd name="connsiteY4" fmla="*/ 2250280 h 2361294"/>
              <a:gd name="connsiteX5" fmla="*/ 0 w 4119085"/>
              <a:gd name="connsiteY5" fmla="*/ 2361294 h 2361294"/>
              <a:gd name="connsiteX6" fmla="*/ 30969 w 4119085"/>
              <a:gd name="connsiteY6" fmla="*/ 1981200 h 2361294"/>
              <a:gd name="connsiteX0" fmla="*/ 0 w 4088116"/>
              <a:gd name="connsiteY0" fmla="*/ 1981200 h 2250280"/>
              <a:gd name="connsiteX1" fmla="*/ 916860 w 4088116"/>
              <a:gd name="connsiteY1" fmla="*/ 0 h 2250280"/>
              <a:gd name="connsiteX2" fmla="*/ 4019550 w 4088116"/>
              <a:gd name="connsiteY2" fmla="*/ 111919 h 2250280"/>
              <a:gd name="connsiteX3" fmla="*/ 4088116 w 4088116"/>
              <a:gd name="connsiteY3" fmla="*/ 263926 h 2250280"/>
              <a:gd name="connsiteX4" fmla="*/ 3155522 w 4088116"/>
              <a:gd name="connsiteY4" fmla="*/ 2250280 h 2250280"/>
              <a:gd name="connsiteX5" fmla="*/ 126799 w 4088116"/>
              <a:gd name="connsiteY5" fmla="*/ 2245382 h 2250280"/>
              <a:gd name="connsiteX6" fmla="*/ 0 w 4088116"/>
              <a:gd name="connsiteY6" fmla="*/ 1981200 h 2250280"/>
              <a:gd name="connsiteX0" fmla="*/ 0 w 4088116"/>
              <a:gd name="connsiteY0" fmla="*/ 1981200 h 2250280"/>
              <a:gd name="connsiteX1" fmla="*/ 916860 w 4088116"/>
              <a:gd name="connsiteY1" fmla="*/ 0 h 2250280"/>
              <a:gd name="connsiteX2" fmla="*/ 3858953 w 4088116"/>
              <a:gd name="connsiteY2" fmla="*/ 111919 h 2250280"/>
              <a:gd name="connsiteX3" fmla="*/ 4088116 w 4088116"/>
              <a:gd name="connsiteY3" fmla="*/ 263926 h 2250280"/>
              <a:gd name="connsiteX4" fmla="*/ 3155522 w 4088116"/>
              <a:gd name="connsiteY4" fmla="*/ 2250280 h 2250280"/>
              <a:gd name="connsiteX5" fmla="*/ 126799 w 4088116"/>
              <a:gd name="connsiteY5" fmla="*/ 2245382 h 2250280"/>
              <a:gd name="connsiteX6" fmla="*/ 0 w 4088116"/>
              <a:gd name="connsiteY6" fmla="*/ 1981200 h 2250280"/>
              <a:gd name="connsiteX0" fmla="*/ 0 w 4088116"/>
              <a:gd name="connsiteY0" fmla="*/ 1981200 h 2250280"/>
              <a:gd name="connsiteX1" fmla="*/ 876711 w 4088116"/>
              <a:gd name="connsiteY1" fmla="*/ 0 h 2250280"/>
              <a:gd name="connsiteX2" fmla="*/ 3858953 w 4088116"/>
              <a:gd name="connsiteY2" fmla="*/ 111919 h 2250280"/>
              <a:gd name="connsiteX3" fmla="*/ 4088116 w 4088116"/>
              <a:gd name="connsiteY3" fmla="*/ 263926 h 2250280"/>
              <a:gd name="connsiteX4" fmla="*/ 3155522 w 4088116"/>
              <a:gd name="connsiteY4" fmla="*/ 2250280 h 2250280"/>
              <a:gd name="connsiteX5" fmla="*/ 126799 w 4088116"/>
              <a:gd name="connsiteY5" fmla="*/ 2245382 h 2250280"/>
              <a:gd name="connsiteX6" fmla="*/ 0 w 4088116"/>
              <a:gd name="connsiteY6" fmla="*/ 1981200 h 2250280"/>
              <a:gd name="connsiteX0" fmla="*/ 0 w 4088116"/>
              <a:gd name="connsiteY0" fmla="*/ 2001274 h 2270354"/>
              <a:gd name="connsiteX1" fmla="*/ 946972 w 4088116"/>
              <a:gd name="connsiteY1" fmla="*/ 0 h 2270354"/>
              <a:gd name="connsiteX2" fmla="*/ 3858953 w 4088116"/>
              <a:gd name="connsiteY2" fmla="*/ 131993 h 2270354"/>
              <a:gd name="connsiteX3" fmla="*/ 4088116 w 4088116"/>
              <a:gd name="connsiteY3" fmla="*/ 284000 h 2270354"/>
              <a:gd name="connsiteX4" fmla="*/ 3155522 w 4088116"/>
              <a:gd name="connsiteY4" fmla="*/ 2270354 h 2270354"/>
              <a:gd name="connsiteX5" fmla="*/ 126799 w 4088116"/>
              <a:gd name="connsiteY5" fmla="*/ 2265456 h 2270354"/>
              <a:gd name="connsiteX6" fmla="*/ 0 w 4088116"/>
              <a:gd name="connsiteY6" fmla="*/ 2001274 h 227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116" h="2270354">
                <a:moveTo>
                  <a:pt x="0" y="2001274"/>
                </a:moveTo>
                <a:cubicBezTo>
                  <a:pt x="136723" y="1307095"/>
                  <a:pt x="507020" y="586557"/>
                  <a:pt x="946972" y="0"/>
                </a:cubicBezTo>
                <a:lnTo>
                  <a:pt x="3858953" y="131993"/>
                </a:lnTo>
                <a:lnTo>
                  <a:pt x="4088116" y="284000"/>
                </a:lnTo>
                <a:lnTo>
                  <a:pt x="3155522" y="2270354"/>
                </a:lnTo>
                <a:lnTo>
                  <a:pt x="126799" y="2265456"/>
                </a:lnTo>
                <a:lnTo>
                  <a:pt x="0" y="200127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5400000">
            <a:off x="-84410" y="3418533"/>
            <a:ext cx="3721382" cy="1879546"/>
          </a:xfrm>
          <a:custGeom>
            <a:avLst/>
            <a:gdLst>
              <a:gd name="connsiteX0" fmla="*/ 0 w 3962400"/>
              <a:gd name="connsiteY0" fmla="*/ 1981200 h 1981200"/>
              <a:gd name="connsiteX1" fmla="*/ 916860 w 3962400"/>
              <a:gd name="connsiteY1" fmla="*/ 0 h 1981200"/>
              <a:gd name="connsiteX2" fmla="*/ 3962400 w 3962400"/>
              <a:gd name="connsiteY2" fmla="*/ 0 h 1981200"/>
              <a:gd name="connsiteX3" fmla="*/ 3045540 w 3962400"/>
              <a:gd name="connsiteY3" fmla="*/ 1981200 h 1981200"/>
              <a:gd name="connsiteX4" fmla="*/ 0 w 3962400"/>
              <a:gd name="connsiteY4" fmla="*/ 1981200 h 1981200"/>
              <a:gd name="connsiteX0" fmla="*/ 0 w 3962400"/>
              <a:gd name="connsiteY0" fmla="*/ 1981200 h 1981200"/>
              <a:gd name="connsiteX1" fmla="*/ 916860 w 3962400"/>
              <a:gd name="connsiteY1" fmla="*/ 0 h 1981200"/>
              <a:gd name="connsiteX2" fmla="*/ 3962400 w 3962400"/>
              <a:gd name="connsiteY2" fmla="*/ 0 h 1981200"/>
              <a:gd name="connsiteX3" fmla="*/ 3045540 w 3962400"/>
              <a:gd name="connsiteY3" fmla="*/ 1981200 h 1981200"/>
              <a:gd name="connsiteX4" fmla="*/ 0 w 3962400"/>
              <a:gd name="connsiteY4" fmla="*/ 1981200 h 1981200"/>
              <a:gd name="connsiteX0" fmla="*/ 0 w 3962400"/>
              <a:gd name="connsiteY0" fmla="*/ 1981200 h 1981200"/>
              <a:gd name="connsiteX1" fmla="*/ 916860 w 3962400"/>
              <a:gd name="connsiteY1" fmla="*/ 0 h 1981200"/>
              <a:gd name="connsiteX2" fmla="*/ 3962400 w 3962400"/>
              <a:gd name="connsiteY2" fmla="*/ 0 h 1981200"/>
              <a:gd name="connsiteX3" fmla="*/ 3045540 w 3962400"/>
              <a:gd name="connsiteY3" fmla="*/ 1981200 h 1981200"/>
              <a:gd name="connsiteX4" fmla="*/ 0 w 3962400"/>
              <a:gd name="connsiteY4" fmla="*/ 1981200 h 1981200"/>
              <a:gd name="connsiteX0" fmla="*/ 0 w 3962400"/>
              <a:gd name="connsiteY0" fmla="*/ 2001276 h 2001276"/>
              <a:gd name="connsiteX1" fmla="*/ 987125 w 3962400"/>
              <a:gd name="connsiteY1" fmla="*/ 0 h 2001276"/>
              <a:gd name="connsiteX2" fmla="*/ 3962400 w 3962400"/>
              <a:gd name="connsiteY2" fmla="*/ 20076 h 2001276"/>
              <a:gd name="connsiteX3" fmla="*/ 3045540 w 3962400"/>
              <a:gd name="connsiteY3" fmla="*/ 2001276 h 2001276"/>
              <a:gd name="connsiteX4" fmla="*/ 0 w 3962400"/>
              <a:gd name="connsiteY4" fmla="*/ 2001276 h 200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2001276">
                <a:moveTo>
                  <a:pt x="0" y="2001276"/>
                </a:moveTo>
                <a:cubicBezTo>
                  <a:pt x="136723" y="1307097"/>
                  <a:pt x="547173" y="586557"/>
                  <a:pt x="987125" y="0"/>
                </a:cubicBezTo>
                <a:lnTo>
                  <a:pt x="3962400" y="20076"/>
                </a:lnTo>
                <a:lnTo>
                  <a:pt x="3045540" y="2001276"/>
                </a:lnTo>
                <a:lnTo>
                  <a:pt x="0" y="2001276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5400000" flipV="1">
            <a:off x="1346895" y="4608782"/>
            <a:ext cx="2960518" cy="259910"/>
          </a:xfrm>
          <a:custGeom>
            <a:avLst/>
            <a:gdLst>
              <a:gd name="connsiteX0" fmla="*/ 0 w 3124200"/>
              <a:gd name="connsiteY0" fmla="*/ 152400 h 152400"/>
              <a:gd name="connsiteX1" fmla="*/ 70528 w 3124200"/>
              <a:gd name="connsiteY1" fmla="*/ 0 h 152400"/>
              <a:gd name="connsiteX2" fmla="*/ 3124200 w 3124200"/>
              <a:gd name="connsiteY2" fmla="*/ 0 h 152400"/>
              <a:gd name="connsiteX3" fmla="*/ 3053672 w 3124200"/>
              <a:gd name="connsiteY3" fmla="*/ 152400 h 152400"/>
              <a:gd name="connsiteX4" fmla="*/ 0 w 3124200"/>
              <a:gd name="connsiteY4" fmla="*/ 152400 h 152400"/>
              <a:gd name="connsiteX0" fmla="*/ 0 w 3162300"/>
              <a:gd name="connsiteY0" fmla="*/ 266700 h 266700"/>
              <a:gd name="connsiteX1" fmla="*/ 108628 w 3162300"/>
              <a:gd name="connsiteY1" fmla="*/ 0 h 266700"/>
              <a:gd name="connsiteX2" fmla="*/ 3162300 w 3162300"/>
              <a:gd name="connsiteY2" fmla="*/ 0 h 266700"/>
              <a:gd name="connsiteX3" fmla="*/ 3091772 w 3162300"/>
              <a:gd name="connsiteY3" fmla="*/ 152400 h 266700"/>
              <a:gd name="connsiteX4" fmla="*/ 0 w 3162300"/>
              <a:gd name="connsiteY4" fmla="*/ 266700 h 266700"/>
              <a:gd name="connsiteX0" fmla="*/ 0 w 3222522"/>
              <a:gd name="connsiteY0" fmla="*/ 256665 h 256665"/>
              <a:gd name="connsiteX1" fmla="*/ 168850 w 3222522"/>
              <a:gd name="connsiteY1" fmla="*/ 0 h 256665"/>
              <a:gd name="connsiteX2" fmla="*/ 3222522 w 3222522"/>
              <a:gd name="connsiteY2" fmla="*/ 0 h 256665"/>
              <a:gd name="connsiteX3" fmla="*/ 3151994 w 3222522"/>
              <a:gd name="connsiteY3" fmla="*/ 152400 h 256665"/>
              <a:gd name="connsiteX4" fmla="*/ 0 w 3222522"/>
              <a:gd name="connsiteY4" fmla="*/ 256665 h 256665"/>
              <a:gd name="connsiteX0" fmla="*/ 0 w 3222522"/>
              <a:gd name="connsiteY0" fmla="*/ 256665 h 256665"/>
              <a:gd name="connsiteX1" fmla="*/ 249150 w 3222522"/>
              <a:gd name="connsiteY1" fmla="*/ 10040 h 256665"/>
              <a:gd name="connsiteX2" fmla="*/ 3222522 w 3222522"/>
              <a:gd name="connsiteY2" fmla="*/ 0 h 256665"/>
              <a:gd name="connsiteX3" fmla="*/ 3151994 w 3222522"/>
              <a:gd name="connsiteY3" fmla="*/ 152400 h 256665"/>
              <a:gd name="connsiteX4" fmla="*/ 0 w 3222522"/>
              <a:gd name="connsiteY4" fmla="*/ 256665 h 256665"/>
              <a:gd name="connsiteX0" fmla="*/ 0 w 3222522"/>
              <a:gd name="connsiteY0" fmla="*/ 256665 h 256665"/>
              <a:gd name="connsiteX1" fmla="*/ 249150 w 3222522"/>
              <a:gd name="connsiteY1" fmla="*/ 10040 h 256665"/>
              <a:gd name="connsiteX2" fmla="*/ 3222522 w 3222522"/>
              <a:gd name="connsiteY2" fmla="*/ 0 h 256665"/>
              <a:gd name="connsiteX3" fmla="*/ 3001437 w 3222522"/>
              <a:gd name="connsiteY3" fmla="*/ 162440 h 256665"/>
              <a:gd name="connsiteX4" fmla="*/ 0 w 3222522"/>
              <a:gd name="connsiteY4" fmla="*/ 256665 h 256665"/>
              <a:gd name="connsiteX0" fmla="*/ 0 w 3152258"/>
              <a:gd name="connsiteY0" fmla="*/ 276743 h 276743"/>
              <a:gd name="connsiteX1" fmla="*/ 178886 w 3152258"/>
              <a:gd name="connsiteY1" fmla="*/ 10040 h 276743"/>
              <a:gd name="connsiteX2" fmla="*/ 3152258 w 3152258"/>
              <a:gd name="connsiteY2" fmla="*/ 0 h 276743"/>
              <a:gd name="connsiteX3" fmla="*/ 2931173 w 3152258"/>
              <a:gd name="connsiteY3" fmla="*/ 162440 h 276743"/>
              <a:gd name="connsiteX4" fmla="*/ 0 w 3152258"/>
              <a:gd name="connsiteY4" fmla="*/ 276743 h 27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2258" h="276743">
                <a:moveTo>
                  <a:pt x="0" y="276743"/>
                </a:moveTo>
                <a:lnTo>
                  <a:pt x="178886" y="10040"/>
                </a:lnTo>
                <a:lnTo>
                  <a:pt x="3152258" y="0"/>
                </a:lnTo>
                <a:lnTo>
                  <a:pt x="2931173" y="162440"/>
                </a:lnTo>
                <a:lnTo>
                  <a:pt x="0" y="276743"/>
                </a:ln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50000">
                <a:srgbClr val="66FFFF">
                  <a:gamma/>
                  <a:tint val="0"/>
                  <a:invGamma/>
                </a:srgbClr>
              </a:gs>
              <a:gs pos="100000">
                <a:srgbClr val="66FFFF"/>
              </a:gs>
            </a:gsLst>
            <a:lin ang="27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2560065" y="469446"/>
            <a:ext cx="787954" cy="14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2954041" y="870509"/>
            <a:ext cx="5888162" cy="272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5400000" flipH="1" flipV="1">
            <a:off x="1162519" y="162806"/>
            <a:ext cx="1081956" cy="2501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365023" y="4651429"/>
            <a:ext cx="4356732" cy="16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</a:rPr>
              <a:t>Wedge is steering light into each individual's eyes. Each person gets their own unique image.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051303" y="2395064"/>
            <a:ext cx="1873690" cy="886264"/>
          </a:xfrm>
          <a:custGeom>
            <a:avLst/>
            <a:gdLst>
              <a:gd name="connsiteX0" fmla="*/ 0 w 1869896"/>
              <a:gd name="connsiteY0" fmla="*/ 0 h 893851"/>
              <a:gd name="connsiteX1" fmla="*/ 1869896 w 1869896"/>
              <a:gd name="connsiteY1" fmla="*/ 893851 h 893851"/>
              <a:gd name="connsiteX0" fmla="*/ 0 w 1881279"/>
              <a:gd name="connsiteY0" fmla="*/ 0 h 878675"/>
              <a:gd name="connsiteX1" fmla="*/ 1881279 w 1881279"/>
              <a:gd name="connsiteY1" fmla="*/ 878675 h 878675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3690" h="886264">
                <a:moveTo>
                  <a:pt x="0" y="0"/>
                </a:moveTo>
                <a:cubicBezTo>
                  <a:pt x="714004" y="155308"/>
                  <a:pt x="1334861" y="479822"/>
                  <a:pt x="1873690" y="886264"/>
                </a:cubicBezTo>
              </a:path>
            </a:pathLst>
          </a:cu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022832" y="2412815"/>
            <a:ext cx="1862115" cy="890894"/>
          </a:xfrm>
          <a:custGeom>
            <a:avLst/>
            <a:gdLst>
              <a:gd name="connsiteX0" fmla="*/ 0 w 1869896"/>
              <a:gd name="connsiteY0" fmla="*/ 0 h 893851"/>
              <a:gd name="connsiteX1" fmla="*/ 1869896 w 1869896"/>
              <a:gd name="connsiteY1" fmla="*/ 893851 h 893851"/>
              <a:gd name="connsiteX0" fmla="*/ 0 w 1881279"/>
              <a:gd name="connsiteY0" fmla="*/ 0 h 878675"/>
              <a:gd name="connsiteX1" fmla="*/ 1881279 w 1881279"/>
              <a:gd name="connsiteY1" fmla="*/ 878675 h 878675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62115"/>
              <a:gd name="connsiteY0" fmla="*/ 0 h 890894"/>
              <a:gd name="connsiteX1" fmla="*/ 1862115 w 1862115"/>
              <a:gd name="connsiteY1" fmla="*/ 890894 h 8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2115" h="890894">
                <a:moveTo>
                  <a:pt x="0" y="0"/>
                </a:moveTo>
                <a:cubicBezTo>
                  <a:pt x="651122" y="147448"/>
                  <a:pt x="1294465" y="439911"/>
                  <a:pt x="1862115" y="890894"/>
                </a:cubicBezTo>
              </a:path>
            </a:pathLst>
          </a:cu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989431" y="2430292"/>
            <a:ext cx="1857485" cy="895524"/>
          </a:xfrm>
          <a:custGeom>
            <a:avLst/>
            <a:gdLst>
              <a:gd name="connsiteX0" fmla="*/ 0 w 1869896"/>
              <a:gd name="connsiteY0" fmla="*/ 0 h 893851"/>
              <a:gd name="connsiteX1" fmla="*/ 1869896 w 1869896"/>
              <a:gd name="connsiteY1" fmla="*/ 893851 h 893851"/>
              <a:gd name="connsiteX0" fmla="*/ 0 w 1881279"/>
              <a:gd name="connsiteY0" fmla="*/ 0 h 878675"/>
              <a:gd name="connsiteX1" fmla="*/ 1881279 w 1881279"/>
              <a:gd name="connsiteY1" fmla="*/ 878675 h 878675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57485"/>
              <a:gd name="connsiteY0" fmla="*/ 0 h 895524"/>
              <a:gd name="connsiteX1" fmla="*/ 1857485 w 1857485"/>
              <a:gd name="connsiteY1" fmla="*/ 895524 h 89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485" h="895524">
                <a:moveTo>
                  <a:pt x="0" y="0"/>
                </a:moveTo>
                <a:cubicBezTo>
                  <a:pt x="651122" y="147448"/>
                  <a:pt x="1289835" y="444541"/>
                  <a:pt x="1857485" y="895524"/>
                </a:cubicBezTo>
              </a:path>
            </a:pathLst>
          </a:cu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942178" y="2448612"/>
            <a:ext cx="1855347" cy="907098"/>
          </a:xfrm>
          <a:custGeom>
            <a:avLst/>
            <a:gdLst>
              <a:gd name="connsiteX0" fmla="*/ 0 w 1869896"/>
              <a:gd name="connsiteY0" fmla="*/ 0 h 893851"/>
              <a:gd name="connsiteX1" fmla="*/ 1869896 w 1869896"/>
              <a:gd name="connsiteY1" fmla="*/ 893851 h 893851"/>
              <a:gd name="connsiteX0" fmla="*/ 0 w 1881279"/>
              <a:gd name="connsiteY0" fmla="*/ 0 h 878675"/>
              <a:gd name="connsiteX1" fmla="*/ 1881279 w 1881279"/>
              <a:gd name="connsiteY1" fmla="*/ 878675 h 878675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34773"/>
              <a:gd name="connsiteY0" fmla="*/ 0 h 907098"/>
              <a:gd name="connsiteX1" fmla="*/ 1834773 w 1834773"/>
              <a:gd name="connsiteY1" fmla="*/ 907098 h 9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4773" h="907098">
                <a:moveTo>
                  <a:pt x="0" y="0"/>
                </a:moveTo>
                <a:cubicBezTo>
                  <a:pt x="651122" y="147448"/>
                  <a:pt x="1267123" y="456115"/>
                  <a:pt x="1834773" y="907098"/>
                </a:cubicBezTo>
              </a:path>
            </a:pathLst>
          </a:cu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97" y="518029"/>
            <a:ext cx="26638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Freeform 67"/>
          <p:cNvSpPr/>
          <p:nvPr/>
        </p:nvSpPr>
        <p:spPr>
          <a:xfrm>
            <a:off x="902438" y="2474077"/>
            <a:ext cx="1859975" cy="917306"/>
          </a:xfrm>
          <a:custGeom>
            <a:avLst/>
            <a:gdLst>
              <a:gd name="connsiteX0" fmla="*/ 0 w 1869896"/>
              <a:gd name="connsiteY0" fmla="*/ 0 h 893851"/>
              <a:gd name="connsiteX1" fmla="*/ 1869896 w 1869896"/>
              <a:gd name="connsiteY1" fmla="*/ 893851 h 893851"/>
              <a:gd name="connsiteX0" fmla="*/ 0 w 1881279"/>
              <a:gd name="connsiteY0" fmla="*/ 0 h 878675"/>
              <a:gd name="connsiteX1" fmla="*/ 1881279 w 1881279"/>
              <a:gd name="connsiteY1" fmla="*/ 878675 h 878675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73690"/>
              <a:gd name="connsiteY0" fmla="*/ 0 h 886264"/>
              <a:gd name="connsiteX1" fmla="*/ 1873690 w 1873690"/>
              <a:gd name="connsiteY1" fmla="*/ 886264 h 886264"/>
              <a:gd name="connsiteX0" fmla="*/ 0 w 1839350"/>
              <a:gd name="connsiteY0" fmla="*/ 0 h 875221"/>
              <a:gd name="connsiteX1" fmla="*/ 1839350 w 1839350"/>
              <a:gd name="connsiteY1" fmla="*/ 875221 h 875221"/>
              <a:gd name="connsiteX0" fmla="*/ 0 w 1839350"/>
              <a:gd name="connsiteY0" fmla="*/ 0 h 875221"/>
              <a:gd name="connsiteX1" fmla="*/ 1839350 w 1839350"/>
              <a:gd name="connsiteY1" fmla="*/ 875221 h 87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9350" h="875221">
                <a:moveTo>
                  <a:pt x="0" y="0"/>
                </a:moveTo>
                <a:cubicBezTo>
                  <a:pt x="651122" y="147448"/>
                  <a:pt x="1296883" y="463995"/>
                  <a:pt x="1839350" y="875221"/>
                </a:cubicBezTo>
              </a:path>
            </a:pathLst>
          </a:cu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94"/>
          <p:cNvGrpSpPr/>
          <p:nvPr/>
        </p:nvGrpSpPr>
        <p:grpSpPr>
          <a:xfrm>
            <a:off x="2837691" y="3501235"/>
            <a:ext cx="208812" cy="2492021"/>
            <a:chOff x="2840559" y="3449865"/>
            <a:chExt cx="208812" cy="2492021"/>
          </a:xfrm>
        </p:grpSpPr>
        <p:grpSp>
          <p:nvGrpSpPr>
            <p:cNvPr id="4" name="Group 95"/>
            <p:cNvGrpSpPr>
              <a:grpSpLocks noChangeAspect="1"/>
            </p:cNvGrpSpPr>
            <p:nvPr/>
          </p:nvGrpSpPr>
          <p:grpSpPr>
            <a:xfrm>
              <a:off x="2900059" y="3449865"/>
              <a:ext cx="149312" cy="1150194"/>
              <a:chOff x="2851543" y="3534627"/>
              <a:chExt cx="298624" cy="230038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rot="2220000">
                <a:off x="2939302" y="3534627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2220000">
                <a:off x="2925920" y="3917826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2220000">
                <a:off x="2912681" y="4296950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2220000">
                <a:off x="2891828" y="4681431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2220000">
                <a:off x="2878360" y="5067164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2220000">
                <a:off x="2872392" y="5450622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2220000">
                <a:off x="2851543" y="5835014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96"/>
            <p:cNvGrpSpPr>
              <a:grpSpLocks noChangeAspect="1"/>
            </p:cNvGrpSpPr>
            <p:nvPr/>
          </p:nvGrpSpPr>
          <p:grpSpPr>
            <a:xfrm>
              <a:off x="2840559" y="4791692"/>
              <a:ext cx="149312" cy="1150194"/>
              <a:chOff x="2851543" y="3534627"/>
              <a:chExt cx="298624" cy="2300387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2220000">
                <a:off x="2939302" y="3534627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2220000">
                <a:off x="2925920" y="3917826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2220000">
                <a:off x="2912681" y="4296950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2220000">
                <a:off x="2891828" y="4681431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2220000">
                <a:off x="2878360" y="5067164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2220000">
                <a:off x="2872392" y="5450622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2220000">
                <a:off x="2851543" y="5835014"/>
                <a:ext cx="210865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10"/>
          <p:cNvGrpSpPr>
            <a:grpSpLocks noChangeAspect="1"/>
          </p:cNvGrpSpPr>
          <p:nvPr/>
        </p:nvGrpSpPr>
        <p:grpSpPr>
          <a:xfrm rot="540000">
            <a:off x="1298593" y="327082"/>
            <a:ext cx="12272" cy="4997424"/>
            <a:chOff x="1332219" y="274449"/>
            <a:chExt cx="12652" cy="5151984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44794" y="4137516"/>
              <a:ext cx="2576342" cy="149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5955" y="1561874"/>
              <a:ext cx="2576342" cy="1491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"/>
          <p:cNvGrpSpPr>
            <a:grpSpLocks noChangeAspect="1"/>
          </p:cNvGrpSpPr>
          <p:nvPr/>
        </p:nvGrpSpPr>
        <p:grpSpPr>
          <a:xfrm rot="540000">
            <a:off x="1581991" y="447311"/>
            <a:ext cx="12272" cy="4997424"/>
            <a:chOff x="1615617" y="394678"/>
            <a:chExt cx="12652" cy="5151984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328192" y="4257745"/>
              <a:ext cx="2576342" cy="149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339353" y="1682103"/>
              <a:ext cx="2576342" cy="1491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2"/>
          <p:cNvGrpSpPr>
            <a:grpSpLocks noChangeAspect="1"/>
          </p:cNvGrpSpPr>
          <p:nvPr/>
        </p:nvGrpSpPr>
        <p:grpSpPr>
          <a:xfrm rot="540000">
            <a:off x="1868251" y="578991"/>
            <a:ext cx="12272" cy="4997424"/>
            <a:chOff x="1901877" y="526358"/>
            <a:chExt cx="12652" cy="5151984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614452" y="4389425"/>
              <a:ext cx="2576342" cy="149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625613" y="1813783"/>
              <a:ext cx="2576342" cy="1491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3"/>
          <p:cNvGrpSpPr>
            <a:grpSpLocks noChangeAspect="1"/>
          </p:cNvGrpSpPr>
          <p:nvPr/>
        </p:nvGrpSpPr>
        <p:grpSpPr>
          <a:xfrm rot="540000">
            <a:off x="2144269" y="703957"/>
            <a:ext cx="9500" cy="5012276"/>
            <a:chOff x="2188137" y="651314"/>
            <a:chExt cx="9794" cy="5167295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900712" y="4529692"/>
              <a:ext cx="2576342" cy="149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909015" y="1938739"/>
              <a:ext cx="2576342" cy="1491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"/>
          <p:cNvGrpSpPr/>
          <p:nvPr/>
        </p:nvGrpSpPr>
        <p:grpSpPr>
          <a:xfrm>
            <a:off x="335125" y="-360844"/>
            <a:ext cx="1854280" cy="6348919"/>
            <a:chOff x="380845" y="-330364"/>
            <a:chExt cx="1854280" cy="6348919"/>
          </a:xfrm>
        </p:grpSpPr>
        <p:grpSp>
          <p:nvGrpSpPr>
            <p:cNvPr id="12" name="Group 4"/>
            <p:cNvGrpSpPr/>
            <p:nvPr/>
          </p:nvGrpSpPr>
          <p:grpSpPr>
            <a:xfrm>
              <a:off x="1335673" y="2834104"/>
              <a:ext cx="899452" cy="3184451"/>
              <a:chOff x="1239980" y="2790404"/>
              <a:chExt cx="899452" cy="3184451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1240981" y="2790404"/>
                <a:ext cx="898451" cy="3184451"/>
              </a:xfrm>
              <a:custGeom>
                <a:avLst/>
                <a:gdLst>
                  <a:gd name="connsiteX0" fmla="*/ 0 w 462516"/>
                  <a:gd name="connsiteY0" fmla="*/ 0 h 2971800"/>
                  <a:gd name="connsiteX1" fmla="*/ 462516 w 462516"/>
                  <a:gd name="connsiteY1" fmla="*/ 2971800 h 2971800"/>
                  <a:gd name="connsiteX2" fmla="*/ 287079 w 462516"/>
                  <a:gd name="connsiteY2" fmla="*/ 127591 h 2971800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287079 w 898451"/>
                  <a:gd name="connsiteY2" fmla="*/ 127591 h 3184451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358998 w 898451"/>
                  <a:gd name="connsiteY2" fmla="*/ 178962 h 3184451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420643 w 898451"/>
                  <a:gd name="connsiteY2" fmla="*/ 240607 h 318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8451" h="3184451">
                    <a:moveTo>
                      <a:pt x="0" y="0"/>
                    </a:moveTo>
                    <a:lnTo>
                      <a:pt x="898451" y="3184451"/>
                    </a:lnTo>
                    <a:lnTo>
                      <a:pt x="420643" y="24060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239980" y="2790404"/>
                <a:ext cx="899452" cy="318445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380845" y="-330364"/>
              <a:ext cx="84474" cy="76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69"/>
          <p:cNvGrpSpPr>
            <a:grpSpLocks noChangeAspect="1"/>
          </p:cNvGrpSpPr>
          <p:nvPr/>
        </p:nvGrpSpPr>
        <p:grpSpPr>
          <a:xfrm rot="300000">
            <a:off x="650039" y="-8552"/>
            <a:ext cx="1798651" cy="5892557"/>
            <a:chOff x="380845" y="-330364"/>
            <a:chExt cx="1854280" cy="6348919"/>
          </a:xfrm>
        </p:grpSpPr>
        <p:grpSp>
          <p:nvGrpSpPr>
            <p:cNvPr id="24" name="Group 72"/>
            <p:cNvGrpSpPr/>
            <p:nvPr/>
          </p:nvGrpSpPr>
          <p:grpSpPr>
            <a:xfrm>
              <a:off x="1335673" y="2834104"/>
              <a:ext cx="899452" cy="3184451"/>
              <a:chOff x="1239980" y="2790404"/>
              <a:chExt cx="899452" cy="318445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1240981" y="2790404"/>
                <a:ext cx="898451" cy="3184451"/>
              </a:xfrm>
              <a:custGeom>
                <a:avLst/>
                <a:gdLst>
                  <a:gd name="connsiteX0" fmla="*/ 0 w 462516"/>
                  <a:gd name="connsiteY0" fmla="*/ 0 h 2971800"/>
                  <a:gd name="connsiteX1" fmla="*/ 462516 w 462516"/>
                  <a:gd name="connsiteY1" fmla="*/ 2971800 h 2971800"/>
                  <a:gd name="connsiteX2" fmla="*/ 287079 w 462516"/>
                  <a:gd name="connsiteY2" fmla="*/ 127591 h 2971800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287079 w 898451"/>
                  <a:gd name="connsiteY2" fmla="*/ 127591 h 3184451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377030 w 898451"/>
                  <a:gd name="connsiteY2" fmla="*/ 186040 h 318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8451" h="3184451">
                    <a:moveTo>
                      <a:pt x="0" y="0"/>
                    </a:moveTo>
                    <a:lnTo>
                      <a:pt x="898451" y="3184451"/>
                    </a:lnTo>
                    <a:lnTo>
                      <a:pt x="377030" y="18604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1239980" y="2790404"/>
                <a:ext cx="899452" cy="318445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Oval 75"/>
            <p:cNvSpPr/>
            <p:nvPr/>
          </p:nvSpPr>
          <p:spPr>
            <a:xfrm>
              <a:off x="380845" y="-330364"/>
              <a:ext cx="84474" cy="76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78"/>
          <p:cNvGrpSpPr>
            <a:grpSpLocks noChangeAspect="1"/>
          </p:cNvGrpSpPr>
          <p:nvPr/>
        </p:nvGrpSpPr>
        <p:grpSpPr>
          <a:xfrm rot="600000">
            <a:off x="975300" y="301966"/>
            <a:ext cx="1708718" cy="5545756"/>
            <a:chOff x="380845" y="-330364"/>
            <a:chExt cx="1854280" cy="6348919"/>
          </a:xfrm>
        </p:grpSpPr>
        <p:grpSp>
          <p:nvGrpSpPr>
            <p:cNvPr id="27" name="Group 79"/>
            <p:cNvGrpSpPr/>
            <p:nvPr/>
          </p:nvGrpSpPr>
          <p:grpSpPr>
            <a:xfrm>
              <a:off x="1335673" y="2834104"/>
              <a:ext cx="899452" cy="3184451"/>
              <a:chOff x="1239980" y="2790404"/>
              <a:chExt cx="899452" cy="3184451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1240981" y="2790404"/>
                <a:ext cx="898451" cy="3184451"/>
              </a:xfrm>
              <a:custGeom>
                <a:avLst/>
                <a:gdLst>
                  <a:gd name="connsiteX0" fmla="*/ 0 w 462516"/>
                  <a:gd name="connsiteY0" fmla="*/ 0 h 2971800"/>
                  <a:gd name="connsiteX1" fmla="*/ 462516 w 462516"/>
                  <a:gd name="connsiteY1" fmla="*/ 2971800 h 2971800"/>
                  <a:gd name="connsiteX2" fmla="*/ 287079 w 462516"/>
                  <a:gd name="connsiteY2" fmla="*/ 127591 h 2971800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287079 w 898451"/>
                  <a:gd name="connsiteY2" fmla="*/ 127591 h 3184451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312360 w 898451"/>
                  <a:gd name="connsiteY2" fmla="*/ 97274 h 3184451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431890 w 898451"/>
                  <a:gd name="connsiteY2" fmla="*/ 363289 h 3184451"/>
                  <a:gd name="connsiteX3" fmla="*/ 312360 w 898451"/>
                  <a:gd name="connsiteY3" fmla="*/ 97274 h 318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451" h="3184451">
                    <a:moveTo>
                      <a:pt x="0" y="0"/>
                    </a:moveTo>
                    <a:lnTo>
                      <a:pt x="898451" y="3184451"/>
                    </a:lnTo>
                    <a:cubicBezTo>
                      <a:pt x="714729" y="2233385"/>
                      <a:pt x="615612" y="1314355"/>
                      <a:pt x="431890" y="363289"/>
                    </a:cubicBezTo>
                    <a:lnTo>
                      <a:pt x="312360" y="9727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1239980" y="2790404"/>
                <a:ext cx="899452" cy="318445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>
            <a:xfrm>
              <a:off x="380845" y="-330364"/>
              <a:ext cx="84474" cy="76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83"/>
          <p:cNvGrpSpPr>
            <a:grpSpLocks noChangeAspect="1"/>
          </p:cNvGrpSpPr>
          <p:nvPr/>
        </p:nvGrpSpPr>
        <p:grpSpPr>
          <a:xfrm rot="960000">
            <a:off x="1248823" y="514463"/>
            <a:ext cx="1708718" cy="5342824"/>
            <a:chOff x="380845" y="-330364"/>
            <a:chExt cx="1854280" cy="6348919"/>
          </a:xfrm>
        </p:grpSpPr>
        <p:grpSp>
          <p:nvGrpSpPr>
            <p:cNvPr id="31" name="Group 84"/>
            <p:cNvGrpSpPr/>
            <p:nvPr/>
          </p:nvGrpSpPr>
          <p:grpSpPr>
            <a:xfrm>
              <a:off x="1335673" y="2821118"/>
              <a:ext cx="899452" cy="3197437"/>
              <a:chOff x="1239980" y="2777418"/>
              <a:chExt cx="899452" cy="3197437"/>
            </a:xfrm>
          </p:grpSpPr>
          <p:sp>
            <p:nvSpPr>
              <p:cNvPr id="87" name="Freeform 86"/>
              <p:cNvSpPr/>
              <p:nvPr/>
            </p:nvSpPr>
            <p:spPr>
              <a:xfrm>
                <a:off x="1240981" y="2777418"/>
                <a:ext cx="898451" cy="3197437"/>
              </a:xfrm>
              <a:custGeom>
                <a:avLst/>
                <a:gdLst>
                  <a:gd name="connsiteX0" fmla="*/ 0 w 462516"/>
                  <a:gd name="connsiteY0" fmla="*/ 0 h 2971800"/>
                  <a:gd name="connsiteX1" fmla="*/ 462516 w 462516"/>
                  <a:gd name="connsiteY1" fmla="*/ 2971800 h 2971800"/>
                  <a:gd name="connsiteX2" fmla="*/ 287079 w 462516"/>
                  <a:gd name="connsiteY2" fmla="*/ 127591 h 2971800"/>
                  <a:gd name="connsiteX0" fmla="*/ 0 w 898451"/>
                  <a:gd name="connsiteY0" fmla="*/ 0 h 3184451"/>
                  <a:gd name="connsiteX1" fmla="*/ 898451 w 898451"/>
                  <a:gd name="connsiteY1" fmla="*/ 3184451 h 3184451"/>
                  <a:gd name="connsiteX2" fmla="*/ 287079 w 898451"/>
                  <a:gd name="connsiteY2" fmla="*/ 127591 h 3184451"/>
                  <a:gd name="connsiteX0" fmla="*/ 0 w 898451"/>
                  <a:gd name="connsiteY0" fmla="*/ 12986 h 3197437"/>
                  <a:gd name="connsiteX1" fmla="*/ 898451 w 898451"/>
                  <a:gd name="connsiteY1" fmla="*/ 3197437 h 3197437"/>
                  <a:gd name="connsiteX2" fmla="*/ 6695 w 898451"/>
                  <a:gd name="connsiteY2" fmla="*/ 0 h 319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8451" h="3197437">
                    <a:moveTo>
                      <a:pt x="0" y="12986"/>
                    </a:moveTo>
                    <a:lnTo>
                      <a:pt x="898451" y="3197437"/>
                    </a:lnTo>
                    <a:lnTo>
                      <a:pt x="6695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239980" y="2790404"/>
                <a:ext cx="899452" cy="3184451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Oval 85"/>
            <p:cNvSpPr/>
            <p:nvPr/>
          </p:nvSpPr>
          <p:spPr>
            <a:xfrm>
              <a:off x="380845" y="-330364"/>
              <a:ext cx="84474" cy="762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Oval 13"/>
          <p:cNvSpPr>
            <a:spLocks noChangeAspect="1"/>
          </p:cNvSpPr>
          <p:nvPr/>
        </p:nvSpPr>
        <p:spPr>
          <a:xfrm rot="18924221">
            <a:off x="5481157" y="726708"/>
            <a:ext cx="425656" cy="508039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76150" y="1044041"/>
            <a:ext cx="5719986" cy="9456161"/>
            <a:chOff x="76150" y="1044041"/>
            <a:chExt cx="5719986" cy="945616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933911" y="1044041"/>
              <a:ext cx="2862225" cy="473086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150" y="5769334"/>
              <a:ext cx="2862225" cy="4730868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6"/>
          <p:cNvGrpSpPr/>
          <p:nvPr/>
        </p:nvGrpSpPr>
        <p:grpSpPr>
          <a:xfrm>
            <a:off x="266568" y="980728"/>
            <a:ext cx="5529568" cy="5743590"/>
            <a:chOff x="266568" y="980728"/>
            <a:chExt cx="5529568" cy="574359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031352" y="980728"/>
              <a:ext cx="2764784" cy="2873647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66568" y="3850671"/>
              <a:ext cx="2764784" cy="2873647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2"/>
          <p:cNvGrpSpPr/>
          <p:nvPr/>
        </p:nvGrpSpPr>
        <p:grpSpPr>
          <a:xfrm>
            <a:off x="-3088637" y="980728"/>
            <a:ext cx="8657234" cy="3036194"/>
            <a:chOff x="-3088637" y="980728"/>
            <a:chExt cx="8657234" cy="303619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239980" y="980728"/>
              <a:ext cx="4328617" cy="15168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-3088637" y="2500034"/>
              <a:ext cx="4328617" cy="1516888"/>
            </a:xfrm>
            <a:prstGeom prst="line">
              <a:avLst/>
            </a:prstGeom>
            <a:ln>
              <a:noFill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0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02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14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6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87000" y="87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32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2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200000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2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3.7037E-6 L -0.11059 -0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33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320000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720000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45000" y="14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3.71964E-6 L 0.2158 0.10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53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133599"/>
            <a:ext cx="6745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View sequential 3D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Design </a:t>
            </a:r>
            <a:r>
              <a:rPr lang="en-US" sz="4400" dirty="0"/>
              <a:t>of </a:t>
            </a:r>
            <a:r>
              <a:rPr lang="en-US" sz="4400" dirty="0" smtClean="0"/>
              <a:t>wedge backlight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u="sng" dirty="0" smtClean="0"/>
              <a:t>Results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0409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Image cast on a screen with red &amp; blue LED’s at the wedge thin end</a:t>
            </a:r>
            <a:endParaRPr lang="en-US" dirty="0"/>
          </a:p>
        </p:txBody>
      </p:sp>
      <p:pic>
        <p:nvPicPr>
          <p:cNvPr id="1026" name="Picture 2" descr="C:\Users\adriant\Pictures\wedge blue &amp; r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7" y="1600200"/>
            <a:ext cx="67610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Precision: Far field image with 3 red, 3 green &amp; 3 blue LEDs at the thin end </a:t>
            </a:r>
            <a:endParaRPr lang="en-US" dirty="0"/>
          </a:p>
        </p:txBody>
      </p:sp>
      <p:pic>
        <p:nvPicPr>
          <p:cNvPr id="2050" name="Picture 2" descr="C:\Users\adriant\Documents\papers\My papers\10 The design of backlights for viewsequential 3D\Results\Image with 450mm lens in front of bl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Uniformity: photograph of backlight with  3 green LED’s at thin end.</a:t>
            </a:r>
            <a:endParaRPr lang="en-US" dirty="0"/>
          </a:p>
        </p:txBody>
      </p:sp>
      <p:pic>
        <p:nvPicPr>
          <p:cNvPr id="1026" name="Picture 2" descr="C:\Users\adriant\Documents\papers\My papers\10 The design of backlights for viewsequential 3D\Results\Uniformity of Bla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9915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We get uniformity by the light-guide  shape instead of by scattering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The collimated backlight enables low power, privacy</a:t>
            </a:r>
            <a:r>
              <a:rPr lang="en-US" sz="4400" dirty="0"/>
              <a:t> </a:t>
            </a:r>
            <a:r>
              <a:rPr lang="en-US" sz="4400" dirty="0" smtClean="0"/>
              <a:t>and 3D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400" dirty="0" smtClean="0"/>
              <a:t>We try to think of </a:t>
            </a:r>
            <a:r>
              <a:rPr lang="en-US" sz="4400" dirty="0"/>
              <a:t>the LCD as part of a </a:t>
            </a:r>
            <a:r>
              <a:rPr lang="en-US" sz="4400" dirty="0" smtClean="0"/>
              <a:t> system of projection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72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eye sees an image only if </a:t>
            </a:r>
            <a:r>
              <a:rPr lang="en-US" dirty="0"/>
              <a:t>rays from the </a:t>
            </a:r>
            <a:r>
              <a:rPr lang="en-US" dirty="0" smtClean="0"/>
              <a:t>display reach </a:t>
            </a:r>
            <a:r>
              <a:rPr lang="en-US" dirty="0"/>
              <a:t>the eye</a:t>
            </a:r>
          </a:p>
        </p:txBody>
      </p:sp>
      <p:grpSp>
        <p:nvGrpSpPr>
          <p:cNvPr id="165" name="Group 90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166" name="Freeform 91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92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93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94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95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96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97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98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99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00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01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02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03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04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05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06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07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08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09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10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11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12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13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14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0" name="Group 2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191" name="Freeform 3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4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5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6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" name="Group 32"/>
          <p:cNvGrpSpPr>
            <a:grpSpLocks/>
          </p:cNvGrpSpPr>
          <p:nvPr/>
        </p:nvGrpSpPr>
        <p:grpSpPr bwMode="auto">
          <a:xfrm>
            <a:off x="3635375" y="2349500"/>
            <a:ext cx="3690938" cy="2928938"/>
            <a:chOff x="2290" y="1480"/>
            <a:chExt cx="2325" cy="1845"/>
          </a:xfrm>
        </p:grpSpPr>
        <p:sp>
          <p:nvSpPr>
            <p:cNvPr id="196" name="Line 33"/>
            <p:cNvSpPr>
              <a:spLocks noChangeAspect="1" noChangeShapeType="1"/>
            </p:cNvSpPr>
            <p:nvPr/>
          </p:nvSpPr>
          <p:spPr bwMode="auto">
            <a:xfrm flipV="1">
              <a:off x="3164" y="2026"/>
              <a:ext cx="1364" cy="129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34"/>
            <p:cNvSpPr>
              <a:spLocks noChangeShapeType="1"/>
            </p:cNvSpPr>
            <p:nvPr/>
          </p:nvSpPr>
          <p:spPr bwMode="auto">
            <a:xfrm flipV="1">
              <a:off x="2290" y="1480"/>
              <a:ext cx="2178" cy="6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Oval 35"/>
            <p:cNvSpPr>
              <a:spLocks noChangeAspect="1" noChangeArrowheads="1"/>
            </p:cNvSpPr>
            <p:nvPr/>
          </p:nvSpPr>
          <p:spPr bwMode="auto">
            <a:xfrm>
              <a:off x="4317" y="1498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" name="Group 36"/>
            <p:cNvGrpSpPr>
              <a:grpSpLocks/>
            </p:cNvGrpSpPr>
            <p:nvPr/>
          </p:nvGrpSpPr>
          <p:grpSpPr bwMode="auto">
            <a:xfrm>
              <a:off x="2494" y="2432"/>
              <a:ext cx="499" cy="630"/>
              <a:chOff x="460" y="1141"/>
              <a:chExt cx="724" cy="630"/>
            </a:xfrm>
          </p:grpSpPr>
          <p:sp>
            <p:nvSpPr>
              <p:cNvPr id="200" name="Freeform 37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38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39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40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41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42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43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44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45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46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47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48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49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50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51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52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6" name="Group 53"/>
          <p:cNvGrpSpPr>
            <a:grpSpLocks/>
          </p:cNvGrpSpPr>
          <p:nvPr/>
        </p:nvGrpSpPr>
        <p:grpSpPr bwMode="auto">
          <a:xfrm>
            <a:off x="2757488" y="3567113"/>
            <a:ext cx="2246312" cy="2068512"/>
            <a:chOff x="1737" y="2247"/>
            <a:chExt cx="1415" cy="1303"/>
          </a:xfrm>
        </p:grpSpPr>
        <p:grpSp>
          <p:nvGrpSpPr>
            <p:cNvPr id="217" name="Group 54"/>
            <p:cNvGrpSpPr>
              <a:grpSpLocks/>
            </p:cNvGrpSpPr>
            <p:nvPr/>
          </p:nvGrpSpPr>
          <p:grpSpPr bwMode="auto">
            <a:xfrm>
              <a:off x="1737" y="3147"/>
              <a:ext cx="254" cy="403"/>
              <a:chOff x="1737" y="3147"/>
              <a:chExt cx="254" cy="403"/>
            </a:xfrm>
          </p:grpSpPr>
          <p:sp>
            <p:nvSpPr>
              <p:cNvPr id="220" name="Freeform 55"/>
              <p:cNvSpPr>
                <a:spLocks noChangeAspect="1"/>
              </p:cNvSpPr>
              <p:nvPr/>
            </p:nvSpPr>
            <p:spPr bwMode="auto">
              <a:xfrm>
                <a:off x="1816" y="3456"/>
                <a:ext cx="94" cy="94"/>
              </a:xfrm>
              <a:custGeom>
                <a:avLst/>
                <a:gdLst>
                  <a:gd name="T0" fmla="*/ 21 w 110"/>
                  <a:gd name="T1" fmla="*/ 99 h 110"/>
                  <a:gd name="T2" fmla="*/ 14 w 110"/>
                  <a:gd name="T3" fmla="*/ 98 h 110"/>
                  <a:gd name="T4" fmla="*/ 9 w 110"/>
                  <a:gd name="T5" fmla="*/ 95 h 110"/>
                  <a:gd name="T6" fmla="*/ 7 w 110"/>
                  <a:gd name="T7" fmla="*/ 93 h 110"/>
                  <a:gd name="T8" fmla="*/ 7 w 110"/>
                  <a:gd name="T9" fmla="*/ 88 h 110"/>
                  <a:gd name="T10" fmla="*/ 3 w 110"/>
                  <a:gd name="T11" fmla="*/ 84 h 110"/>
                  <a:gd name="T12" fmla="*/ 1 w 110"/>
                  <a:gd name="T13" fmla="*/ 81 h 110"/>
                  <a:gd name="T14" fmla="*/ 2 w 110"/>
                  <a:gd name="T15" fmla="*/ 79 h 110"/>
                  <a:gd name="T16" fmla="*/ 6 w 110"/>
                  <a:gd name="T17" fmla="*/ 73 h 110"/>
                  <a:gd name="T18" fmla="*/ 5 w 110"/>
                  <a:gd name="T19" fmla="*/ 68 h 110"/>
                  <a:gd name="T20" fmla="*/ 1 w 110"/>
                  <a:gd name="T21" fmla="*/ 62 h 110"/>
                  <a:gd name="T22" fmla="*/ 5 w 110"/>
                  <a:gd name="T23" fmla="*/ 57 h 110"/>
                  <a:gd name="T24" fmla="*/ 6 w 110"/>
                  <a:gd name="T25" fmla="*/ 52 h 110"/>
                  <a:gd name="T26" fmla="*/ 2 w 110"/>
                  <a:gd name="T27" fmla="*/ 47 h 110"/>
                  <a:gd name="T28" fmla="*/ 4 w 110"/>
                  <a:gd name="T29" fmla="*/ 41 h 110"/>
                  <a:gd name="T30" fmla="*/ 5 w 110"/>
                  <a:gd name="T31" fmla="*/ 35 h 110"/>
                  <a:gd name="T32" fmla="*/ 1 w 110"/>
                  <a:gd name="T33" fmla="*/ 30 h 110"/>
                  <a:gd name="T34" fmla="*/ 2 w 110"/>
                  <a:gd name="T35" fmla="*/ 25 h 110"/>
                  <a:gd name="T36" fmla="*/ 6 w 110"/>
                  <a:gd name="T37" fmla="*/ 18 h 110"/>
                  <a:gd name="T38" fmla="*/ 1 w 110"/>
                  <a:gd name="T39" fmla="*/ 13 h 110"/>
                  <a:gd name="T40" fmla="*/ 0 w 110"/>
                  <a:gd name="T41" fmla="*/ 8 h 110"/>
                  <a:gd name="T42" fmla="*/ 0 w 110"/>
                  <a:gd name="T43" fmla="*/ 3 h 110"/>
                  <a:gd name="T44" fmla="*/ 109 w 110"/>
                  <a:gd name="T45" fmla="*/ 0 h 110"/>
                  <a:gd name="T46" fmla="*/ 109 w 110"/>
                  <a:gd name="T47" fmla="*/ 5 h 110"/>
                  <a:gd name="T48" fmla="*/ 108 w 110"/>
                  <a:gd name="T49" fmla="*/ 10 h 110"/>
                  <a:gd name="T50" fmla="*/ 104 w 110"/>
                  <a:gd name="T51" fmla="*/ 16 h 110"/>
                  <a:gd name="T52" fmla="*/ 103 w 110"/>
                  <a:gd name="T53" fmla="*/ 19 h 110"/>
                  <a:gd name="T54" fmla="*/ 106 w 110"/>
                  <a:gd name="T55" fmla="*/ 24 h 110"/>
                  <a:gd name="T56" fmla="*/ 107 w 110"/>
                  <a:gd name="T57" fmla="*/ 29 h 110"/>
                  <a:gd name="T58" fmla="*/ 105 w 110"/>
                  <a:gd name="T59" fmla="*/ 32 h 110"/>
                  <a:gd name="T60" fmla="*/ 103 w 110"/>
                  <a:gd name="T61" fmla="*/ 36 h 110"/>
                  <a:gd name="T62" fmla="*/ 104 w 110"/>
                  <a:gd name="T63" fmla="*/ 41 h 110"/>
                  <a:gd name="T64" fmla="*/ 107 w 110"/>
                  <a:gd name="T65" fmla="*/ 45 h 110"/>
                  <a:gd name="T66" fmla="*/ 104 w 110"/>
                  <a:gd name="T67" fmla="*/ 49 h 110"/>
                  <a:gd name="T68" fmla="*/ 102 w 110"/>
                  <a:gd name="T69" fmla="*/ 53 h 110"/>
                  <a:gd name="T70" fmla="*/ 102 w 110"/>
                  <a:gd name="T71" fmla="*/ 56 h 110"/>
                  <a:gd name="T72" fmla="*/ 106 w 110"/>
                  <a:gd name="T73" fmla="*/ 60 h 110"/>
                  <a:gd name="T74" fmla="*/ 107 w 110"/>
                  <a:gd name="T75" fmla="*/ 62 h 110"/>
                  <a:gd name="T76" fmla="*/ 103 w 110"/>
                  <a:gd name="T77" fmla="*/ 68 h 110"/>
                  <a:gd name="T78" fmla="*/ 102 w 110"/>
                  <a:gd name="T79" fmla="*/ 73 h 110"/>
                  <a:gd name="T80" fmla="*/ 106 w 110"/>
                  <a:gd name="T81" fmla="*/ 79 h 110"/>
                  <a:gd name="T82" fmla="*/ 106 w 110"/>
                  <a:gd name="T83" fmla="*/ 81 h 110"/>
                  <a:gd name="T84" fmla="*/ 106 w 110"/>
                  <a:gd name="T85" fmla="*/ 84 h 110"/>
                  <a:gd name="T86" fmla="*/ 101 w 110"/>
                  <a:gd name="T87" fmla="*/ 89 h 110"/>
                  <a:gd name="T88" fmla="*/ 100 w 110"/>
                  <a:gd name="T89" fmla="*/ 95 h 110"/>
                  <a:gd name="T90" fmla="*/ 97 w 110"/>
                  <a:gd name="T91" fmla="*/ 98 h 110"/>
                  <a:gd name="T92" fmla="*/ 87 w 110"/>
                  <a:gd name="T93" fmla="*/ 100 h 110"/>
                  <a:gd name="T94" fmla="*/ 68 w 110"/>
                  <a:gd name="T95" fmla="*/ 109 h 110"/>
                  <a:gd name="T96" fmla="*/ 43 w 110"/>
                  <a:gd name="T9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28" y="108"/>
                    </a:moveTo>
                    <a:lnTo>
                      <a:pt x="21" y="99"/>
                    </a:lnTo>
                    <a:lnTo>
                      <a:pt x="17" y="99"/>
                    </a:lnTo>
                    <a:lnTo>
                      <a:pt x="14" y="98"/>
                    </a:lnTo>
                    <a:lnTo>
                      <a:pt x="11" y="96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3" y="84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4" y="76"/>
                    </a:lnTo>
                    <a:lnTo>
                      <a:pt x="6" y="73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5" y="57"/>
                    </a:lnTo>
                    <a:lnTo>
                      <a:pt x="7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4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4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6" y="44"/>
                    </a:lnTo>
                    <a:lnTo>
                      <a:pt x="107" y="45"/>
                    </a:lnTo>
                    <a:lnTo>
                      <a:pt x="106" y="47"/>
                    </a:lnTo>
                    <a:lnTo>
                      <a:pt x="104" y="49"/>
                    </a:lnTo>
                    <a:lnTo>
                      <a:pt x="103" y="51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3" y="57"/>
                    </a:lnTo>
                    <a:lnTo>
                      <a:pt x="106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8"/>
                    </a:lnTo>
                    <a:lnTo>
                      <a:pt x="102" y="70"/>
                    </a:lnTo>
                    <a:lnTo>
                      <a:pt x="102" y="73"/>
                    </a:lnTo>
                    <a:lnTo>
                      <a:pt x="103" y="76"/>
                    </a:lnTo>
                    <a:lnTo>
                      <a:pt x="106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3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98" y="96"/>
                    </a:lnTo>
                    <a:lnTo>
                      <a:pt x="97" y="98"/>
                    </a:lnTo>
                    <a:lnTo>
                      <a:pt x="94" y="99"/>
                    </a:lnTo>
                    <a:lnTo>
                      <a:pt x="87" y="100"/>
                    </a:lnTo>
                    <a:lnTo>
                      <a:pt x="81" y="108"/>
                    </a:lnTo>
                    <a:lnTo>
                      <a:pt x="68" y="109"/>
                    </a:lnTo>
                    <a:lnTo>
                      <a:pt x="55" y="109"/>
                    </a:lnTo>
                    <a:lnTo>
                      <a:pt x="43" y="109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56"/>
              <p:cNvSpPr>
                <a:spLocks noChangeAspect="1"/>
              </p:cNvSpPr>
              <p:nvPr/>
            </p:nvSpPr>
            <p:spPr bwMode="auto">
              <a:xfrm>
                <a:off x="1817" y="3456"/>
                <a:ext cx="90" cy="15"/>
              </a:xfrm>
              <a:custGeom>
                <a:avLst/>
                <a:gdLst>
                  <a:gd name="T0" fmla="*/ 105 w 106"/>
                  <a:gd name="T1" fmla="*/ 0 h 17"/>
                  <a:gd name="T2" fmla="*/ 105 w 106"/>
                  <a:gd name="T3" fmla="*/ 16 h 17"/>
                  <a:gd name="T4" fmla="*/ 0 w 106"/>
                  <a:gd name="T5" fmla="*/ 16 h 17"/>
                  <a:gd name="T6" fmla="*/ 0 w 106"/>
                  <a:gd name="T7" fmla="*/ 0 h 17"/>
                  <a:gd name="T8" fmla="*/ 105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105" y="0"/>
                    </a:moveTo>
                    <a:lnTo>
                      <a:pt x="10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57"/>
              <p:cNvSpPr>
                <a:spLocks noChangeAspect="1"/>
              </p:cNvSpPr>
              <p:nvPr/>
            </p:nvSpPr>
            <p:spPr bwMode="auto">
              <a:xfrm>
                <a:off x="1817" y="3457"/>
                <a:ext cx="15" cy="15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58"/>
              <p:cNvSpPr>
                <a:spLocks noChangeAspect="1"/>
              </p:cNvSpPr>
              <p:nvPr/>
            </p:nvSpPr>
            <p:spPr bwMode="auto">
              <a:xfrm>
                <a:off x="1839" y="3459"/>
                <a:ext cx="47" cy="14"/>
              </a:xfrm>
              <a:custGeom>
                <a:avLst/>
                <a:gdLst>
                  <a:gd name="T0" fmla="*/ 0 w 55"/>
                  <a:gd name="T1" fmla="*/ 2 h 17"/>
                  <a:gd name="T2" fmla="*/ 3 w 55"/>
                  <a:gd name="T3" fmla="*/ 6 h 17"/>
                  <a:gd name="T4" fmla="*/ 1 w 55"/>
                  <a:gd name="T5" fmla="*/ 12 h 17"/>
                  <a:gd name="T6" fmla="*/ 4 w 55"/>
                  <a:gd name="T7" fmla="*/ 16 h 17"/>
                  <a:gd name="T8" fmla="*/ 19 w 55"/>
                  <a:gd name="T9" fmla="*/ 16 h 17"/>
                  <a:gd name="T10" fmla="*/ 38 w 55"/>
                  <a:gd name="T11" fmla="*/ 14 h 17"/>
                  <a:gd name="T12" fmla="*/ 50 w 55"/>
                  <a:gd name="T13" fmla="*/ 12 h 17"/>
                  <a:gd name="T14" fmla="*/ 48 w 55"/>
                  <a:gd name="T15" fmla="*/ 7 h 17"/>
                  <a:gd name="T16" fmla="*/ 54 w 55"/>
                  <a:gd name="T17" fmla="*/ 0 h 17"/>
                  <a:gd name="T18" fmla="*/ 23 w 55"/>
                  <a:gd name="T19" fmla="*/ 1 h 17"/>
                  <a:gd name="T20" fmla="*/ 0 w 55"/>
                  <a:gd name="T21" fmla="*/ 2 h 17"/>
                  <a:gd name="T22" fmla="*/ 0 w 5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2"/>
                    </a:moveTo>
                    <a:lnTo>
                      <a:pt x="3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9" y="16"/>
                    </a:lnTo>
                    <a:lnTo>
                      <a:pt x="38" y="14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54" y="0"/>
                    </a:lnTo>
                    <a:lnTo>
                      <a:pt x="23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59"/>
              <p:cNvSpPr>
                <a:spLocks noChangeAspect="1"/>
              </p:cNvSpPr>
              <p:nvPr/>
            </p:nvSpPr>
            <p:spPr bwMode="auto">
              <a:xfrm>
                <a:off x="1825" y="3468"/>
                <a:ext cx="67" cy="15"/>
              </a:xfrm>
              <a:custGeom>
                <a:avLst/>
                <a:gdLst>
                  <a:gd name="T0" fmla="*/ 18 w 79"/>
                  <a:gd name="T1" fmla="*/ 7 h 17"/>
                  <a:gd name="T2" fmla="*/ 3 w 79"/>
                  <a:gd name="T3" fmla="*/ 10 h 17"/>
                  <a:gd name="T4" fmla="*/ 13 w 79"/>
                  <a:gd name="T5" fmla="*/ 11 h 17"/>
                  <a:gd name="T6" fmla="*/ 0 w 79"/>
                  <a:gd name="T7" fmla="*/ 16 h 17"/>
                  <a:gd name="T8" fmla="*/ 9 w 79"/>
                  <a:gd name="T9" fmla="*/ 16 h 17"/>
                  <a:gd name="T10" fmla="*/ 24 w 79"/>
                  <a:gd name="T11" fmla="*/ 12 h 17"/>
                  <a:gd name="T12" fmla="*/ 43 w 79"/>
                  <a:gd name="T13" fmla="*/ 12 h 17"/>
                  <a:gd name="T14" fmla="*/ 57 w 79"/>
                  <a:gd name="T15" fmla="*/ 11 h 17"/>
                  <a:gd name="T16" fmla="*/ 78 w 79"/>
                  <a:gd name="T17" fmla="*/ 7 h 17"/>
                  <a:gd name="T18" fmla="*/ 76 w 79"/>
                  <a:gd name="T19" fmla="*/ 4 h 17"/>
                  <a:gd name="T20" fmla="*/ 77 w 79"/>
                  <a:gd name="T21" fmla="*/ 0 h 17"/>
                  <a:gd name="T22" fmla="*/ 58 w 79"/>
                  <a:gd name="T23" fmla="*/ 4 h 17"/>
                  <a:gd name="T24" fmla="*/ 29 w 79"/>
                  <a:gd name="T25" fmla="*/ 5 h 17"/>
                  <a:gd name="T26" fmla="*/ 24 w 79"/>
                  <a:gd name="T27" fmla="*/ 7 h 17"/>
                  <a:gd name="T28" fmla="*/ 18 w 79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7">
                    <a:moveTo>
                      <a:pt x="18" y="7"/>
                    </a:moveTo>
                    <a:lnTo>
                      <a:pt x="3" y="10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57" y="11"/>
                    </a:lnTo>
                    <a:lnTo>
                      <a:pt x="78" y="7"/>
                    </a:lnTo>
                    <a:lnTo>
                      <a:pt x="76" y="4"/>
                    </a:lnTo>
                    <a:lnTo>
                      <a:pt x="77" y="0"/>
                    </a:lnTo>
                    <a:lnTo>
                      <a:pt x="58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8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0"/>
              <p:cNvSpPr>
                <a:spLocks noChangeAspect="1"/>
              </p:cNvSpPr>
              <p:nvPr/>
            </p:nvSpPr>
            <p:spPr bwMode="auto">
              <a:xfrm>
                <a:off x="1838" y="3524"/>
                <a:ext cx="50" cy="15"/>
              </a:xfrm>
              <a:custGeom>
                <a:avLst/>
                <a:gdLst>
                  <a:gd name="T0" fmla="*/ 0 w 59"/>
                  <a:gd name="T1" fmla="*/ 1 h 17"/>
                  <a:gd name="T2" fmla="*/ 8 w 59"/>
                  <a:gd name="T3" fmla="*/ 0 h 17"/>
                  <a:gd name="T4" fmla="*/ 27 w 59"/>
                  <a:gd name="T5" fmla="*/ 3 h 17"/>
                  <a:gd name="T6" fmla="*/ 50 w 59"/>
                  <a:gd name="T7" fmla="*/ 2 h 17"/>
                  <a:gd name="T8" fmla="*/ 57 w 59"/>
                  <a:gd name="T9" fmla="*/ 2 h 17"/>
                  <a:gd name="T10" fmla="*/ 50 w 59"/>
                  <a:gd name="T11" fmla="*/ 3 h 17"/>
                  <a:gd name="T12" fmla="*/ 58 w 59"/>
                  <a:gd name="T13" fmla="*/ 8 h 17"/>
                  <a:gd name="T14" fmla="*/ 38 w 59"/>
                  <a:gd name="T15" fmla="*/ 11 h 17"/>
                  <a:gd name="T16" fmla="*/ 30 w 59"/>
                  <a:gd name="T17" fmla="*/ 16 h 17"/>
                  <a:gd name="T18" fmla="*/ 8 w 59"/>
                  <a:gd name="T19" fmla="*/ 14 h 17"/>
                  <a:gd name="T20" fmla="*/ 8 w 59"/>
                  <a:gd name="T21" fmla="*/ 9 h 17"/>
                  <a:gd name="T22" fmla="*/ 8 w 59"/>
                  <a:gd name="T23" fmla="*/ 6 h 17"/>
                  <a:gd name="T24" fmla="*/ 1 w 59"/>
                  <a:gd name="T25" fmla="*/ 3 h 17"/>
                  <a:gd name="T26" fmla="*/ 0 w 5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8" y="0"/>
                    </a:lnTo>
                    <a:lnTo>
                      <a:pt x="27" y="3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58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8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61"/>
              <p:cNvSpPr>
                <a:spLocks noChangeAspect="1"/>
              </p:cNvSpPr>
              <p:nvPr/>
            </p:nvSpPr>
            <p:spPr bwMode="auto">
              <a:xfrm>
                <a:off x="1832" y="3513"/>
                <a:ext cx="65" cy="14"/>
              </a:xfrm>
              <a:custGeom>
                <a:avLst/>
                <a:gdLst>
                  <a:gd name="T0" fmla="*/ 0 w 77"/>
                  <a:gd name="T1" fmla="*/ 12 h 17"/>
                  <a:gd name="T2" fmla="*/ 16 w 77"/>
                  <a:gd name="T3" fmla="*/ 9 h 17"/>
                  <a:gd name="T4" fmla="*/ 73 w 77"/>
                  <a:gd name="T5" fmla="*/ 0 h 17"/>
                  <a:gd name="T6" fmla="*/ 67 w 77"/>
                  <a:gd name="T7" fmla="*/ 9 h 17"/>
                  <a:gd name="T8" fmla="*/ 76 w 77"/>
                  <a:gd name="T9" fmla="*/ 12 h 17"/>
                  <a:gd name="T10" fmla="*/ 66 w 77"/>
                  <a:gd name="T11" fmla="*/ 14 h 17"/>
                  <a:gd name="T12" fmla="*/ 49 w 77"/>
                  <a:gd name="T13" fmla="*/ 14 h 17"/>
                  <a:gd name="T14" fmla="*/ 39 w 77"/>
                  <a:gd name="T15" fmla="*/ 16 h 17"/>
                  <a:gd name="T16" fmla="*/ 26 w 77"/>
                  <a:gd name="T17" fmla="*/ 14 h 17"/>
                  <a:gd name="T18" fmla="*/ 10 w 77"/>
                  <a:gd name="T19" fmla="*/ 13 h 17"/>
                  <a:gd name="T20" fmla="*/ 0 w 7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7">
                    <a:moveTo>
                      <a:pt x="0" y="12"/>
                    </a:moveTo>
                    <a:lnTo>
                      <a:pt x="16" y="9"/>
                    </a:lnTo>
                    <a:lnTo>
                      <a:pt x="73" y="0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66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26" y="14"/>
                    </a:lnTo>
                    <a:lnTo>
                      <a:pt x="10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62"/>
              <p:cNvSpPr>
                <a:spLocks noChangeAspect="1"/>
              </p:cNvSpPr>
              <p:nvPr/>
            </p:nvSpPr>
            <p:spPr bwMode="auto">
              <a:xfrm>
                <a:off x="1825" y="3478"/>
                <a:ext cx="69" cy="15"/>
              </a:xfrm>
              <a:custGeom>
                <a:avLst/>
                <a:gdLst>
                  <a:gd name="T0" fmla="*/ 26 w 81"/>
                  <a:gd name="T1" fmla="*/ 5 h 17"/>
                  <a:gd name="T2" fmla="*/ 43 w 81"/>
                  <a:gd name="T3" fmla="*/ 3 h 17"/>
                  <a:gd name="T4" fmla="*/ 70 w 81"/>
                  <a:gd name="T5" fmla="*/ 1 h 17"/>
                  <a:gd name="T6" fmla="*/ 78 w 81"/>
                  <a:gd name="T7" fmla="*/ 0 h 17"/>
                  <a:gd name="T8" fmla="*/ 72 w 81"/>
                  <a:gd name="T9" fmla="*/ 5 h 17"/>
                  <a:gd name="T10" fmla="*/ 80 w 81"/>
                  <a:gd name="T11" fmla="*/ 8 h 17"/>
                  <a:gd name="T12" fmla="*/ 70 w 81"/>
                  <a:gd name="T13" fmla="*/ 9 h 17"/>
                  <a:gd name="T14" fmla="*/ 58 w 81"/>
                  <a:gd name="T15" fmla="*/ 9 h 17"/>
                  <a:gd name="T16" fmla="*/ 29 w 81"/>
                  <a:gd name="T17" fmla="*/ 12 h 17"/>
                  <a:gd name="T18" fmla="*/ 3 w 81"/>
                  <a:gd name="T19" fmla="*/ 16 h 17"/>
                  <a:gd name="T20" fmla="*/ 15 w 81"/>
                  <a:gd name="T21" fmla="*/ 12 h 17"/>
                  <a:gd name="T22" fmla="*/ 0 w 81"/>
                  <a:gd name="T23" fmla="*/ 11 h 17"/>
                  <a:gd name="T24" fmla="*/ 26 w 8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7">
                    <a:moveTo>
                      <a:pt x="26" y="5"/>
                    </a:moveTo>
                    <a:lnTo>
                      <a:pt x="43" y="3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80" y="8"/>
                    </a:lnTo>
                    <a:lnTo>
                      <a:pt x="70" y="9"/>
                    </a:lnTo>
                    <a:lnTo>
                      <a:pt x="58" y="9"/>
                    </a:lnTo>
                    <a:lnTo>
                      <a:pt x="29" y="12"/>
                    </a:lnTo>
                    <a:lnTo>
                      <a:pt x="3" y="16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2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63"/>
              <p:cNvSpPr>
                <a:spLocks noChangeAspect="1"/>
              </p:cNvSpPr>
              <p:nvPr/>
            </p:nvSpPr>
            <p:spPr bwMode="auto">
              <a:xfrm>
                <a:off x="1828" y="3490"/>
                <a:ext cx="66" cy="14"/>
              </a:xfrm>
              <a:custGeom>
                <a:avLst/>
                <a:gdLst>
                  <a:gd name="T0" fmla="*/ 0 w 77"/>
                  <a:gd name="T1" fmla="*/ 6 h 17"/>
                  <a:gd name="T2" fmla="*/ 12 w 77"/>
                  <a:gd name="T3" fmla="*/ 9 h 17"/>
                  <a:gd name="T4" fmla="*/ 19 w 77"/>
                  <a:gd name="T5" fmla="*/ 5 h 17"/>
                  <a:gd name="T6" fmla="*/ 28 w 77"/>
                  <a:gd name="T7" fmla="*/ 5 h 17"/>
                  <a:gd name="T8" fmla="*/ 43 w 77"/>
                  <a:gd name="T9" fmla="*/ 5 h 17"/>
                  <a:gd name="T10" fmla="*/ 36 w 77"/>
                  <a:gd name="T11" fmla="*/ 10 h 17"/>
                  <a:gd name="T12" fmla="*/ 25 w 77"/>
                  <a:gd name="T13" fmla="*/ 10 h 17"/>
                  <a:gd name="T14" fmla="*/ 13 w 77"/>
                  <a:gd name="T15" fmla="*/ 11 h 17"/>
                  <a:gd name="T16" fmla="*/ 1 w 77"/>
                  <a:gd name="T17" fmla="*/ 16 h 17"/>
                  <a:gd name="T18" fmla="*/ 20 w 77"/>
                  <a:gd name="T19" fmla="*/ 14 h 17"/>
                  <a:gd name="T20" fmla="*/ 36 w 77"/>
                  <a:gd name="T21" fmla="*/ 14 h 17"/>
                  <a:gd name="T22" fmla="*/ 41 w 77"/>
                  <a:gd name="T23" fmla="*/ 16 h 17"/>
                  <a:gd name="T24" fmla="*/ 52 w 77"/>
                  <a:gd name="T25" fmla="*/ 13 h 17"/>
                  <a:gd name="T26" fmla="*/ 67 w 77"/>
                  <a:gd name="T27" fmla="*/ 11 h 17"/>
                  <a:gd name="T28" fmla="*/ 75 w 77"/>
                  <a:gd name="T29" fmla="*/ 9 h 17"/>
                  <a:gd name="T30" fmla="*/ 69 w 77"/>
                  <a:gd name="T31" fmla="*/ 8 h 17"/>
                  <a:gd name="T32" fmla="*/ 76 w 77"/>
                  <a:gd name="T33" fmla="*/ 0 h 17"/>
                  <a:gd name="T34" fmla="*/ 0 w 77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17">
                    <a:moveTo>
                      <a:pt x="0" y="6"/>
                    </a:moveTo>
                    <a:lnTo>
                      <a:pt x="12" y="9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43" y="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13" y="11"/>
                    </a:lnTo>
                    <a:lnTo>
                      <a:pt x="1" y="16"/>
                    </a:lnTo>
                    <a:lnTo>
                      <a:pt x="20" y="14"/>
                    </a:lnTo>
                    <a:lnTo>
                      <a:pt x="36" y="14"/>
                    </a:lnTo>
                    <a:lnTo>
                      <a:pt x="41" y="16"/>
                    </a:lnTo>
                    <a:lnTo>
                      <a:pt x="52" y="13"/>
                    </a:lnTo>
                    <a:lnTo>
                      <a:pt x="67" y="11"/>
                    </a:lnTo>
                    <a:lnTo>
                      <a:pt x="75" y="9"/>
                    </a:lnTo>
                    <a:lnTo>
                      <a:pt x="69" y="8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64"/>
              <p:cNvSpPr>
                <a:spLocks noChangeAspect="1"/>
              </p:cNvSpPr>
              <p:nvPr/>
            </p:nvSpPr>
            <p:spPr bwMode="auto">
              <a:xfrm>
                <a:off x="1832" y="3502"/>
                <a:ext cx="63" cy="15"/>
              </a:xfrm>
              <a:custGeom>
                <a:avLst/>
                <a:gdLst>
                  <a:gd name="T0" fmla="*/ 1 w 74"/>
                  <a:gd name="T1" fmla="*/ 8 h 17"/>
                  <a:gd name="T2" fmla="*/ 49 w 74"/>
                  <a:gd name="T3" fmla="*/ 1 h 17"/>
                  <a:gd name="T4" fmla="*/ 67 w 74"/>
                  <a:gd name="T5" fmla="*/ 0 h 17"/>
                  <a:gd name="T6" fmla="*/ 61 w 74"/>
                  <a:gd name="T7" fmla="*/ 4 h 17"/>
                  <a:gd name="T8" fmla="*/ 67 w 74"/>
                  <a:gd name="T9" fmla="*/ 9 h 17"/>
                  <a:gd name="T10" fmla="*/ 73 w 74"/>
                  <a:gd name="T11" fmla="*/ 8 h 17"/>
                  <a:gd name="T12" fmla="*/ 57 w 74"/>
                  <a:gd name="T13" fmla="*/ 11 h 17"/>
                  <a:gd name="T14" fmla="*/ 31 w 74"/>
                  <a:gd name="T15" fmla="*/ 14 h 17"/>
                  <a:gd name="T16" fmla="*/ 14 w 74"/>
                  <a:gd name="T17" fmla="*/ 14 h 17"/>
                  <a:gd name="T18" fmla="*/ 0 w 74"/>
                  <a:gd name="T19" fmla="*/ 16 h 17"/>
                  <a:gd name="T20" fmla="*/ 20 w 74"/>
                  <a:gd name="T21" fmla="*/ 12 h 17"/>
                  <a:gd name="T22" fmla="*/ 36 w 74"/>
                  <a:gd name="T23" fmla="*/ 9 h 17"/>
                  <a:gd name="T24" fmla="*/ 9 w 74"/>
                  <a:gd name="T25" fmla="*/ 6 h 17"/>
                  <a:gd name="T26" fmla="*/ 1 w 74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7">
                    <a:moveTo>
                      <a:pt x="1" y="8"/>
                    </a:moveTo>
                    <a:lnTo>
                      <a:pt x="49" y="1"/>
                    </a:lnTo>
                    <a:lnTo>
                      <a:pt x="67" y="0"/>
                    </a:lnTo>
                    <a:lnTo>
                      <a:pt x="61" y="4"/>
                    </a:lnTo>
                    <a:lnTo>
                      <a:pt x="67" y="9"/>
                    </a:lnTo>
                    <a:lnTo>
                      <a:pt x="73" y="8"/>
                    </a:lnTo>
                    <a:lnTo>
                      <a:pt x="57" y="11"/>
                    </a:lnTo>
                    <a:lnTo>
                      <a:pt x="31" y="14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20" y="12"/>
                    </a:lnTo>
                    <a:lnTo>
                      <a:pt x="36" y="9"/>
                    </a:lnTo>
                    <a:lnTo>
                      <a:pt x="9" y="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65"/>
              <p:cNvSpPr>
                <a:spLocks noChangeAspect="1"/>
              </p:cNvSpPr>
              <p:nvPr/>
            </p:nvSpPr>
            <p:spPr bwMode="auto">
              <a:xfrm>
                <a:off x="1890" y="3458"/>
                <a:ext cx="17" cy="44"/>
              </a:xfrm>
              <a:custGeom>
                <a:avLst/>
                <a:gdLst>
                  <a:gd name="T0" fmla="*/ 0 w 21"/>
                  <a:gd name="T1" fmla="*/ 0 h 52"/>
                  <a:gd name="T2" fmla="*/ 7 w 21"/>
                  <a:gd name="T3" fmla="*/ 4 h 52"/>
                  <a:gd name="T4" fmla="*/ 8 w 21"/>
                  <a:gd name="T5" fmla="*/ 8 h 52"/>
                  <a:gd name="T6" fmla="*/ 5 w 21"/>
                  <a:gd name="T7" fmla="*/ 10 h 52"/>
                  <a:gd name="T8" fmla="*/ 2 w 21"/>
                  <a:gd name="T9" fmla="*/ 12 h 52"/>
                  <a:gd name="T10" fmla="*/ 6 w 21"/>
                  <a:gd name="T11" fmla="*/ 17 h 52"/>
                  <a:gd name="T12" fmla="*/ 6 w 21"/>
                  <a:gd name="T13" fmla="*/ 20 h 52"/>
                  <a:gd name="T14" fmla="*/ 5 w 21"/>
                  <a:gd name="T15" fmla="*/ 23 h 52"/>
                  <a:gd name="T16" fmla="*/ 8 w 21"/>
                  <a:gd name="T17" fmla="*/ 24 h 52"/>
                  <a:gd name="T18" fmla="*/ 5 w 21"/>
                  <a:gd name="T19" fmla="*/ 28 h 52"/>
                  <a:gd name="T20" fmla="*/ 4 w 21"/>
                  <a:gd name="T21" fmla="*/ 29 h 52"/>
                  <a:gd name="T22" fmla="*/ 10 w 21"/>
                  <a:gd name="T23" fmla="*/ 34 h 52"/>
                  <a:gd name="T24" fmla="*/ 7 w 21"/>
                  <a:gd name="T25" fmla="*/ 37 h 52"/>
                  <a:gd name="T26" fmla="*/ 11 w 21"/>
                  <a:gd name="T27" fmla="*/ 42 h 52"/>
                  <a:gd name="T28" fmla="*/ 8 w 21"/>
                  <a:gd name="T29" fmla="*/ 46 h 52"/>
                  <a:gd name="T30" fmla="*/ 0 w 21"/>
                  <a:gd name="T31" fmla="*/ 51 h 52"/>
                  <a:gd name="T32" fmla="*/ 11 w 21"/>
                  <a:gd name="T33" fmla="*/ 48 h 52"/>
                  <a:gd name="T34" fmla="*/ 17 w 21"/>
                  <a:gd name="T35" fmla="*/ 42 h 52"/>
                  <a:gd name="T36" fmla="*/ 14 w 21"/>
                  <a:gd name="T37" fmla="*/ 38 h 52"/>
                  <a:gd name="T38" fmla="*/ 15 w 21"/>
                  <a:gd name="T39" fmla="*/ 30 h 52"/>
                  <a:gd name="T40" fmla="*/ 17 w 21"/>
                  <a:gd name="T41" fmla="*/ 25 h 52"/>
                  <a:gd name="T42" fmla="*/ 15 w 21"/>
                  <a:gd name="T43" fmla="*/ 20 h 52"/>
                  <a:gd name="T44" fmla="*/ 14 w 21"/>
                  <a:gd name="T45" fmla="*/ 15 h 52"/>
                  <a:gd name="T46" fmla="*/ 18 w 21"/>
                  <a:gd name="T47" fmla="*/ 9 h 52"/>
                  <a:gd name="T48" fmla="*/ 20 w 21"/>
                  <a:gd name="T49" fmla="*/ 0 h 52"/>
                  <a:gd name="T50" fmla="*/ 0 w 21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lnTo>
                      <a:pt x="7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0" y="34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8" y="46"/>
                    </a:lnTo>
                    <a:lnTo>
                      <a:pt x="0" y="51"/>
                    </a:lnTo>
                    <a:lnTo>
                      <a:pt x="11" y="48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15" y="20"/>
                    </a:lnTo>
                    <a:lnTo>
                      <a:pt x="14" y="15"/>
                    </a:lnTo>
                    <a:lnTo>
                      <a:pt x="18" y="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66"/>
              <p:cNvSpPr>
                <a:spLocks noChangeAspect="1"/>
              </p:cNvSpPr>
              <p:nvPr/>
            </p:nvSpPr>
            <p:spPr bwMode="auto">
              <a:xfrm>
                <a:off x="1819" y="3483"/>
                <a:ext cx="14" cy="1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67"/>
              <p:cNvSpPr>
                <a:spLocks noChangeAspect="1"/>
              </p:cNvSpPr>
              <p:nvPr/>
            </p:nvSpPr>
            <p:spPr bwMode="auto">
              <a:xfrm>
                <a:off x="1820" y="3498"/>
                <a:ext cx="14" cy="15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68"/>
              <p:cNvSpPr>
                <a:spLocks noChangeAspect="1"/>
              </p:cNvSpPr>
              <p:nvPr/>
            </p:nvSpPr>
            <p:spPr bwMode="auto">
              <a:xfrm>
                <a:off x="1821" y="3513"/>
                <a:ext cx="15" cy="15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69"/>
              <p:cNvSpPr>
                <a:spLocks noChangeAspect="1"/>
              </p:cNvSpPr>
              <p:nvPr/>
            </p:nvSpPr>
            <p:spPr bwMode="auto">
              <a:xfrm>
                <a:off x="1821" y="3529"/>
                <a:ext cx="14" cy="1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70"/>
              <p:cNvSpPr>
                <a:spLocks noChangeAspect="1"/>
              </p:cNvSpPr>
              <p:nvPr/>
            </p:nvSpPr>
            <p:spPr bwMode="auto">
              <a:xfrm>
                <a:off x="1855" y="3481"/>
                <a:ext cx="32" cy="14"/>
              </a:xfrm>
              <a:custGeom>
                <a:avLst/>
                <a:gdLst>
                  <a:gd name="T0" fmla="*/ 33 w 37"/>
                  <a:gd name="T1" fmla="*/ 0 h 17"/>
                  <a:gd name="T2" fmla="*/ 28 w 37"/>
                  <a:gd name="T3" fmla="*/ 0 h 17"/>
                  <a:gd name="T4" fmla="*/ 20 w 37"/>
                  <a:gd name="T5" fmla="*/ 2 h 17"/>
                  <a:gd name="T6" fmla="*/ 15 w 37"/>
                  <a:gd name="T7" fmla="*/ 4 h 17"/>
                  <a:gd name="T8" fmla="*/ 5 w 37"/>
                  <a:gd name="T9" fmla="*/ 4 h 17"/>
                  <a:gd name="T10" fmla="*/ 1 w 37"/>
                  <a:gd name="T11" fmla="*/ 4 h 17"/>
                  <a:gd name="T12" fmla="*/ 10 w 37"/>
                  <a:gd name="T13" fmla="*/ 6 h 17"/>
                  <a:gd name="T14" fmla="*/ 11 w 37"/>
                  <a:gd name="T15" fmla="*/ 11 h 17"/>
                  <a:gd name="T16" fmla="*/ 10 w 37"/>
                  <a:gd name="T17" fmla="*/ 13 h 17"/>
                  <a:gd name="T18" fmla="*/ 4 w 37"/>
                  <a:gd name="T19" fmla="*/ 13 h 17"/>
                  <a:gd name="T20" fmla="*/ 0 w 37"/>
                  <a:gd name="T21" fmla="*/ 16 h 17"/>
                  <a:gd name="T22" fmla="*/ 11 w 37"/>
                  <a:gd name="T23" fmla="*/ 16 h 17"/>
                  <a:gd name="T24" fmla="*/ 18 w 37"/>
                  <a:gd name="T25" fmla="*/ 11 h 17"/>
                  <a:gd name="T26" fmla="*/ 24 w 37"/>
                  <a:gd name="T27" fmla="*/ 11 h 17"/>
                  <a:gd name="T28" fmla="*/ 30 w 37"/>
                  <a:gd name="T29" fmla="*/ 11 h 17"/>
                  <a:gd name="T30" fmla="*/ 36 w 37"/>
                  <a:gd name="T31" fmla="*/ 11 h 17"/>
                  <a:gd name="T32" fmla="*/ 34 w 37"/>
                  <a:gd name="T33" fmla="*/ 9 h 17"/>
                  <a:gd name="T34" fmla="*/ 33 w 37"/>
                  <a:gd name="T35" fmla="*/ 4 h 17"/>
                  <a:gd name="T36" fmla="*/ 33 w 37"/>
                  <a:gd name="T37" fmla="*/ 2 h 17"/>
                  <a:gd name="T38" fmla="*/ 34 w 37"/>
                  <a:gd name="T39" fmla="*/ 0 h 17"/>
                  <a:gd name="T40" fmla="*/ 33 w 37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7">
                    <a:moveTo>
                      <a:pt x="33" y="0"/>
                    </a:moveTo>
                    <a:lnTo>
                      <a:pt x="28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71"/>
              <p:cNvSpPr>
                <a:spLocks noChangeAspect="1"/>
              </p:cNvSpPr>
              <p:nvPr/>
            </p:nvSpPr>
            <p:spPr bwMode="auto">
              <a:xfrm>
                <a:off x="1850" y="3490"/>
                <a:ext cx="40" cy="15"/>
              </a:xfrm>
              <a:custGeom>
                <a:avLst/>
                <a:gdLst>
                  <a:gd name="T0" fmla="*/ 30 w 47"/>
                  <a:gd name="T1" fmla="*/ 1 h 17"/>
                  <a:gd name="T2" fmla="*/ 0 w 47"/>
                  <a:gd name="T3" fmla="*/ 2 h 17"/>
                  <a:gd name="T4" fmla="*/ 8 w 47"/>
                  <a:gd name="T5" fmla="*/ 2 h 17"/>
                  <a:gd name="T6" fmla="*/ 15 w 47"/>
                  <a:gd name="T7" fmla="*/ 2 h 17"/>
                  <a:gd name="T8" fmla="*/ 19 w 47"/>
                  <a:gd name="T9" fmla="*/ 5 h 17"/>
                  <a:gd name="T10" fmla="*/ 19 w 47"/>
                  <a:gd name="T11" fmla="*/ 7 h 17"/>
                  <a:gd name="T12" fmla="*/ 16 w 47"/>
                  <a:gd name="T13" fmla="*/ 10 h 17"/>
                  <a:gd name="T14" fmla="*/ 12 w 47"/>
                  <a:gd name="T15" fmla="*/ 13 h 17"/>
                  <a:gd name="T16" fmla="*/ 8 w 47"/>
                  <a:gd name="T17" fmla="*/ 13 h 17"/>
                  <a:gd name="T18" fmla="*/ 15 w 47"/>
                  <a:gd name="T19" fmla="*/ 16 h 17"/>
                  <a:gd name="T20" fmla="*/ 19 w 47"/>
                  <a:gd name="T21" fmla="*/ 16 h 17"/>
                  <a:gd name="T22" fmla="*/ 24 w 47"/>
                  <a:gd name="T23" fmla="*/ 13 h 17"/>
                  <a:gd name="T24" fmla="*/ 30 w 47"/>
                  <a:gd name="T25" fmla="*/ 13 h 17"/>
                  <a:gd name="T26" fmla="*/ 36 w 47"/>
                  <a:gd name="T27" fmla="*/ 13 h 17"/>
                  <a:gd name="T28" fmla="*/ 42 w 47"/>
                  <a:gd name="T29" fmla="*/ 11 h 17"/>
                  <a:gd name="T30" fmla="*/ 42 w 47"/>
                  <a:gd name="T31" fmla="*/ 11 h 17"/>
                  <a:gd name="T32" fmla="*/ 41 w 47"/>
                  <a:gd name="T33" fmla="*/ 10 h 17"/>
                  <a:gd name="T34" fmla="*/ 41 w 47"/>
                  <a:gd name="T35" fmla="*/ 7 h 17"/>
                  <a:gd name="T36" fmla="*/ 42 w 47"/>
                  <a:gd name="T37" fmla="*/ 5 h 17"/>
                  <a:gd name="T38" fmla="*/ 43 w 47"/>
                  <a:gd name="T39" fmla="*/ 2 h 17"/>
                  <a:gd name="T40" fmla="*/ 46 w 47"/>
                  <a:gd name="T41" fmla="*/ 0 h 17"/>
                  <a:gd name="T42" fmla="*/ 30 w 47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">
                    <a:moveTo>
                      <a:pt x="30" y="1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5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72"/>
              <p:cNvSpPr>
                <a:spLocks noChangeAspect="1"/>
              </p:cNvSpPr>
              <p:nvPr/>
            </p:nvSpPr>
            <p:spPr bwMode="auto">
              <a:xfrm>
                <a:off x="1857" y="3504"/>
                <a:ext cx="28" cy="14"/>
              </a:xfrm>
              <a:custGeom>
                <a:avLst/>
                <a:gdLst>
                  <a:gd name="T0" fmla="*/ 30 w 33"/>
                  <a:gd name="T1" fmla="*/ 0 h 17"/>
                  <a:gd name="T2" fmla="*/ 24 w 33"/>
                  <a:gd name="T3" fmla="*/ 0 h 17"/>
                  <a:gd name="T4" fmla="*/ 16 w 33"/>
                  <a:gd name="T5" fmla="*/ 1 h 17"/>
                  <a:gd name="T6" fmla="*/ 10 w 33"/>
                  <a:gd name="T7" fmla="*/ 1 h 17"/>
                  <a:gd name="T8" fmla="*/ 0 w 33"/>
                  <a:gd name="T9" fmla="*/ 3 h 17"/>
                  <a:gd name="T10" fmla="*/ 4 w 33"/>
                  <a:gd name="T11" fmla="*/ 7 h 17"/>
                  <a:gd name="T12" fmla="*/ 9 w 33"/>
                  <a:gd name="T13" fmla="*/ 8 h 17"/>
                  <a:gd name="T14" fmla="*/ 1 w 33"/>
                  <a:gd name="T15" fmla="*/ 16 h 17"/>
                  <a:gd name="T16" fmla="*/ 13 w 33"/>
                  <a:gd name="T17" fmla="*/ 14 h 17"/>
                  <a:gd name="T18" fmla="*/ 19 w 33"/>
                  <a:gd name="T19" fmla="*/ 14 h 17"/>
                  <a:gd name="T20" fmla="*/ 26 w 33"/>
                  <a:gd name="T21" fmla="*/ 12 h 17"/>
                  <a:gd name="T22" fmla="*/ 32 w 33"/>
                  <a:gd name="T23" fmla="*/ 10 h 17"/>
                  <a:gd name="T24" fmla="*/ 30 w 33"/>
                  <a:gd name="T25" fmla="*/ 8 h 17"/>
                  <a:gd name="T26" fmla="*/ 28 w 33"/>
                  <a:gd name="T27" fmla="*/ 7 h 17"/>
                  <a:gd name="T28" fmla="*/ 28 w 33"/>
                  <a:gd name="T29" fmla="*/ 3 h 17"/>
                  <a:gd name="T30" fmla="*/ 30 w 3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9" y="8"/>
                    </a:lnTo>
                    <a:lnTo>
                      <a:pt x="1" y="16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6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73"/>
              <p:cNvSpPr>
                <a:spLocks noChangeAspect="1"/>
              </p:cNvSpPr>
              <p:nvPr/>
            </p:nvSpPr>
            <p:spPr bwMode="auto">
              <a:xfrm>
                <a:off x="1849" y="3514"/>
                <a:ext cx="42" cy="15"/>
              </a:xfrm>
              <a:custGeom>
                <a:avLst/>
                <a:gdLst>
                  <a:gd name="T0" fmla="*/ 28 w 50"/>
                  <a:gd name="T1" fmla="*/ 3 h 17"/>
                  <a:gd name="T2" fmla="*/ 17 w 50"/>
                  <a:gd name="T3" fmla="*/ 7 h 17"/>
                  <a:gd name="T4" fmla="*/ 8 w 50"/>
                  <a:gd name="T5" fmla="*/ 8 h 17"/>
                  <a:gd name="T6" fmla="*/ 0 w 50"/>
                  <a:gd name="T7" fmla="*/ 8 h 17"/>
                  <a:gd name="T8" fmla="*/ 5 w 50"/>
                  <a:gd name="T9" fmla="*/ 10 h 17"/>
                  <a:gd name="T10" fmla="*/ 9 w 50"/>
                  <a:gd name="T11" fmla="*/ 10 h 17"/>
                  <a:gd name="T12" fmla="*/ 15 w 50"/>
                  <a:gd name="T13" fmla="*/ 12 h 17"/>
                  <a:gd name="T14" fmla="*/ 20 w 50"/>
                  <a:gd name="T15" fmla="*/ 16 h 17"/>
                  <a:gd name="T16" fmla="*/ 26 w 50"/>
                  <a:gd name="T17" fmla="*/ 12 h 17"/>
                  <a:gd name="T18" fmla="*/ 33 w 50"/>
                  <a:gd name="T19" fmla="*/ 12 h 17"/>
                  <a:gd name="T20" fmla="*/ 41 w 50"/>
                  <a:gd name="T21" fmla="*/ 12 h 17"/>
                  <a:gd name="T22" fmla="*/ 49 w 50"/>
                  <a:gd name="T23" fmla="*/ 12 h 17"/>
                  <a:gd name="T24" fmla="*/ 46 w 50"/>
                  <a:gd name="T25" fmla="*/ 10 h 17"/>
                  <a:gd name="T26" fmla="*/ 45 w 50"/>
                  <a:gd name="T27" fmla="*/ 7 h 17"/>
                  <a:gd name="T28" fmla="*/ 47 w 50"/>
                  <a:gd name="T29" fmla="*/ 3 h 17"/>
                  <a:gd name="T30" fmla="*/ 47 w 50"/>
                  <a:gd name="T31" fmla="*/ 0 h 17"/>
                  <a:gd name="T32" fmla="*/ 28 w 50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7">
                    <a:moveTo>
                      <a:pt x="28" y="3"/>
                    </a:moveTo>
                    <a:lnTo>
                      <a:pt x="17" y="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1" y="12"/>
                    </a:lnTo>
                    <a:lnTo>
                      <a:pt x="49" y="12"/>
                    </a:lnTo>
                    <a:lnTo>
                      <a:pt x="46" y="10"/>
                    </a:lnTo>
                    <a:lnTo>
                      <a:pt x="45" y="7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74"/>
              <p:cNvSpPr>
                <a:spLocks noChangeAspect="1"/>
              </p:cNvSpPr>
              <p:nvPr/>
            </p:nvSpPr>
            <p:spPr bwMode="auto">
              <a:xfrm>
                <a:off x="1848" y="3526"/>
                <a:ext cx="35" cy="15"/>
              </a:xfrm>
              <a:custGeom>
                <a:avLst/>
                <a:gdLst>
                  <a:gd name="T0" fmla="*/ 34 w 41"/>
                  <a:gd name="T1" fmla="*/ 1 h 17"/>
                  <a:gd name="T2" fmla="*/ 30 w 41"/>
                  <a:gd name="T3" fmla="*/ 1 h 17"/>
                  <a:gd name="T4" fmla="*/ 22 w 41"/>
                  <a:gd name="T5" fmla="*/ 3 h 17"/>
                  <a:gd name="T6" fmla="*/ 15 w 41"/>
                  <a:gd name="T7" fmla="*/ 3 h 17"/>
                  <a:gd name="T8" fmla="*/ 9 w 41"/>
                  <a:gd name="T9" fmla="*/ 3 h 17"/>
                  <a:gd name="T10" fmla="*/ 3 w 41"/>
                  <a:gd name="T11" fmla="*/ 1 h 17"/>
                  <a:gd name="T12" fmla="*/ 0 w 41"/>
                  <a:gd name="T13" fmla="*/ 0 h 17"/>
                  <a:gd name="T14" fmla="*/ 2 w 41"/>
                  <a:gd name="T15" fmla="*/ 3 h 17"/>
                  <a:gd name="T16" fmla="*/ 2 w 41"/>
                  <a:gd name="T17" fmla="*/ 8 h 17"/>
                  <a:gd name="T18" fmla="*/ 2 w 41"/>
                  <a:gd name="T19" fmla="*/ 14 h 17"/>
                  <a:gd name="T20" fmla="*/ 5 w 41"/>
                  <a:gd name="T21" fmla="*/ 16 h 17"/>
                  <a:gd name="T22" fmla="*/ 10 w 41"/>
                  <a:gd name="T23" fmla="*/ 16 h 17"/>
                  <a:gd name="T24" fmla="*/ 18 w 41"/>
                  <a:gd name="T25" fmla="*/ 16 h 17"/>
                  <a:gd name="T26" fmla="*/ 22 w 41"/>
                  <a:gd name="T27" fmla="*/ 10 h 17"/>
                  <a:gd name="T28" fmla="*/ 29 w 41"/>
                  <a:gd name="T29" fmla="*/ 10 h 17"/>
                  <a:gd name="T30" fmla="*/ 36 w 41"/>
                  <a:gd name="T31" fmla="*/ 8 h 17"/>
                  <a:gd name="T32" fmla="*/ 40 w 41"/>
                  <a:gd name="T33" fmla="*/ 8 h 17"/>
                  <a:gd name="T34" fmla="*/ 38 w 41"/>
                  <a:gd name="T35" fmla="*/ 7 h 17"/>
                  <a:gd name="T36" fmla="*/ 34 w 41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17">
                    <a:moveTo>
                      <a:pt x="34" y="1"/>
                    </a:moveTo>
                    <a:lnTo>
                      <a:pt x="30" y="1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75"/>
              <p:cNvSpPr>
                <a:spLocks noChangeAspect="1"/>
              </p:cNvSpPr>
              <p:nvPr/>
            </p:nvSpPr>
            <p:spPr bwMode="auto">
              <a:xfrm>
                <a:off x="1868" y="3461"/>
                <a:ext cx="15" cy="1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76"/>
              <p:cNvSpPr>
                <a:spLocks noChangeAspect="1"/>
              </p:cNvSpPr>
              <p:nvPr/>
            </p:nvSpPr>
            <p:spPr bwMode="auto">
              <a:xfrm>
                <a:off x="1861" y="3472"/>
                <a:ext cx="23" cy="14"/>
              </a:xfrm>
              <a:custGeom>
                <a:avLst/>
                <a:gdLst>
                  <a:gd name="T0" fmla="*/ 21 w 26"/>
                  <a:gd name="T1" fmla="*/ 0 h 17"/>
                  <a:gd name="T2" fmla="*/ 15 w 26"/>
                  <a:gd name="T3" fmla="*/ 4 h 17"/>
                  <a:gd name="T4" fmla="*/ 11 w 26"/>
                  <a:gd name="T5" fmla="*/ 4 h 17"/>
                  <a:gd name="T6" fmla="*/ 6 w 26"/>
                  <a:gd name="T7" fmla="*/ 6 h 17"/>
                  <a:gd name="T8" fmla="*/ 10 w 26"/>
                  <a:gd name="T9" fmla="*/ 9 h 17"/>
                  <a:gd name="T10" fmla="*/ 12 w 26"/>
                  <a:gd name="T11" fmla="*/ 9 h 17"/>
                  <a:gd name="T12" fmla="*/ 11 w 26"/>
                  <a:gd name="T13" fmla="*/ 13 h 17"/>
                  <a:gd name="T14" fmla="*/ 5 w 26"/>
                  <a:gd name="T15" fmla="*/ 13 h 17"/>
                  <a:gd name="T16" fmla="*/ 0 w 26"/>
                  <a:gd name="T17" fmla="*/ 16 h 17"/>
                  <a:gd name="T18" fmla="*/ 17 w 26"/>
                  <a:gd name="T19" fmla="*/ 13 h 17"/>
                  <a:gd name="T20" fmla="*/ 23 w 26"/>
                  <a:gd name="T21" fmla="*/ 11 h 17"/>
                  <a:gd name="T22" fmla="*/ 24 w 26"/>
                  <a:gd name="T23" fmla="*/ 9 h 17"/>
                  <a:gd name="T24" fmla="*/ 23 w 26"/>
                  <a:gd name="T25" fmla="*/ 6 h 17"/>
                  <a:gd name="T26" fmla="*/ 25 w 26"/>
                  <a:gd name="T27" fmla="*/ 2 h 17"/>
                  <a:gd name="T28" fmla="*/ 25 w 26"/>
                  <a:gd name="T29" fmla="*/ 0 h 17"/>
                  <a:gd name="T30" fmla="*/ 21 w 2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21" y="0"/>
                    </a:move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77"/>
              <p:cNvSpPr>
                <a:spLocks noChangeAspect="1"/>
              </p:cNvSpPr>
              <p:nvPr/>
            </p:nvSpPr>
            <p:spPr bwMode="auto">
              <a:xfrm>
                <a:off x="1737" y="3147"/>
                <a:ext cx="254" cy="310"/>
              </a:xfrm>
              <a:custGeom>
                <a:avLst/>
                <a:gdLst>
                  <a:gd name="T0" fmla="*/ 202 w 298"/>
                  <a:gd name="T1" fmla="*/ 363 h 364"/>
                  <a:gd name="T2" fmla="*/ 206 w 298"/>
                  <a:gd name="T3" fmla="*/ 361 h 364"/>
                  <a:gd name="T4" fmla="*/ 209 w 298"/>
                  <a:gd name="T5" fmla="*/ 359 h 364"/>
                  <a:gd name="T6" fmla="*/ 214 w 298"/>
                  <a:gd name="T7" fmla="*/ 349 h 364"/>
                  <a:gd name="T8" fmla="*/ 215 w 298"/>
                  <a:gd name="T9" fmla="*/ 338 h 364"/>
                  <a:gd name="T10" fmla="*/ 215 w 298"/>
                  <a:gd name="T11" fmla="*/ 322 h 364"/>
                  <a:gd name="T12" fmla="*/ 217 w 298"/>
                  <a:gd name="T13" fmla="*/ 309 h 364"/>
                  <a:gd name="T14" fmla="*/ 220 w 298"/>
                  <a:gd name="T15" fmla="*/ 295 h 364"/>
                  <a:gd name="T16" fmla="*/ 271 w 298"/>
                  <a:gd name="T17" fmla="*/ 220 h 364"/>
                  <a:gd name="T18" fmla="*/ 297 w 298"/>
                  <a:gd name="T19" fmla="*/ 147 h 364"/>
                  <a:gd name="T20" fmla="*/ 297 w 298"/>
                  <a:gd name="T21" fmla="*/ 129 h 364"/>
                  <a:gd name="T22" fmla="*/ 294 w 298"/>
                  <a:gd name="T23" fmla="*/ 111 h 364"/>
                  <a:gd name="T24" fmla="*/ 281 w 298"/>
                  <a:gd name="T25" fmla="*/ 76 h 364"/>
                  <a:gd name="T26" fmla="*/ 228 w 298"/>
                  <a:gd name="T27" fmla="*/ 22 h 364"/>
                  <a:gd name="T28" fmla="*/ 148 w 298"/>
                  <a:gd name="T29" fmla="*/ 0 h 364"/>
                  <a:gd name="T30" fmla="*/ 127 w 298"/>
                  <a:gd name="T31" fmla="*/ 1 h 364"/>
                  <a:gd name="T32" fmla="*/ 106 w 298"/>
                  <a:gd name="T33" fmla="*/ 5 h 364"/>
                  <a:gd name="T34" fmla="*/ 69 w 298"/>
                  <a:gd name="T35" fmla="*/ 21 h 364"/>
                  <a:gd name="T36" fmla="*/ 17 w 298"/>
                  <a:gd name="T37" fmla="*/ 75 h 364"/>
                  <a:gd name="T38" fmla="*/ 4 w 298"/>
                  <a:gd name="T39" fmla="*/ 109 h 364"/>
                  <a:gd name="T40" fmla="*/ 1 w 298"/>
                  <a:gd name="T41" fmla="*/ 127 h 364"/>
                  <a:gd name="T42" fmla="*/ 0 w 298"/>
                  <a:gd name="T43" fmla="*/ 146 h 364"/>
                  <a:gd name="T44" fmla="*/ 25 w 298"/>
                  <a:gd name="T45" fmla="*/ 220 h 364"/>
                  <a:gd name="T46" fmla="*/ 72 w 298"/>
                  <a:gd name="T47" fmla="*/ 295 h 364"/>
                  <a:gd name="T48" fmla="*/ 75 w 298"/>
                  <a:gd name="T49" fmla="*/ 308 h 364"/>
                  <a:gd name="T50" fmla="*/ 77 w 298"/>
                  <a:gd name="T51" fmla="*/ 322 h 364"/>
                  <a:gd name="T52" fmla="*/ 78 w 298"/>
                  <a:gd name="T53" fmla="*/ 338 h 364"/>
                  <a:gd name="T54" fmla="*/ 79 w 298"/>
                  <a:gd name="T55" fmla="*/ 349 h 364"/>
                  <a:gd name="T56" fmla="*/ 84 w 298"/>
                  <a:gd name="T57" fmla="*/ 358 h 364"/>
                  <a:gd name="T58" fmla="*/ 88 w 298"/>
                  <a:gd name="T59" fmla="*/ 361 h 364"/>
                  <a:gd name="T60" fmla="*/ 93 w 298"/>
                  <a:gd name="T61" fmla="*/ 363 h 364"/>
                  <a:gd name="T62" fmla="*/ 202 w 298"/>
                  <a:gd name="T63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364">
                    <a:moveTo>
                      <a:pt x="202" y="363"/>
                    </a:moveTo>
                    <a:lnTo>
                      <a:pt x="206" y="361"/>
                    </a:lnTo>
                    <a:lnTo>
                      <a:pt x="209" y="359"/>
                    </a:lnTo>
                    <a:lnTo>
                      <a:pt x="214" y="349"/>
                    </a:lnTo>
                    <a:lnTo>
                      <a:pt x="215" y="338"/>
                    </a:lnTo>
                    <a:lnTo>
                      <a:pt x="215" y="322"/>
                    </a:lnTo>
                    <a:lnTo>
                      <a:pt x="217" y="309"/>
                    </a:lnTo>
                    <a:lnTo>
                      <a:pt x="220" y="295"/>
                    </a:lnTo>
                    <a:lnTo>
                      <a:pt x="271" y="220"/>
                    </a:lnTo>
                    <a:lnTo>
                      <a:pt x="297" y="147"/>
                    </a:lnTo>
                    <a:lnTo>
                      <a:pt x="297" y="129"/>
                    </a:lnTo>
                    <a:lnTo>
                      <a:pt x="294" y="111"/>
                    </a:lnTo>
                    <a:lnTo>
                      <a:pt x="281" y="76"/>
                    </a:lnTo>
                    <a:lnTo>
                      <a:pt x="228" y="22"/>
                    </a:lnTo>
                    <a:lnTo>
                      <a:pt x="148" y="0"/>
                    </a:lnTo>
                    <a:lnTo>
                      <a:pt x="127" y="1"/>
                    </a:lnTo>
                    <a:lnTo>
                      <a:pt x="106" y="5"/>
                    </a:lnTo>
                    <a:lnTo>
                      <a:pt x="69" y="21"/>
                    </a:lnTo>
                    <a:lnTo>
                      <a:pt x="17" y="75"/>
                    </a:lnTo>
                    <a:lnTo>
                      <a:pt x="4" y="109"/>
                    </a:lnTo>
                    <a:lnTo>
                      <a:pt x="1" y="127"/>
                    </a:lnTo>
                    <a:lnTo>
                      <a:pt x="0" y="146"/>
                    </a:lnTo>
                    <a:lnTo>
                      <a:pt x="25" y="220"/>
                    </a:lnTo>
                    <a:lnTo>
                      <a:pt x="72" y="295"/>
                    </a:lnTo>
                    <a:lnTo>
                      <a:pt x="75" y="308"/>
                    </a:lnTo>
                    <a:lnTo>
                      <a:pt x="77" y="322"/>
                    </a:lnTo>
                    <a:lnTo>
                      <a:pt x="78" y="338"/>
                    </a:lnTo>
                    <a:lnTo>
                      <a:pt x="79" y="349"/>
                    </a:lnTo>
                    <a:lnTo>
                      <a:pt x="84" y="358"/>
                    </a:lnTo>
                    <a:lnTo>
                      <a:pt x="88" y="361"/>
                    </a:lnTo>
                    <a:lnTo>
                      <a:pt x="93" y="363"/>
                    </a:lnTo>
                    <a:lnTo>
                      <a:pt x="202" y="36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78"/>
              <p:cNvSpPr>
                <a:spLocks noChangeAspect="1"/>
              </p:cNvSpPr>
              <p:nvPr/>
            </p:nvSpPr>
            <p:spPr bwMode="auto">
              <a:xfrm>
                <a:off x="1907" y="3224"/>
                <a:ext cx="69" cy="226"/>
              </a:xfrm>
              <a:custGeom>
                <a:avLst/>
                <a:gdLst>
                  <a:gd name="T0" fmla="*/ 44 w 80"/>
                  <a:gd name="T1" fmla="*/ 57 h 266"/>
                  <a:gd name="T2" fmla="*/ 44 w 80"/>
                  <a:gd name="T3" fmla="*/ 70 h 266"/>
                  <a:gd name="T4" fmla="*/ 43 w 80"/>
                  <a:gd name="T5" fmla="*/ 83 h 266"/>
                  <a:gd name="T6" fmla="*/ 40 w 80"/>
                  <a:gd name="T7" fmla="*/ 96 h 266"/>
                  <a:gd name="T8" fmla="*/ 37 w 80"/>
                  <a:gd name="T9" fmla="*/ 109 h 266"/>
                  <a:gd name="T10" fmla="*/ 32 w 80"/>
                  <a:gd name="T11" fmla="*/ 121 h 266"/>
                  <a:gd name="T12" fmla="*/ 28 w 80"/>
                  <a:gd name="T13" fmla="*/ 132 h 266"/>
                  <a:gd name="T14" fmla="*/ 23 w 80"/>
                  <a:gd name="T15" fmla="*/ 146 h 266"/>
                  <a:gd name="T16" fmla="*/ 17 w 80"/>
                  <a:gd name="T17" fmla="*/ 161 h 266"/>
                  <a:gd name="T18" fmla="*/ 11 w 80"/>
                  <a:gd name="T19" fmla="*/ 174 h 266"/>
                  <a:gd name="T20" fmla="*/ 8 w 80"/>
                  <a:gd name="T21" fmla="*/ 187 h 266"/>
                  <a:gd name="T22" fmla="*/ 5 w 80"/>
                  <a:gd name="T23" fmla="*/ 199 h 266"/>
                  <a:gd name="T24" fmla="*/ 5 w 80"/>
                  <a:gd name="T25" fmla="*/ 213 h 266"/>
                  <a:gd name="T26" fmla="*/ 5 w 80"/>
                  <a:gd name="T27" fmla="*/ 227 h 266"/>
                  <a:gd name="T28" fmla="*/ 5 w 80"/>
                  <a:gd name="T29" fmla="*/ 242 h 266"/>
                  <a:gd name="T30" fmla="*/ 3 w 80"/>
                  <a:gd name="T31" fmla="*/ 256 h 266"/>
                  <a:gd name="T32" fmla="*/ 5 w 80"/>
                  <a:gd name="T33" fmla="*/ 261 h 266"/>
                  <a:gd name="T34" fmla="*/ 11 w 80"/>
                  <a:gd name="T35" fmla="*/ 250 h 266"/>
                  <a:gd name="T36" fmla="*/ 11 w 80"/>
                  <a:gd name="T37" fmla="*/ 238 h 266"/>
                  <a:gd name="T38" fmla="*/ 11 w 80"/>
                  <a:gd name="T39" fmla="*/ 225 h 266"/>
                  <a:gd name="T40" fmla="*/ 12 w 80"/>
                  <a:gd name="T41" fmla="*/ 213 h 266"/>
                  <a:gd name="T42" fmla="*/ 14 w 80"/>
                  <a:gd name="T43" fmla="*/ 201 h 266"/>
                  <a:gd name="T44" fmla="*/ 17 w 80"/>
                  <a:gd name="T45" fmla="*/ 189 h 266"/>
                  <a:gd name="T46" fmla="*/ 22 w 80"/>
                  <a:gd name="T47" fmla="*/ 176 h 266"/>
                  <a:gd name="T48" fmla="*/ 28 w 80"/>
                  <a:gd name="T49" fmla="*/ 164 h 266"/>
                  <a:gd name="T50" fmla="*/ 35 w 80"/>
                  <a:gd name="T51" fmla="*/ 152 h 266"/>
                  <a:gd name="T52" fmla="*/ 44 w 80"/>
                  <a:gd name="T53" fmla="*/ 138 h 266"/>
                  <a:gd name="T54" fmla="*/ 53 w 80"/>
                  <a:gd name="T55" fmla="*/ 125 h 266"/>
                  <a:gd name="T56" fmla="*/ 62 w 80"/>
                  <a:gd name="T57" fmla="*/ 111 h 266"/>
                  <a:gd name="T58" fmla="*/ 70 w 80"/>
                  <a:gd name="T59" fmla="*/ 98 h 266"/>
                  <a:gd name="T60" fmla="*/ 74 w 80"/>
                  <a:gd name="T61" fmla="*/ 86 h 266"/>
                  <a:gd name="T62" fmla="*/ 77 w 80"/>
                  <a:gd name="T63" fmla="*/ 75 h 266"/>
                  <a:gd name="T64" fmla="*/ 78 w 80"/>
                  <a:gd name="T65" fmla="*/ 62 h 266"/>
                  <a:gd name="T66" fmla="*/ 79 w 80"/>
                  <a:gd name="T67" fmla="*/ 48 h 266"/>
                  <a:gd name="T68" fmla="*/ 77 w 80"/>
                  <a:gd name="T69" fmla="*/ 35 h 266"/>
                  <a:gd name="T70" fmla="*/ 74 w 80"/>
                  <a:gd name="T71" fmla="*/ 22 h 266"/>
                  <a:gd name="T72" fmla="*/ 70 w 80"/>
                  <a:gd name="T73" fmla="*/ 11 h 266"/>
                  <a:gd name="T74" fmla="*/ 65 w 80"/>
                  <a:gd name="T75" fmla="*/ 0 h 266"/>
                  <a:gd name="T76" fmla="*/ 62 w 80"/>
                  <a:gd name="T77" fmla="*/ 12 h 266"/>
                  <a:gd name="T78" fmla="*/ 59 w 80"/>
                  <a:gd name="T79" fmla="*/ 24 h 266"/>
                  <a:gd name="T80" fmla="*/ 63 w 80"/>
                  <a:gd name="T81" fmla="*/ 35 h 266"/>
                  <a:gd name="T82" fmla="*/ 65 w 80"/>
                  <a:gd name="T83" fmla="*/ 47 h 266"/>
                  <a:gd name="T84" fmla="*/ 64 w 80"/>
                  <a:gd name="T85" fmla="*/ 59 h 266"/>
                  <a:gd name="T86" fmla="*/ 63 w 80"/>
                  <a:gd name="T87" fmla="*/ 70 h 266"/>
                  <a:gd name="T88" fmla="*/ 60 w 80"/>
                  <a:gd name="T89" fmla="*/ 82 h 266"/>
                  <a:gd name="T90" fmla="*/ 51 w 80"/>
                  <a:gd name="T91" fmla="*/ 88 h 266"/>
                  <a:gd name="T92" fmla="*/ 55 w 80"/>
                  <a:gd name="T93" fmla="*/ 76 h 266"/>
                  <a:gd name="T94" fmla="*/ 57 w 80"/>
                  <a:gd name="T95" fmla="*/ 65 h 266"/>
                  <a:gd name="T96" fmla="*/ 56 w 80"/>
                  <a:gd name="T97" fmla="*/ 52 h 266"/>
                  <a:gd name="T98" fmla="*/ 56 w 80"/>
                  <a:gd name="T99" fmla="*/ 40 h 266"/>
                  <a:gd name="T100" fmla="*/ 51 w 80"/>
                  <a:gd name="T101" fmla="*/ 41 h 266"/>
                  <a:gd name="T102" fmla="*/ 44 w 80"/>
                  <a:gd name="T103" fmla="*/ 5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266">
                    <a:moveTo>
                      <a:pt x="44" y="50"/>
                    </a:moveTo>
                    <a:lnTo>
                      <a:pt x="44" y="52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3" y="79"/>
                    </a:lnTo>
                    <a:lnTo>
                      <a:pt x="43" y="83"/>
                    </a:lnTo>
                    <a:lnTo>
                      <a:pt x="42" y="86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0" y="96"/>
                    </a:lnTo>
                    <a:lnTo>
                      <a:pt x="39" y="100"/>
                    </a:lnTo>
                    <a:lnTo>
                      <a:pt x="38" y="103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5" y="112"/>
                    </a:lnTo>
                    <a:lnTo>
                      <a:pt x="35" y="115"/>
                    </a:lnTo>
                    <a:lnTo>
                      <a:pt x="34" y="118"/>
                    </a:lnTo>
                    <a:lnTo>
                      <a:pt x="32" y="121"/>
                    </a:lnTo>
                    <a:lnTo>
                      <a:pt x="32" y="124"/>
                    </a:lnTo>
                    <a:lnTo>
                      <a:pt x="31" y="127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7" y="136"/>
                    </a:lnTo>
                    <a:lnTo>
                      <a:pt x="26" y="139"/>
                    </a:lnTo>
                    <a:lnTo>
                      <a:pt x="24" y="143"/>
                    </a:lnTo>
                    <a:lnTo>
                      <a:pt x="23" y="146"/>
                    </a:lnTo>
                    <a:lnTo>
                      <a:pt x="21" y="150"/>
                    </a:lnTo>
                    <a:lnTo>
                      <a:pt x="20" y="153"/>
                    </a:lnTo>
                    <a:lnTo>
                      <a:pt x="18" y="157"/>
                    </a:lnTo>
                    <a:lnTo>
                      <a:pt x="17" y="161"/>
                    </a:lnTo>
                    <a:lnTo>
                      <a:pt x="15" y="164"/>
                    </a:lnTo>
                    <a:lnTo>
                      <a:pt x="14" y="168"/>
                    </a:lnTo>
                    <a:lnTo>
                      <a:pt x="13" y="170"/>
                    </a:lnTo>
                    <a:lnTo>
                      <a:pt x="11" y="174"/>
                    </a:lnTo>
                    <a:lnTo>
                      <a:pt x="11" y="177"/>
                    </a:lnTo>
                    <a:lnTo>
                      <a:pt x="9" y="181"/>
                    </a:lnTo>
                    <a:lnTo>
                      <a:pt x="8" y="183"/>
                    </a:lnTo>
                    <a:lnTo>
                      <a:pt x="8" y="187"/>
                    </a:lnTo>
                    <a:lnTo>
                      <a:pt x="7" y="190"/>
                    </a:lnTo>
                    <a:lnTo>
                      <a:pt x="6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203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3"/>
                    </a:lnTo>
                    <a:lnTo>
                      <a:pt x="5" y="217"/>
                    </a:lnTo>
                    <a:lnTo>
                      <a:pt x="5" y="220"/>
                    </a:lnTo>
                    <a:lnTo>
                      <a:pt x="5" y="224"/>
                    </a:lnTo>
                    <a:lnTo>
                      <a:pt x="5" y="227"/>
                    </a:lnTo>
                    <a:lnTo>
                      <a:pt x="5" y="231"/>
                    </a:lnTo>
                    <a:lnTo>
                      <a:pt x="5" y="235"/>
                    </a:lnTo>
                    <a:lnTo>
                      <a:pt x="5" y="238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5" y="248"/>
                    </a:lnTo>
                    <a:lnTo>
                      <a:pt x="5" y="252"/>
                    </a:lnTo>
                    <a:lnTo>
                      <a:pt x="3" y="256"/>
                    </a:lnTo>
                    <a:lnTo>
                      <a:pt x="2" y="258"/>
                    </a:lnTo>
                    <a:lnTo>
                      <a:pt x="0" y="265"/>
                    </a:lnTo>
                    <a:lnTo>
                      <a:pt x="2" y="264"/>
                    </a:lnTo>
                    <a:lnTo>
                      <a:pt x="5" y="261"/>
                    </a:lnTo>
                    <a:lnTo>
                      <a:pt x="8" y="258"/>
                    </a:lnTo>
                    <a:lnTo>
                      <a:pt x="9" y="256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2" y="247"/>
                    </a:lnTo>
                    <a:lnTo>
                      <a:pt x="12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11" y="234"/>
                    </a:lnTo>
                    <a:lnTo>
                      <a:pt x="11" y="231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3" y="210"/>
                    </a:lnTo>
                    <a:lnTo>
                      <a:pt x="13" y="207"/>
                    </a:lnTo>
                    <a:lnTo>
                      <a:pt x="14" y="204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5" y="195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18" y="185"/>
                    </a:lnTo>
                    <a:lnTo>
                      <a:pt x="20" y="182"/>
                    </a:lnTo>
                    <a:lnTo>
                      <a:pt x="20" y="179"/>
                    </a:lnTo>
                    <a:lnTo>
                      <a:pt x="22" y="176"/>
                    </a:lnTo>
                    <a:lnTo>
                      <a:pt x="24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8" y="164"/>
                    </a:lnTo>
                    <a:lnTo>
                      <a:pt x="30" y="161"/>
                    </a:lnTo>
                    <a:lnTo>
                      <a:pt x="32" y="158"/>
                    </a:lnTo>
                    <a:lnTo>
                      <a:pt x="33" y="155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5"/>
                    </a:lnTo>
                    <a:lnTo>
                      <a:pt x="41" y="142"/>
                    </a:lnTo>
                    <a:lnTo>
                      <a:pt x="44" y="138"/>
                    </a:lnTo>
                    <a:lnTo>
                      <a:pt x="46" y="135"/>
                    </a:lnTo>
                    <a:lnTo>
                      <a:pt x="49" y="132"/>
                    </a:lnTo>
                    <a:lnTo>
                      <a:pt x="51" y="129"/>
                    </a:lnTo>
                    <a:lnTo>
                      <a:pt x="53" y="125"/>
                    </a:lnTo>
                    <a:lnTo>
                      <a:pt x="56" y="122"/>
                    </a:lnTo>
                    <a:lnTo>
                      <a:pt x="58" y="119"/>
                    </a:lnTo>
                    <a:lnTo>
                      <a:pt x="60" y="115"/>
                    </a:lnTo>
                    <a:lnTo>
                      <a:pt x="62" y="111"/>
                    </a:lnTo>
                    <a:lnTo>
                      <a:pt x="65" y="108"/>
                    </a:lnTo>
                    <a:lnTo>
                      <a:pt x="66" y="104"/>
                    </a:lnTo>
                    <a:lnTo>
                      <a:pt x="68" y="101"/>
                    </a:lnTo>
                    <a:lnTo>
                      <a:pt x="70" y="98"/>
                    </a:lnTo>
                    <a:lnTo>
                      <a:pt x="71" y="95"/>
                    </a:lnTo>
                    <a:lnTo>
                      <a:pt x="72" y="92"/>
                    </a:lnTo>
                    <a:lnTo>
                      <a:pt x="72" y="89"/>
                    </a:lnTo>
                    <a:lnTo>
                      <a:pt x="74" y="86"/>
                    </a:lnTo>
                    <a:lnTo>
                      <a:pt x="74" y="84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7" y="75"/>
                    </a:lnTo>
                    <a:lnTo>
                      <a:pt x="77" y="71"/>
                    </a:lnTo>
                    <a:lnTo>
                      <a:pt x="77" y="68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9" y="55"/>
                    </a:lnTo>
                    <a:lnTo>
                      <a:pt x="79" y="51"/>
                    </a:lnTo>
                    <a:lnTo>
                      <a:pt x="79" y="4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7" y="38"/>
                    </a:lnTo>
                    <a:lnTo>
                      <a:pt x="77" y="35"/>
                    </a:lnTo>
                    <a:lnTo>
                      <a:pt x="77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3" y="9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0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3" y="38"/>
                    </a:lnTo>
                    <a:lnTo>
                      <a:pt x="64" y="41"/>
                    </a:lnTo>
                    <a:lnTo>
                      <a:pt x="64" y="44"/>
                    </a:lnTo>
                    <a:lnTo>
                      <a:pt x="65" y="47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5"/>
                    </a:lnTo>
                    <a:lnTo>
                      <a:pt x="64" y="68"/>
                    </a:lnTo>
                    <a:lnTo>
                      <a:pt x="63" y="70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1" y="80"/>
                    </a:lnTo>
                    <a:lnTo>
                      <a:pt x="60" y="82"/>
                    </a:lnTo>
                    <a:lnTo>
                      <a:pt x="59" y="86"/>
                    </a:lnTo>
                    <a:lnTo>
                      <a:pt x="53" y="100"/>
                    </a:lnTo>
                    <a:lnTo>
                      <a:pt x="50" y="92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5" y="76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55" y="37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4" y="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79"/>
              <p:cNvSpPr>
                <a:spLocks noChangeAspect="1"/>
              </p:cNvSpPr>
              <p:nvPr/>
            </p:nvSpPr>
            <p:spPr bwMode="auto">
              <a:xfrm>
                <a:off x="1753" y="3178"/>
                <a:ext cx="75" cy="276"/>
              </a:xfrm>
              <a:custGeom>
                <a:avLst/>
                <a:gdLst>
                  <a:gd name="T0" fmla="*/ 54 w 88"/>
                  <a:gd name="T1" fmla="*/ 5 h 324"/>
                  <a:gd name="T2" fmla="*/ 36 w 88"/>
                  <a:gd name="T3" fmla="*/ 19 h 324"/>
                  <a:gd name="T4" fmla="*/ 23 w 88"/>
                  <a:gd name="T5" fmla="*/ 35 h 324"/>
                  <a:gd name="T6" fmla="*/ 15 w 88"/>
                  <a:gd name="T7" fmla="*/ 47 h 324"/>
                  <a:gd name="T8" fmla="*/ 9 w 88"/>
                  <a:gd name="T9" fmla="*/ 59 h 324"/>
                  <a:gd name="T10" fmla="*/ 5 w 88"/>
                  <a:gd name="T11" fmla="*/ 73 h 324"/>
                  <a:gd name="T12" fmla="*/ 3 w 88"/>
                  <a:gd name="T13" fmla="*/ 86 h 324"/>
                  <a:gd name="T14" fmla="*/ 0 w 88"/>
                  <a:gd name="T15" fmla="*/ 101 h 324"/>
                  <a:gd name="T16" fmla="*/ 0 w 88"/>
                  <a:gd name="T17" fmla="*/ 114 h 324"/>
                  <a:gd name="T18" fmla="*/ 2 w 88"/>
                  <a:gd name="T19" fmla="*/ 127 h 324"/>
                  <a:gd name="T20" fmla="*/ 5 w 88"/>
                  <a:gd name="T21" fmla="*/ 140 h 324"/>
                  <a:gd name="T22" fmla="*/ 9 w 88"/>
                  <a:gd name="T23" fmla="*/ 153 h 324"/>
                  <a:gd name="T24" fmla="*/ 15 w 88"/>
                  <a:gd name="T25" fmla="*/ 165 h 324"/>
                  <a:gd name="T26" fmla="*/ 24 w 88"/>
                  <a:gd name="T27" fmla="*/ 178 h 324"/>
                  <a:gd name="T28" fmla="*/ 33 w 88"/>
                  <a:gd name="T29" fmla="*/ 191 h 324"/>
                  <a:gd name="T30" fmla="*/ 43 w 88"/>
                  <a:gd name="T31" fmla="*/ 204 h 324"/>
                  <a:gd name="T32" fmla="*/ 50 w 88"/>
                  <a:gd name="T33" fmla="*/ 215 h 324"/>
                  <a:gd name="T34" fmla="*/ 56 w 88"/>
                  <a:gd name="T35" fmla="*/ 228 h 324"/>
                  <a:gd name="T36" fmla="*/ 60 w 88"/>
                  <a:gd name="T37" fmla="*/ 243 h 324"/>
                  <a:gd name="T38" fmla="*/ 63 w 88"/>
                  <a:gd name="T39" fmla="*/ 256 h 324"/>
                  <a:gd name="T40" fmla="*/ 66 w 88"/>
                  <a:gd name="T41" fmla="*/ 268 h 324"/>
                  <a:gd name="T42" fmla="*/ 67 w 88"/>
                  <a:gd name="T43" fmla="*/ 280 h 324"/>
                  <a:gd name="T44" fmla="*/ 68 w 88"/>
                  <a:gd name="T45" fmla="*/ 292 h 324"/>
                  <a:gd name="T46" fmla="*/ 68 w 88"/>
                  <a:gd name="T47" fmla="*/ 305 h 324"/>
                  <a:gd name="T48" fmla="*/ 73 w 88"/>
                  <a:gd name="T49" fmla="*/ 316 h 324"/>
                  <a:gd name="T50" fmla="*/ 84 w 88"/>
                  <a:gd name="T51" fmla="*/ 323 h 324"/>
                  <a:gd name="T52" fmla="*/ 79 w 88"/>
                  <a:gd name="T53" fmla="*/ 315 h 324"/>
                  <a:gd name="T54" fmla="*/ 76 w 88"/>
                  <a:gd name="T55" fmla="*/ 305 h 324"/>
                  <a:gd name="T56" fmla="*/ 76 w 88"/>
                  <a:gd name="T57" fmla="*/ 289 h 324"/>
                  <a:gd name="T58" fmla="*/ 75 w 88"/>
                  <a:gd name="T59" fmla="*/ 269 h 324"/>
                  <a:gd name="T60" fmla="*/ 73 w 88"/>
                  <a:gd name="T61" fmla="*/ 251 h 324"/>
                  <a:gd name="T62" fmla="*/ 74 w 88"/>
                  <a:gd name="T63" fmla="*/ 237 h 324"/>
                  <a:gd name="T64" fmla="*/ 69 w 88"/>
                  <a:gd name="T65" fmla="*/ 225 h 324"/>
                  <a:gd name="T66" fmla="*/ 66 w 88"/>
                  <a:gd name="T67" fmla="*/ 210 h 324"/>
                  <a:gd name="T68" fmla="*/ 66 w 88"/>
                  <a:gd name="T69" fmla="*/ 199 h 324"/>
                  <a:gd name="T70" fmla="*/ 72 w 88"/>
                  <a:gd name="T71" fmla="*/ 184 h 324"/>
                  <a:gd name="T72" fmla="*/ 81 w 88"/>
                  <a:gd name="T73" fmla="*/ 171 h 324"/>
                  <a:gd name="T74" fmla="*/ 76 w 88"/>
                  <a:gd name="T75" fmla="*/ 165 h 324"/>
                  <a:gd name="T76" fmla="*/ 63 w 88"/>
                  <a:gd name="T77" fmla="*/ 156 h 324"/>
                  <a:gd name="T78" fmla="*/ 50 w 88"/>
                  <a:gd name="T79" fmla="*/ 140 h 324"/>
                  <a:gd name="T80" fmla="*/ 43 w 88"/>
                  <a:gd name="T81" fmla="*/ 127 h 324"/>
                  <a:gd name="T82" fmla="*/ 36 w 88"/>
                  <a:gd name="T83" fmla="*/ 111 h 324"/>
                  <a:gd name="T84" fmla="*/ 32 w 88"/>
                  <a:gd name="T85" fmla="*/ 94 h 324"/>
                  <a:gd name="T86" fmla="*/ 30 w 88"/>
                  <a:gd name="T87" fmla="*/ 76 h 324"/>
                  <a:gd name="T88" fmla="*/ 31 w 88"/>
                  <a:gd name="T89" fmla="*/ 60 h 324"/>
                  <a:gd name="T90" fmla="*/ 34 w 88"/>
                  <a:gd name="T91" fmla="*/ 46 h 324"/>
                  <a:gd name="T92" fmla="*/ 38 w 88"/>
                  <a:gd name="T93" fmla="*/ 32 h 324"/>
                  <a:gd name="T94" fmla="*/ 45 w 88"/>
                  <a:gd name="T95" fmla="*/ 20 h 324"/>
                  <a:gd name="T96" fmla="*/ 57 w 88"/>
                  <a:gd name="T97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24">
                    <a:moveTo>
                      <a:pt x="63" y="0"/>
                    </a:moveTo>
                    <a:lnTo>
                      <a:pt x="60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6" y="11"/>
                    </a:lnTo>
                    <a:lnTo>
                      <a:pt x="40" y="14"/>
                    </a:lnTo>
                    <a:lnTo>
                      <a:pt x="36" y="19"/>
                    </a:lnTo>
                    <a:lnTo>
                      <a:pt x="31" y="24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7"/>
                    </a:lnTo>
                    <a:lnTo>
                      <a:pt x="14" y="50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9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2" y="90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3" y="130"/>
                    </a:lnTo>
                    <a:lnTo>
                      <a:pt x="3" y="133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8" y="149"/>
                    </a:lnTo>
                    <a:lnTo>
                      <a:pt x="9" y="153"/>
                    </a:lnTo>
                    <a:lnTo>
                      <a:pt x="11" y="156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5"/>
                    </a:lnTo>
                    <a:lnTo>
                      <a:pt x="17" y="168"/>
                    </a:lnTo>
                    <a:lnTo>
                      <a:pt x="19" y="172"/>
                    </a:lnTo>
                    <a:lnTo>
                      <a:pt x="21" y="175"/>
                    </a:lnTo>
                    <a:lnTo>
                      <a:pt x="24" y="178"/>
                    </a:lnTo>
                    <a:lnTo>
                      <a:pt x="25" y="181"/>
                    </a:lnTo>
                    <a:lnTo>
                      <a:pt x="28" y="185"/>
                    </a:lnTo>
                    <a:lnTo>
                      <a:pt x="30" y="188"/>
                    </a:lnTo>
                    <a:lnTo>
                      <a:pt x="33" y="191"/>
                    </a:lnTo>
                    <a:lnTo>
                      <a:pt x="34" y="192"/>
                    </a:lnTo>
                    <a:lnTo>
                      <a:pt x="37" y="196"/>
                    </a:lnTo>
                    <a:lnTo>
                      <a:pt x="40" y="200"/>
                    </a:lnTo>
                    <a:lnTo>
                      <a:pt x="43" y="204"/>
                    </a:lnTo>
                    <a:lnTo>
                      <a:pt x="45" y="206"/>
                    </a:lnTo>
                    <a:lnTo>
                      <a:pt x="47" y="209"/>
                    </a:lnTo>
                    <a:lnTo>
                      <a:pt x="48" y="212"/>
                    </a:lnTo>
                    <a:lnTo>
                      <a:pt x="50" y="215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5" y="224"/>
                    </a:lnTo>
                    <a:lnTo>
                      <a:pt x="56" y="228"/>
                    </a:lnTo>
                    <a:lnTo>
                      <a:pt x="57" y="232"/>
                    </a:lnTo>
                    <a:lnTo>
                      <a:pt x="59" y="235"/>
                    </a:lnTo>
                    <a:lnTo>
                      <a:pt x="60" y="239"/>
                    </a:lnTo>
                    <a:lnTo>
                      <a:pt x="60" y="243"/>
                    </a:lnTo>
                    <a:lnTo>
                      <a:pt x="62" y="246"/>
                    </a:lnTo>
                    <a:lnTo>
                      <a:pt x="62" y="249"/>
                    </a:lnTo>
                    <a:lnTo>
                      <a:pt x="63" y="253"/>
                    </a:lnTo>
                    <a:lnTo>
                      <a:pt x="63" y="256"/>
                    </a:lnTo>
                    <a:lnTo>
                      <a:pt x="64" y="259"/>
                    </a:lnTo>
                    <a:lnTo>
                      <a:pt x="65" y="262"/>
                    </a:lnTo>
                    <a:lnTo>
                      <a:pt x="66" y="266"/>
                    </a:lnTo>
                    <a:lnTo>
                      <a:pt x="66" y="268"/>
                    </a:lnTo>
                    <a:lnTo>
                      <a:pt x="66" y="271"/>
                    </a:lnTo>
                    <a:lnTo>
                      <a:pt x="66" y="274"/>
                    </a:lnTo>
                    <a:lnTo>
                      <a:pt x="67" y="277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6"/>
                    </a:lnTo>
                    <a:lnTo>
                      <a:pt x="68" y="289"/>
                    </a:lnTo>
                    <a:lnTo>
                      <a:pt x="68" y="292"/>
                    </a:lnTo>
                    <a:lnTo>
                      <a:pt x="68" y="295"/>
                    </a:lnTo>
                    <a:lnTo>
                      <a:pt x="68" y="298"/>
                    </a:lnTo>
                    <a:lnTo>
                      <a:pt x="68" y="302"/>
                    </a:lnTo>
                    <a:lnTo>
                      <a:pt x="68" y="305"/>
                    </a:lnTo>
                    <a:lnTo>
                      <a:pt x="69" y="307"/>
                    </a:lnTo>
                    <a:lnTo>
                      <a:pt x="69" y="310"/>
                    </a:lnTo>
                    <a:lnTo>
                      <a:pt x="70" y="312"/>
                    </a:lnTo>
                    <a:lnTo>
                      <a:pt x="73" y="316"/>
                    </a:lnTo>
                    <a:lnTo>
                      <a:pt x="75" y="319"/>
                    </a:lnTo>
                    <a:lnTo>
                      <a:pt x="78" y="321"/>
                    </a:lnTo>
                    <a:lnTo>
                      <a:pt x="81" y="323"/>
                    </a:lnTo>
                    <a:lnTo>
                      <a:pt x="84" y="323"/>
                    </a:lnTo>
                    <a:lnTo>
                      <a:pt x="87" y="323"/>
                    </a:lnTo>
                    <a:lnTo>
                      <a:pt x="84" y="321"/>
                    </a:lnTo>
                    <a:lnTo>
                      <a:pt x="81" y="318"/>
                    </a:lnTo>
                    <a:lnTo>
                      <a:pt x="79" y="315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7" y="307"/>
                    </a:lnTo>
                    <a:lnTo>
                      <a:pt x="76" y="305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4"/>
                    </a:lnTo>
                    <a:lnTo>
                      <a:pt x="76" y="289"/>
                    </a:lnTo>
                    <a:lnTo>
                      <a:pt x="76" y="284"/>
                    </a:lnTo>
                    <a:lnTo>
                      <a:pt x="76" y="279"/>
                    </a:lnTo>
                    <a:lnTo>
                      <a:pt x="76" y="274"/>
                    </a:lnTo>
                    <a:lnTo>
                      <a:pt x="75" y="269"/>
                    </a:lnTo>
                    <a:lnTo>
                      <a:pt x="75" y="264"/>
                    </a:lnTo>
                    <a:lnTo>
                      <a:pt x="74" y="260"/>
                    </a:lnTo>
                    <a:lnTo>
                      <a:pt x="74" y="255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4"/>
                    </a:lnTo>
                    <a:lnTo>
                      <a:pt x="73" y="241"/>
                    </a:lnTo>
                    <a:lnTo>
                      <a:pt x="74" y="237"/>
                    </a:lnTo>
                    <a:lnTo>
                      <a:pt x="76" y="235"/>
                    </a:lnTo>
                    <a:lnTo>
                      <a:pt x="74" y="232"/>
                    </a:lnTo>
                    <a:lnTo>
                      <a:pt x="72" y="229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7" y="219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7" y="196"/>
                    </a:lnTo>
                    <a:lnTo>
                      <a:pt x="68" y="192"/>
                    </a:lnTo>
                    <a:lnTo>
                      <a:pt x="69" y="188"/>
                    </a:lnTo>
                    <a:lnTo>
                      <a:pt x="72" y="184"/>
                    </a:lnTo>
                    <a:lnTo>
                      <a:pt x="74" y="181"/>
                    </a:lnTo>
                    <a:lnTo>
                      <a:pt x="76" y="178"/>
                    </a:lnTo>
                    <a:lnTo>
                      <a:pt x="78" y="174"/>
                    </a:lnTo>
                    <a:lnTo>
                      <a:pt x="81" y="171"/>
                    </a:lnTo>
                    <a:lnTo>
                      <a:pt x="84" y="168"/>
                    </a:lnTo>
                    <a:lnTo>
                      <a:pt x="83" y="168"/>
                    </a:lnTo>
                    <a:lnTo>
                      <a:pt x="79" y="167"/>
                    </a:lnTo>
                    <a:lnTo>
                      <a:pt x="76" y="165"/>
                    </a:lnTo>
                    <a:lnTo>
                      <a:pt x="73" y="164"/>
                    </a:lnTo>
                    <a:lnTo>
                      <a:pt x="69" y="161"/>
                    </a:lnTo>
                    <a:lnTo>
                      <a:pt x="66" y="159"/>
                    </a:lnTo>
                    <a:lnTo>
                      <a:pt x="63" y="156"/>
                    </a:lnTo>
                    <a:lnTo>
                      <a:pt x="59" y="153"/>
                    </a:lnTo>
                    <a:lnTo>
                      <a:pt x="56" y="148"/>
                    </a:lnTo>
                    <a:lnTo>
                      <a:pt x="51" y="143"/>
                    </a:lnTo>
                    <a:lnTo>
                      <a:pt x="50" y="140"/>
                    </a:lnTo>
                    <a:lnTo>
                      <a:pt x="48" y="138"/>
                    </a:lnTo>
                    <a:lnTo>
                      <a:pt x="46" y="134"/>
                    </a:lnTo>
                    <a:lnTo>
                      <a:pt x="44" y="132"/>
                    </a:lnTo>
                    <a:lnTo>
                      <a:pt x="43" y="127"/>
                    </a:lnTo>
                    <a:lnTo>
                      <a:pt x="42" y="124"/>
                    </a:lnTo>
                    <a:lnTo>
                      <a:pt x="40" y="120"/>
                    </a:lnTo>
                    <a:lnTo>
                      <a:pt x="38" y="116"/>
                    </a:lnTo>
                    <a:lnTo>
                      <a:pt x="36" y="111"/>
                    </a:lnTo>
                    <a:lnTo>
                      <a:pt x="35" y="106"/>
                    </a:lnTo>
                    <a:lnTo>
                      <a:pt x="34" y="102"/>
                    </a:lnTo>
                    <a:lnTo>
                      <a:pt x="34" y="97"/>
                    </a:lnTo>
                    <a:lnTo>
                      <a:pt x="32" y="94"/>
                    </a:lnTo>
                    <a:lnTo>
                      <a:pt x="31" y="89"/>
                    </a:lnTo>
                    <a:lnTo>
                      <a:pt x="31" y="85"/>
                    </a:lnTo>
                    <a:lnTo>
                      <a:pt x="30" y="81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1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3" y="49"/>
                    </a:lnTo>
                    <a:lnTo>
                      <a:pt x="34" y="46"/>
                    </a:lnTo>
                    <a:lnTo>
                      <a:pt x="35" y="42"/>
                    </a:lnTo>
                    <a:lnTo>
                      <a:pt x="36" y="39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5" y="20"/>
                    </a:lnTo>
                    <a:lnTo>
                      <a:pt x="47" y="18"/>
                    </a:lnTo>
                    <a:lnTo>
                      <a:pt x="48" y="14"/>
                    </a:lnTo>
                    <a:lnTo>
                      <a:pt x="53" y="9"/>
                    </a:lnTo>
                    <a:lnTo>
                      <a:pt x="57" y="5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80"/>
              <p:cNvSpPr>
                <a:spLocks noChangeAspect="1"/>
              </p:cNvSpPr>
              <p:nvPr/>
            </p:nvSpPr>
            <p:spPr bwMode="auto">
              <a:xfrm>
                <a:off x="1880" y="3164"/>
                <a:ext cx="79" cy="70"/>
              </a:xfrm>
              <a:custGeom>
                <a:avLst/>
                <a:gdLst>
                  <a:gd name="T0" fmla="*/ 91 w 92"/>
                  <a:gd name="T1" fmla="*/ 62 h 82"/>
                  <a:gd name="T2" fmla="*/ 91 w 92"/>
                  <a:gd name="T3" fmla="*/ 66 h 82"/>
                  <a:gd name="T4" fmla="*/ 91 w 92"/>
                  <a:gd name="T5" fmla="*/ 68 h 82"/>
                  <a:gd name="T6" fmla="*/ 90 w 92"/>
                  <a:gd name="T7" fmla="*/ 71 h 82"/>
                  <a:gd name="T8" fmla="*/ 89 w 92"/>
                  <a:gd name="T9" fmla="*/ 74 h 82"/>
                  <a:gd name="T10" fmla="*/ 88 w 92"/>
                  <a:gd name="T11" fmla="*/ 78 h 82"/>
                  <a:gd name="T12" fmla="*/ 87 w 92"/>
                  <a:gd name="T13" fmla="*/ 80 h 82"/>
                  <a:gd name="T14" fmla="*/ 86 w 92"/>
                  <a:gd name="T15" fmla="*/ 81 h 82"/>
                  <a:gd name="T16" fmla="*/ 83 w 92"/>
                  <a:gd name="T17" fmla="*/ 74 h 82"/>
                  <a:gd name="T18" fmla="*/ 79 w 92"/>
                  <a:gd name="T19" fmla="*/ 68 h 82"/>
                  <a:gd name="T20" fmla="*/ 76 w 92"/>
                  <a:gd name="T21" fmla="*/ 63 h 82"/>
                  <a:gd name="T22" fmla="*/ 72 w 92"/>
                  <a:gd name="T23" fmla="*/ 58 h 82"/>
                  <a:gd name="T24" fmla="*/ 69 w 92"/>
                  <a:gd name="T25" fmla="*/ 53 h 82"/>
                  <a:gd name="T26" fmla="*/ 65 w 92"/>
                  <a:gd name="T27" fmla="*/ 48 h 82"/>
                  <a:gd name="T28" fmla="*/ 62 w 92"/>
                  <a:gd name="T29" fmla="*/ 44 h 82"/>
                  <a:gd name="T30" fmla="*/ 59 w 92"/>
                  <a:gd name="T31" fmla="*/ 40 h 82"/>
                  <a:gd name="T32" fmla="*/ 55 w 92"/>
                  <a:gd name="T33" fmla="*/ 36 h 82"/>
                  <a:gd name="T34" fmla="*/ 52 w 92"/>
                  <a:gd name="T35" fmla="*/ 33 h 82"/>
                  <a:gd name="T36" fmla="*/ 49 w 92"/>
                  <a:gd name="T37" fmla="*/ 30 h 82"/>
                  <a:gd name="T38" fmla="*/ 46 w 92"/>
                  <a:gd name="T39" fmla="*/ 27 h 82"/>
                  <a:gd name="T40" fmla="*/ 43 w 92"/>
                  <a:gd name="T41" fmla="*/ 24 h 82"/>
                  <a:gd name="T42" fmla="*/ 39 w 92"/>
                  <a:gd name="T43" fmla="*/ 22 h 82"/>
                  <a:gd name="T44" fmla="*/ 37 w 92"/>
                  <a:gd name="T45" fmla="*/ 20 h 82"/>
                  <a:gd name="T46" fmla="*/ 34 w 92"/>
                  <a:gd name="T47" fmla="*/ 18 h 82"/>
                  <a:gd name="T48" fmla="*/ 31 w 92"/>
                  <a:gd name="T49" fmla="*/ 16 h 82"/>
                  <a:gd name="T50" fmla="*/ 25 w 92"/>
                  <a:gd name="T51" fmla="*/ 14 h 82"/>
                  <a:gd name="T52" fmla="*/ 20 w 92"/>
                  <a:gd name="T53" fmla="*/ 11 h 82"/>
                  <a:gd name="T54" fmla="*/ 16 w 92"/>
                  <a:gd name="T55" fmla="*/ 10 h 82"/>
                  <a:gd name="T56" fmla="*/ 12 w 92"/>
                  <a:gd name="T57" fmla="*/ 9 h 82"/>
                  <a:gd name="T58" fmla="*/ 9 w 92"/>
                  <a:gd name="T59" fmla="*/ 8 h 82"/>
                  <a:gd name="T60" fmla="*/ 6 w 92"/>
                  <a:gd name="T61" fmla="*/ 7 h 82"/>
                  <a:gd name="T62" fmla="*/ 4 w 92"/>
                  <a:gd name="T63" fmla="*/ 7 h 82"/>
                  <a:gd name="T64" fmla="*/ 0 w 92"/>
                  <a:gd name="T65" fmla="*/ 0 h 82"/>
                  <a:gd name="T66" fmla="*/ 2 w 92"/>
                  <a:gd name="T67" fmla="*/ 0 h 82"/>
                  <a:gd name="T68" fmla="*/ 6 w 92"/>
                  <a:gd name="T69" fmla="*/ 1 h 82"/>
                  <a:gd name="T70" fmla="*/ 10 w 92"/>
                  <a:gd name="T71" fmla="*/ 2 h 82"/>
                  <a:gd name="T72" fmla="*/ 16 w 92"/>
                  <a:gd name="T73" fmla="*/ 3 h 82"/>
                  <a:gd name="T74" fmla="*/ 21 w 92"/>
                  <a:gd name="T75" fmla="*/ 5 h 82"/>
                  <a:gd name="T76" fmla="*/ 25 w 92"/>
                  <a:gd name="T77" fmla="*/ 6 h 82"/>
                  <a:gd name="T78" fmla="*/ 27 w 92"/>
                  <a:gd name="T79" fmla="*/ 7 h 82"/>
                  <a:gd name="T80" fmla="*/ 31 w 92"/>
                  <a:gd name="T81" fmla="*/ 8 h 82"/>
                  <a:gd name="T82" fmla="*/ 34 w 92"/>
                  <a:gd name="T83" fmla="*/ 10 h 82"/>
                  <a:gd name="T84" fmla="*/ 37 w 92"/>
                  <a:gd name="T85" fmla="*/ 11 h 82"/>
                  <a:gd name="T86" fmla="*/ 40 w 92"/>
                  <a:gd name="T87" fmla="*/ 13 h 82"/>
                  <a:gd name="T88" fmla="*/ 43 w 92"/>
                  <a:gd name="T89" fmla="*/ 15 h 82"/>
                  <a:gd name="T90" fmla="*/ 46 w 92"/>
                  <a:gd name="T91" fmla="*/ 17 h 82"/>
                  <a:gd name="T92" fmla="*/ 50 w 92"/>
                  <a:gd name="T93" fmla="*/ 19 h 82"/>
                  <a:gd name="T94" fmla="*/ 53 w 92"/>
                  <a:gd name="T95" fmla="*/ 21 h 82"/>
                  <a:gd name="T96" fmla="*/ 56 w 92"/>
                  <a:gd name="T97" fmla="*/ 23 h 82"/>
                  <a:gd name="T98" fmla="*/ 60 w 92"/>
                  <a:gd name="T99" fmla="*/ 26 h 82"/>
                  <a:gd name="T100" fmla="*/ 63 w 92"/>
                  <a:gd name="T101" fmla="*/ 28 h 82"/>
                  <a:gd name="T102" fmla="*/ 66 w 92"/>
                  <a:gd name="T103" fmla="*/ 31 h 82"/>
                  <a:gd name="T104" fmla="*/ 69 w 92"/>
                  <a:gd name="T105" fmla="*/ 34 h 82"/>
                  <a:gd name="T106" fmla="*/ 72 w 92"/>
                  <a:gd name="T107" fmla="*/ 37 h 82"/>
                  <a:gd name="T108" fmla="*/ 75 w 92"/>
                  <a:gd name="T109" fmla="*/ 40 h 82"/>
                  <a:gd name="T110" fmla="*/ 78 w 92"/>
                  <a:gd name="T111" fmla="*/ 43 h 82"/>
                  <a:gd name="T112" fmla="*/ 81 w 92"/>
                  <a:gd name="T113" fmla="*/ 47 h 82"/>
                  <a:gd name="T114" fmla="*/ 84 w 92"/>
                  <a:gd name="T115" fmla="*/ 50 h 82"/>
                  <a:gd name="T116" fmla="*/ 86 w 92"/>
                  <a:gd name="T117" fmla="*/ 54 h 82"/>
                  <a:gd name="T118" fmla="*/ 89 w 92"/>
                  <a:gd name="T119" fmla="*/ 58 h 82"/>
                  <a:gd name="T120" fmla="*/ 91 w 92"/>
                  <a:gd name="T121" fmla="*/ 61 h 82"/>
                  <a:gd name="T122" fmla="*/ 91 w 92"/>
                  <a:gd name="T123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82">
                    <a:moveTo>
                      <a:pt x="91" y="62"/>
                    </a:moveTo>
                    <a:lnTo>
                      <a:pt x="91" y="66"/>
                    </a:lnTo>
                    <a:lnTo>
                      <a:pt x="91" y="68"/>
                    </a:lnTo>
                    <a:lnTo>
                      <a:pt x="90" y="71"/>
                    </a:lnTo>
                    <a:lnTo>
                      <a:pt x="89" y="74"/>
                    </a:lnTo>
                    <a:lnTo>
                      <a:pt x="88" y="78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3" y="74"/>
                    </a:lnTo>
                    <a:lnTo>
                      <a:pt x="79" y="68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9" y="53"/>
                    </a:lnTo>
                    <a:lnTo>
                      <a:pt x="65" y="48"/>
                    </a:lnTo>
                    <a:lnTo>
                      <a:pt x="62" y="44"/>
                    </a:lnTo>
                    <a:lnTo>
                      <a:pt x="59" y="40"/>
                    </a:lnTo>
                    <a:lnTo>
                      <a:pt x="55" y="36"/>
                    </a:lnTo>
                    <a:lnTo>
                      <a:pt x="52" y="33"/>
                    </a:lnTo>
                    <a:lnTo>
                      <a:pt x="49" y="30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4" y="10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15"/>
                    </a:lnTo>
                    <a:lnTo>
                      <a:pt x="46" y="17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6" y="31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5" y="40"/>
                    </a:lnTo>
                    <a:lnTo>
                      <a:pt x="78" y="43"/>
                    </a:lnTo>
                    <a:lnTo>
                      <a:pt x="81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89" y="58"/>
                    </a:lnTo>
                    <a:lnTo>
                      <a:pt x="91" y="61"/>
                    </a:lnTo>
                    <a:lnTo>
                      <a:pt x="9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81"/>
              <p:cNvSpPr>
                <a:spLocks noChangeAspect="1"/>
              </p:cNvSpPr>
              <p:nvPr/>
            </p:nvSpPr>
            <p:spPr bwMode="auto">
              <a:xfrm>
                <a:off x="1886" y="3176"/>
                <a:ext cx="65" cy="80"/>
              </a:xfrm>
              <a:custGeom>
                <a:avLst/>
                <a:gdLst>
                  <a:gd name="T0" fmla="*/ 74 w 76"/>
                  <a:gd name="T1" fmla="*/ 71 h 94"/>
                  <a:gd name="T2" fmla="*/ 69 w 76"/>
                  <a:gd name="T3" fmla="*/ 62 h 94"/>
                  <a:gd name="T4" fmla="*/ 65 w 76"/>
                  <a:gd name="T5" fmla="*/ 55 h 94"/>
                  <a:gd name="T6" fmla="*/ 62 w 76"/>
                  <a:gd name="T7" fmla="*/ 49 h 94"/>
                  <a:gd name="T8" fmla="*/ 58 w 76"/>
                  <a:gd name="T9" fmla="*/ 44 h 94"/>
                  <a:gd name="T10" fmla="*/ 54 w 76"/>
                  <a:gd name="T11" fmla="*/ 38 h 94"/>
                  <a:gd name="T12" fmla="*/ 49 w 76"/>
                  <a:gd name="T13" fmla="*/ 32 h 94"/>
                  <a:gd name="T14" fmla="*/ 44 w 76"/>
                  <a:gd name="T15" fmla="*/ 27 h 94"/>
                  <a:gd name="T16" fmla="*/ 38 w 76"/>
                  <a:gd name="T17" fmla="*/ 21 h 94"/>
                  <a:gd name="T18" fmla="*/ 32 w 76"/>
                  <a:gd name="T19" fmla="*/ 16 h 94"/>
                  <a:gd name="T20" fmla="*/ 25 w 76"/>
                  <a:gd name="T21" fmla="*/ 11 h 94"/>
                  <a:gd name="T22" fmla="*/ 17 w 76"/>
                  <a:gd name="T23" fmla="*/ 7 h 94"/>
                  <a:gd name="T24" fmla="*/ 9 w 76"/>
                  <a:gd name="T25" fmla="*/ 3 h 94"/>
                  <a:gd name="T26" fmla="*/ 0 w 76"/>
                  <a:gd name="T27" fmla="*/ 0 h 94"/>
                  <a:gd name="T28" fmla="*/ 4 w 76"/>
                  <a:gd name="T29" fmla="*/ 7 h 94"/>
                  <a:gd name="T30" fmla="*/ 9 w 76"/>
                  <a:gd name="T31" fmla="*/ 10 h 94"/>
                  <a:gd name="T32" fmla="*/ 15 w 76"/>
                  <a:gd name="T33" fmla="*/ 14 h 94"/>
                  <a:gd name="T34" fmla="*/ 21 w 76"/>
                  <a:gd name="T35" fmla="*/ 18 h 94"/>
                  <a:gd name="T36" fmla="*/ 27 w 76"/>
                  <a:gd name="T37" fmla="*/ 24 h 94"/>
                  <a:gd name="T38" fmla="*/ 33 w 76"/>
                  <a:gd name="T39" fmla="*/ 31 h 94"/>
                  <a:gd name="T40" fmla="*/ 38 w 76"/>
                  <a:gd name="T41" fmla="*/ 38 h 94"/>
                  <a:gd name="T42" fmla="*/ 42 w 76"/>
                  <a:gd name="T43" fmla="*/ 44 h 94"/>
                  <a:gd name="T44" fmla="*/ 46 w 76"/>
                  <a:gd name="T45" fmla="*/ 49 h 94"/>
                  <a:gd name="T46" fmla="*/ 49 w 76"/>
                  <a:gd name="T47" fmla="*/ 56 h 94"/>
                  <a:gd name="T48" fmla="*/ 53 w 76"/>
                  <a:gd name="T49" fmla="*/ 62 h 94"/>
                  <a:gd name="T50" fmla="*/ 56 w 76"/>
                  <a:gd name="T51" fmla="*/ 68 h 94"/>
                  <a:gd name="T52" fmla="*/ 59 w 76"/>
                  <a:gd name="T53" fmla="*/ 75 h 94"/>
                  <a:gd name="T54" fmla="*/ 61 w 76"/>
                  <a:gd name="T55" fmla="*/ 83 h 94"/>
                  <a:gd name="T56" fmla="*/ 63 w 76"/>
                  <a:gd name="T57" fmla="*/ 88 h 94"/>
                  <a:gd name="T58" fmla="*/ 64 w 76"/>
                  <a:gd name="T59" fmla="*/ 93 h 94"/>
                  <a:gd name="T60" fmla="*/ 68 w 76"/>
                  <a:gd name="T61" fmla="*/ 90 h 94"/>
                  <a:gd name="T62" fmla="*/ 72 w 76"/>
                  <a:gd name="T63" fmla="*/ 84 h 94"/>
                  <a:gd name="T64" fmla="*/ 75 w 76"/>
                  <a:gd name="T65" fmla="*/ 7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94">
                    <a:moveTo>
                      <a:pt x="75" y="75"/>
                    </a:moveTo>
                    <a:lnTo>
                      <a:pt x="74" y="71"/>
                    </a:lnTo>
                    <a:lnTo>
                      <a:pt x="72" y="67"/>
                    </a:lnTo>
                    <a:lnTo>
                      <a:pt x="69" y="62"/>
                    </a:lnTo>
                    <a:lnTo>
                      <a:pt x="66" y="58"/>
                    </a:lnTo>
                    <a:lnTo>
                      <a:pt x="65" y="55"/>
                    </a:lnTo>
                    <a:lnTo>
                      <a:pt x="63" y="52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6" y="41"/>
                    </a:lnTo>
                    <a:lnTo>
                      <a:pt x="54" y="38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4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8" y="38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9"/>
                    </a:lnTo>
                    <a:lnTo>
                      <a:pt x="48" y="53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5"/>
                    </a:lnTo>
                    <a:lnTo>
                      <a:pt x="60" y="78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3" y="88"/>
                    </a:lnTo>
                    <a:lnTo>
                      <a:pt x="63" y="91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8" y="90"/>
                    </a:lnTo>
                    <a:lnTo>
                      <a:pt x="70" y="87"/>
                    </a:lnTo>
                    <a:lnTo>
                      <a:pt x="72" y="84"/>
                    </a:lnTo>
                    <a:lnTo>
                      <a:pt x="74" y="81"/>
                    </a:lnTo>
                    <a:lnTo>
                      <a:pt x="75" y="78"/>
                    </a:lnTo>
                    <a:lnTo>
                      <a:pt x="75" y="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" name="Line 82"/>
            <p:cNvSpPr>
              <a:spLocks noChangeAspect="1" noChangeShapeType="1"/>
            </p:cNvSpPr>
            <p:nvPr/>
          </p:nvSpPr>
          <p:spPr bwMode="auto">
            <a:xfrm flipV="1">
              <a:off x="1803" y="2247"/>
              <a:ext cx="469" cy="90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83"/>
            <p:cNvSpPr>
              <a:spLocks noChangeShapeType="1"/>
            </p:cNvSpPr>
            <p:nvPr/>
          </p:nvSpPr>
          <p:spPr bwMode="auto">
            <a:xfrm>
              <a:off x="1973" y="3203"/>
              <a:ext cx="1179" cy="1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" name="Group 84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248" name="Freeform 85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8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87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" name="Freeform 88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Rectangle 165"/>
          <p:cNvSpPr>
            <a:spLocks noChangeArrowheads="1"/>
          </p:cNvSpPr>
          <p:nvPr/>
        </p:nvSpPr>
        <p:spPr bwMode="auto">
          <a:xfrm>
            <a:off x="2292350" y="3729037"/>
            <a:ext cx="930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 dirty="0"/>
              <a:t>lens</a:t>
            </a:r>
          </a:p>
        </p:txBody>
      </p:sp>
      <p:sp>
        <p:nvSpPr>
          <p:cNvPr id="253" name="Rectangle 161"/>
          <p:cNvSpPr>
            <a:spLocks noChangeArrowheads="1"/>
          </p:cNvSpPr>
          <p:nvPr/>
        </p:nvSpPr>
        <p:spPr bwMode="auto">
          <a:xfrm>
            <a:off x="2230438" y="2227315"/>
            <a:ext cx="2701131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n-US" sz="3200" dirty="0" smtClean="0"/>
              <a:t>Liquid crystal display </a:t>
            </a:r>
            <a:endParaRPr lang="en-US" sz="3200" dirty="0"/>
          </a:p>
        </p:txBody>
      </p:sp>
      <p:sp>
        <p:nvSpPr>
          <p:cNvPr id="256" name="Rectangle 164"/>
          <p:cNvSpPr>
            <a:spLocks noChangeArrowheads="1"/>
          </p:cNvSpPr>
          <p:nvPr/>
        </p:nvSpPr>
        <p:spPr bwMode="auto">
          <a:xfrm>
            <a:off x="1971802" y="4897807"/>
            <a:ext cx="812723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 dirty="0" smtClean="0"/>
              <a:t>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 different eye sees the image if we  alter the angle of the rays</a:t>
            </a:r>
            <a:endParaRPr lang="en-US" dirty="0"/>
          </a:p>
        </p:txBody>
      </p:sp>
      <p:grpSp>
        <p:nvGrpSpPr>
          <p:cNvPr id="414" name="Group 91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415" name="Freeform 92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93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94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95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96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97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98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99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100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101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02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03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04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05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06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07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108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09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10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11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12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13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14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15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9" name="Group 2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440" name="Freeform 3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4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5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4" name="Group 32"/>
          <p:cNvGrpSpPr>
            <a:grpSpLocks/>
          </p:cNvGrpSpPr>
          <p:nvPr/>
        </p:nvGrpSpPr>
        <p:grpSpPr bwMode="auto">
          <a:xfrm>
            <a:off x="3635375" y="2524125"/>
            <a:ext cx="4148138" cy="2776538"/>
            <a:chOff x="2290" y="1590"/>
            <a:chExt cx="2613" cy="1749"/>
          </a:xfrm>
        </p:grpSpPr>
        <p:sp>
          <p:nvSpPr>
            <p:cNvPr id="445" name="Oval 33"/>
            <p:cNvSpPr>
              <a:spLocks noChangeAspect="1" noChangeArrowheads="1"/>
            </p:cNvSpPr>
            <p:nvPr/>
          </p:nvSpPr>
          <p:spPr bwMode="auto">
            <a:xfrm>
              <a:off x="4605" y="1590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34"/>
            <p:cNvSpPr>
              <a:spLocks noChangeShapeType="1"/>
            </p:cNvSpPr>
            <p:nvPr/>
          </p:nvSpPr>
          <p:spPr bwMode="auto">
            <a:xfrm flipV="1">
              <a:off x="2290" y="1616"/>
              <a:ext cx="2450" cy="5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35"/>
            <p:cNvSpPr>
              <a:spLocks noChangeShapeType="1"/>
            </p:cNvSpPr>
            <p:nvPr/>
          </p:nvSpPr>
          <p:spPr bwMode="auto">
            <a:xfrm flipV="1">
              <a:off x="3152" y="2160"/>
              <a:ext cx="1633" cy="117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8" name="Group 36"/>
            <p:cNvGrpSpPr>
              <a:grpSpLocks/>
            </p:cNvGrpSpPr>
            <p:nvPr/>
          </p:nvGrpSpPr>
          <p:grpSpPr bwMode="auto">
            <a:xfrm>
              <a:off x="2424" y="2432"/>
              <a:ext cx="640" cy="630"/>
              <a:chOff x="460" y="1141"/>
              <a:chExt cx="724" cy="630"/>
            </a:xfrm>
          </p:grpSpPr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0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41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42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43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44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45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46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47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48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49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50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51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52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5" name="Group 53"/>
          <p:cNvGrpSpPr>
            <a:grpSpLocks/>
          </p:cNvGrpSpPr>
          <p:nvPr/>
        </p:nvGrpSpPr>
        <p:grpSpPr bwMode="auto">
          <a:xfrm>
            <a:off x="2508250" y="3429000"/>
            <a:ext cx="2495550" cy="2136775"/>
            <a:chOff x="1580" y="2160"/>
            <a:chExt cx="1572" cy="1346"/>
          </a:xfrm>
        </p:grpSpPr>
        <p:grpSp>
          <p:nvGrpSpPr>
            <p:cNvPr id="466" name="Group 54"/>
            <p:cNvGrpSpPr>
              <a:grpSpLocks/>
            </p:cNvGrpSpPr>
            <p:nvPr/>
          </p:nvGrpSpPr>
          <p:grpSpPr bwMode="auto">
            <a:xfrm>
              <a:off x="1580" y="3087"/>
              <a:ext cx="270" cy="419"/>
              <a:chOff x="1732" y="3151"/>
              <a:chExt cx="270" cy="419"/>
            </a:xfrm>
          </p:grpSpPr>
          <p:sp>
            <p:nvSpPr>
              <p:cNvPr id="469" name="Freeform 55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56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57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58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59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60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61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62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63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64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65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66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67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68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69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70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71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72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73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74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75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76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77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78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79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80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81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82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" name="Line 83"/>
            <p:cNvSpPr>
              <a:spLocks noChangeShapeType="1"/>
            </p:cNvSpPr>
            <p:nvPr/>
          </p:nvSpPr>
          <p:spPr bwMode="auto">
            <a:xfrm flipV="1">
              <a:off x="1655" y="2160"/>
              <a:ext cx="635" cy="9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84"/>
            <p:cNvSpPr>
              <a:spLocks noChangeShapeType="1"/>
            </p:cNvSpPr>
            <p:nvPr/>
          </p:nvSpPr>
          <p:spPr bwMode="auto">
            <a:xfrm>
              <a:off x="1791" y="3158"/>
              <a:ext cx="1361" cy="18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7" name="Group 85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498" name="Freeform 8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87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88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" name="Freeform 89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5415562" y="1739888"/>
            <a:ext cx="777263" cy="1615857"/>
            <a:chOff x="4723769" y="1107858"/>
            <a:chExt cx="698357" cy="1451819"/>
          </a:xfrm>
        </p:grpSpPr>
        <p:sp>
          <p:nvSpPr>
            <p:cNvPr id="254" name="Freeform 253"/>
            <p:cNvSpPr/>
            <p:nvPr/>
          </p:nvSpPr>
          <p:spPr>
            <a:xfrm>
              <a:off x="4723769" y="1107858"/>
              <a:ext cx="698357" cy="1451819"/>
            </a:xfrm>
            <a:custGeom>
              <a:avLst/>
              <a:gdLst>
                <a:gd name="connsiteX0" fmla="*/ 0 w 689019"/>
                <a:gd name="connsiteY0" fmla="*/ 177085 h 1452093"/>
                <a:gd name="connsiteX1" fmla="*/ 90152 w 689019"/>
                <a:gd name="connsiteY1" fmla="*/ 51516 h 1452093"/>
                <a:gd name="connsiteX2" fmla="*/ 270456 w 689019"/>
                <a:gd name="connsiteY2" fmla="*/ 0 h 1452093"/>
                <a:gd name="connsiteX3" fmla="*/ 511935 w 689019"/>
                <a:gd name="connsiteY3" fmla="*/ 32197 h 1452093"/>
                <a:gd name="connsiteX4" fmla="*/ 660042 w 689019"/>
                <a:gd name="connsiteY4" fmla="*/ 157766 h 1452093"/>
                <a:gd name="connsiteX5" fmla="*/ 689019 w 689019"/>
                <a:gd name="connsiteY5" fmla="*/ 437882 h 1452093"/>
                <a:gd name="connsiteX6" fmla="*/ 621405 w 689019"/>
                <a:gd name="connsiteY6" fmla="*/ 650383 h 1452093"/>
                <a:gd name="connsiteX7" fmla="*/ 624625 w 689019"/>
                <a:gd name="connsiteY7" fmla="*/ 808149 h 1452093"/>
                <a:gd name="connsiteX8" fmla="*/ 579549 w 689019"/>
                <a:gd name="connsiteY8" fmla="*/ 949817 h 1452093"/>
                <a:gd name="connsiteX9" fmla="*/ 431442 w 689019"/>
                <a:gd name="connsiteY9" fmla="*/ 1268569 h 1452093"/>
                <a:gd name="connsiteX10" fmla="*/ 408904 w 689019"/>
                <a:gd name="connsiteY10" fmla="*/ 1452093 h 1452093"/>
                <a:gd name="connsiteX11" fmla="*/ 260797 w 689019"/>
                <a:gd name="connsiteY11" fmla="*/ 1329744 h 1452093"/>
                <a:gd name="connsiteX12" fmla="*/ 231819 w 689019"/>
                <a:gd name="connsiteY12" fmla="*/ 924059 h 1452093"/>
                <a:gd name="connsiteX13" fmla="*/ 115909 w 689019"/>
                <a:gd name="connsiteY13" fmla="*/ 824248 h 1452093"/>
                <a:gd name="connsiteX14" fmla="*/ 45076 w 689019"/>
                <a:gd name="connsiteY14" fmla="*/ 450761 h 1452093"/>
                <a:gd name="connsiteX15" fmla="*/ 19318 w 689019"/>
                <a:gd name="connsiteY15" fmla="*/ 260797 h 1452093"/>
                <a:gd name="connsiteX16" fmla="*/ 0 w 689019"/>
                <a:gd name="connsiteY16" fmla="*/ 177085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59795 h 1428364"/>
                <a:gd name="connsiteX1" fmla="*/ 86932 w 685799"/>
                <a:gd name="connsiteY1" fmla="*/ 27787 h 1428364"/>
                <a:gd name="connsiteX2" fmla="*/ 508715 w 685799"/>
                <a:gd name="connsiteY2" fmla="*/ 8468 h 1428364"/>
                <a:gd name="connsiteX3" fmla="*/ 656822 w 685799"/>
                <a:gd name="connsiteY3" fmla="*/ 134037 h 1428364"/>
                <a:gd name="connsiteX4" fmla="*/ 685799 w 685799"/>
                <a:gd name="connsiteY4" fmla="*/ 414153 h 1428364"/>
                <a:gd name="connsiteX5" fmla="*/ 618185 w 685799"/>
                <a:gd name="connsiteY5" fmla="*/ 626654 h 1428364"/>
                <a:gd name="connsiteX6" fmla="*/ 621405 w 685799"/>
                <a:gd name="connsiteY6" fmla="*/ 784420 h 1428364"/>
                <a:gd name="connsiteX7" fmla="*/ 576329 w 685799"/>
                <a:gd name="connsiteY7" fmla="*/ 926088 h 1428364"/>
                <a:gd name="connsiteX8" fmla="*/ 428222 w 685799"/>
                <a:gd name="connsiteY8" fmla="*/ 1244840 h 1428364"/>
                <a:gd name="connsiteX9" fmla="*/ 405684 w 685799"/>
                <a:gd name="connsiteY9" fmla="*/ 1428364 h 1428364"/>
                <a:gd name="connsiteX10" fmla="*/ 257577 w 685799"/>
                <a:gd name="connsiteY10" fmla="*/ 1306015 h 1428364"/>
                <a:gd name="connsiteX11" fmla="*/ 228599 w 685799"/>
                <a:gd name="connsiteY11" fmla="*/ 900330 h 1428364"/>
                <a:gd name="connsiteX12" fmla="*/ 112689 w 685799"/>
                <a:gd name="connsiteY12" fmla="*/ 800519 h 1428364"/>
                <a:gd name="connsiteX13" fmla="*/ 41856 w 685799"/>
                <a:gd name="connsiteY13" fmla="*/ 427032 h 1428364"/>
                <a:gd name="connsiteX14" fmla="*/ 16098 w 685799"/>
                <a:gd name="connsiteY14" fmla="*/ 237068 h 1428364"/>
                <a:gd name="connsiteX15" fmla="*/ 0 w 685799"/>
                <a:gd name="connsiteY15" fmla="*/ 159795 h 1428364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7704"/>
                <a:gd name="connsiteY0" fmla="*/ 185551 h 1454120"/>
                <a:gd name="connsiteX1" fmla="*/ 86932 w 687704"/>
                <a:gd name="connsiteY1" fmla="*/ 53543 h 1454120"/>
                <a:gd name="connsiteX2" fmla="*/ 508715 w 687704"/>
                <a:gd name="connsiteY2" fmla="*/ 34224 h 1454120"/>
                <a:gd name="connsiteX3" fmla="*/ 592427 w 687704"/>
                <a:gd name="connsiteY3" fmla="*/ 88958 h 1454120"/>
                <a:gd name="connsiteX4" fmla="*/ 656822 w 687704"/>
                <a:gd name="connsiteY4" fmla="*/ 159793 h 1454120"/>
                <a:gd name="connsiteX5" fmla="*/ 687704 w 687704"/>
                <a:gd name="connsiteY5" fmla="*/ 445624 h 1454120"/>
                <a:gd name="connsiteX6" fmla="*/ 618185 w 687704"/>
                <a:gd name="connsiteY6" fmla="*/ 652410 h 1454120"/>
                <a:gd name="connsiteX7" fmla="*/ 621405 w 687704"/>
                <a:gd name="connsiteY7" fmla="*/ 810176 h 1454120"/>
                <a:gd name="connsiteX8" fmla="*/ 576329 w 687704"/>
                <a:gd name="connsiteY8" fmla="*/ 951844 h 1454120"/>
                <a:gd name="connsiteX9" fmla="*/ 428222 w 687704"/>
                <a:gd name="connsiteY9" fmla="*/ 1270596 h 1454120"/>
                <a:gd name="connsiteX10" fmla="*/ 405684 w 687704"/>
                <a:gd name="connsiteY10" fmla="*/ 1454120 h 1454120"/>
                <a:gd name="connsiteX11" fmla="*/ 257577 w 687704"/>
                <a:gd name="connsiteY11" fmla="*/ 1331771 h 1454120"/>
                <a:gd name="connsiteX12" fmla="*/ 228599 w 687704"/>
                <a:gd name="connsiteY12" fmla="*/ 926086 h 1454120"/>
                <a:gd name="connsiteX13" fmla="*/ 112689 w 687704"/>
                <a:gd name="connsiteY13" fmla="*/ 826275 h 1454120"/>
                <a:gd name="connsiteX14" fmla="*/ 41856 w 687704"/>
                <a:gd name="connsiteY14" fmla="*/ 452788 h 1454120"/>
                <a:gd name="connsiteX15" fmla="*/ 16098 w 687704"/>
                <a:gd name="connsiteY15" fmla="*/ 262824 h 1454120"/>
                <a:gd name="connsiteX16" fmla="*/ 0 w 687704"/>
                <a:gd name="connsiteY16" fmla="*/ 185551 h 1454120"/>
                <a:gd name="connsiteX0" fmla="*/ 0 w 698018"/>
                <a:gd name="connsiteY0" fmla="*/ 185551 h 1454120"/>
                <a:gd name="connsiteX1" fmla="*/ 86932 w 698018"/>
                <a:gd name="connsiteY1" fmla="*/ 53543 h 1454120"/>
                <a:gd name="connsiteX2" fmla="*/ 508715 w 698018"/>
                <a:gd name="connsiteY2" fmla="*/ 34224 h 1454120"/>
                <a:gd name="connsiteX3" fmla="*/ 592427 w 698018"/>
                <a:gd name="connsiteY3" fmla="*/ 88958 h 1454120"/>
                <a:gd name="connsiteX4" fmla="*/ 656822 w 698018"/>
                <a:gd name="connsiteY4" fmla="*/ 159793 h 1454120"/>
                <a:gd name="connsiteX5" fmla="*/ 687704 w 698018"/>
                <a:gd name="connsiteY5" fmla="*/ 445624 h 1454120"/>
                <a:gd name="connsiteX6" fmla="*/ 618185 w 698018"/>
                <a:gd name="connsiteY6" fmla="*/ 652410 h 1454120"/>
                <a:gd name="connsiteX7" fmla="*/ 621405 w 698018"/>
                <a:gd name="connsiteY7" fmla="*/ 810176 h 1454120"/>
                <a:gd name="connsiteX8" fmla="*/ 576329 w 698018"/>
                <a:gd name="connsiteY8" fmla="*/ 951844 h 1454120"/>
                <a:gd name="connsiteX9" fmla="*/ 428222 w 698018"/>
                <a:gd name="connsiteY9" fmla="*/ 1270596 h 1454120"/>
                <a:gd name="connsiteX10" fmla="*/ 405684 w 698018"/>
                <a:gd name="connsiteY10" fmla="*/ 1454120 h 1454120"/>
                <a:gd name="connsiteX11" fmla="*/ 257577 w 698018"/>
                <a:gd name="connsiteY11" fmla="*/ 1331771 h 1454120"/>
                <a:gd name="connsiteX12" fmla="*/ 228599 w 698018"/>
                <a:gd name="connsiteY12" fmla="*/ 926086 h 1454120"/>
                <a:gd name="connsiteX13" fmla="*/ 112689 w 698018"/>
                <a:gd name="connsiteY13" fmla="*/ 826275 h 1454120"/>
                <a:gd name="connsiteX14" fmla="*/ 41856 w 698018"/>
                <a:gd name="connsiteY14" fmla="*/ 452788 h 1454120"/>
                <a:gd name="connsiteX15" fmla="*/ 16098 w 698018"/>
                <a:gd name="connsiteY15" fmla="*/ 262824 h 1454120"/>
                <a:gd name="connsiteX16" fmla="*/ 0 w 698018"/>
                <a:gd name="connsiteY16" fmla="*/ 185551 h 1454120"/>
                <a:gd name="connsiteX0" fmla="*/ 0 w 703681"/>
                <a:gd name="connsiteY0" fmla="*/ 185551 h 1454120"/>
                <a:gd name="connsiteX1" fmla="*/ 86932 w 703681"/>
                <a:gd name="connsiteY1" fmla="*/ 53543 h 1454120"/>
                <a:gd name="connsiteX2" fmla="*/ 508715 w 703681"/>
                <a:gd name="connsiteY2" fmla="*/ 34224 h 1454120"/>
                <a:gd name="connsiteX3" fmla="*/ 592427 w 703681"/>
                <a:gd name="connsiteY3" fmla="*/ 88958 h 1454120"/>
                <a:gd name="connsiteX4" fmla="*/ 656822 w 703681"/>
                <a:gd name="connsiteY4" fmla="*/ 159793 h 1454120"/>
                <a:gd name="connsiteX5" fmla="*/ 687704 w 703681"/>
                <a:gd name="connsiteY5" fmla="*/ 445624 h 1454120"/>
                <a:gd name="connsiteX6" fmla="*/ 618185 w 703681"/>
                <a:gd name="connsiteY6" fmla="*/ 652410 h 1454120"/>
                <a:gd name="connsiteX7" fmla="*/ 621405 w 703681"/>
                <a:gd name="connsiteY7" fmla="*/ 810176 h 1454120"/>
                <a:gd name="connsiteX8" fmla="*/ 576329 w 703681"/>
                <a:gd name="connsiteY8" fmla="*/ 951844 h 1454120"/>
                <a:gd name="connsiteX9" fmla="*/ 428222 w 703681"/>
                <a:gd name="connsiteY9" fmla="*/ 1270596 h 1454120"/>
                <a:gd name="connsiteX10" fmla="*/ 405684 w 703681"/>
                <a:gd name="connsiteY10" fmla="*/ 1454120 h 1454120"/>
                <a:gd name="connsiteX11" fmla="*/ 257577 w 703681"/>
                <a:gd name="connsiteY11" fmla="*/ 1331771 h 1454120"/>
                <a:gd name="connsiteX12" fmla="*/ 228599 w 703681"/>
                <a:gd name="connsiteY12" fmla="*/ 926086 h 1454120"/>
                <a:gd name="connsiteX13" fmla="*/ 112689 w 703681"/>
                <a:gd name="connsiteY13" fmla="*/ 826275 h 1454120"/>
                <a:gd name="connsiteX14" fmla="*/ 41856 w 703681"/>
                <a:gd name="connsiteY14" fmla="*/ 452788 h 1454120"/>
                <a:gd name="connsiteX15" fmla="*/ 16098 w 703681"/>
                <a:gd name="connsiteY15" fmla="*/ 262824 h 1454120"/>
                <a:gd name="connsiteX16" fmla="*/ 0 w 703681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56822 w 705236"/>
                <a:gd name="connsiteY4" fmla="*/ 15979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19500 w 705236"/>
                <a:gd name="connsiteY8" fmla="*/ 77588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13807 w 684753"/>
                <a:gd name="connsiteY0" fmla="*/ 156976 h 1454120"/>
                <a:gd name="connsiteX1" fmla="*/ 66449 w 684753"/>
                <a:gd name="connsiteY1" fmla="*/ 53543 h 1454120"/>
                <a:gd name="connsiteX2" fmla="*/ 488232 w 684753"/>
                <a:gd name="connsiteY2" fmla="*/ 34224 h 1454120"/>
                <a:gd name="connsiteX3" fmla="*/ 571944 w 684753"/>
                <a:gd name="connsiteY3" fmla="*/ 88958 h 1454120"/>
                <a:gd name="connsiteX4" fmla="*/ 602049 w 684753"/>
                <a:gd name="connsiteY4" fmla="*/ 136933 h 1454120"/>
                <a:gd name="connsiteX5" fmla="*/ 642347 w 684753"/>
                <a:gd name="connsiteY5" fmla="*/ 165078 h 1454120"/>
                <a:gd name="connsiteX6" fmla="*/ 669126 w 684753"/>
                <a:gd name="connsiteY6" fmla="*/ 434194 h 1454120"/>
                <a:gd name="connsiteX7" fmla="*/ 597702 w 684753"/>
                <a:gd name="connsiteY7" fmla="*/ 652410 h 1454120"/>
                <a:gd name="connsiteX8" fmla="*/ 555846 w 684753"/>
                <a:gd name="connsiteY8" fmla="*/ 951844 h 1454120"/>
                <a:gd name="connsiteX9" fmla="*/ 407739 w 684753"/>
                <a:gd name="connsiteY9" fmla="*/ 1270596 h 1454120"/>
                <a:gd name="connsiteX10" fmla="*/ 385201 w 684753"/>
                <a:gd name="connsiteY10" fmla="*/ 1454120 h 1454120"/>
                <a:gd name="connsiteX11" fmla="*/ 237094 w 684753"/>
                <a:gd name="connsiteY11" fmla="*/ 1331771 h 1454120"/>
                <a:gd name="connsiteX12" fmla="*/ 208116 w 684753"/>
                <a:gd name="connsiteY12" fmla="*/ 926086 h 1454120"/>
                <a:gd name="connsiteX13" fmla="*/ 27088 w 684753"/>
                <a:gd name="connsiteY13" fmla="*/ 445168 h 1454120"/>
                <a:gd name="connsiteX14" fmla="*/ 3235 w 684753"/>
                <a:gd name="connsiteY14" fmla="*/ 279969 h 1454120"/>
                <a:gd name="connsiteX15" fmla="*/ 13807 w 684753"/>
                <a:gd name="connsiteY15" fmla="*/ 156976 h 1454120"/>
                <a:gd name="connsiteX0" fmla="*/ 27411 w 698357"/>
                <a:gd name="connsiteY0" fmla="*/ 156976 h 1454120"/>
                <a:gd name="connsiteX1" fmla="*/ 80053 w 698357"/>
                <a:gd name="connsiteY1" fmla="*/ 53543 h 1454120"/>
                <a:gd name="connsiteX2" fmla="*/ 501836 w 698357"/>
                <a:gd name="connsiteY2" fmla="*/ 34224 h 1454120"/>
                <a:gd name="connsiteX3" fmla="*/ 585548 w 698357"/>
                <a:gd name="connsiteY3" fmla="*/ 88958 h 1454120"/>
                <a:gd name="connsiteX4" fmla="*/ 615653 w 698357"/>
                <a:gd name="connsiteY4" fmla="*/ 136933 h 1454120"/>
                <a:gd name="connsiteX5" fmla="*/ 655951 w 698357"/>
                <a:gd name="connsiteY5" fmla="*/ 165078 h 1454120"/>
                <a:gd name="connsiteX6" fmla="*/ 682730 w 698357"/>
                <a:gd name="connsiteY6" fmla="*/ 434194 h 1454120"/>
                <a:gd name="connsiteX7" fmla="*/ 611306 w 698357"/>
                <a:gd name="connsiteY7" fmla="*/ 652410 h 1454120"/>
                <a:gd name="connsiteX8" fmla="*/ 569450 w 698357"/>
                <a:gd name="connsiteY8" fmla="*/ 951844 h 1454120"/>
                <a:gd name="connsiteX9" fmla="*/ 421343 w 698357"/>
                <a:gd name="connsiteY9" fmla="*/ 1270596 h 1454120"/>
                <a:gd name="connsiteX10" fmla="*/ 398805 w 698357"/>
                <a:gd name="connsiteY10" fmla="*/ 1454120 h 1454120"/>
                <a:gd name="connsiteX11" fmla="*/ 250698 w 698357"/>
                <a:gd name="connsiteY11" fmla="*/ 1331771 h 1454120"/>
                <a:gd name="connsiteX12" fmla="*/ 221720 w 698357"/>
                <a:gd name="connsiteY12" fmla="*/ 926086 h 1454120"/>
                <a:gd name="connsiteX13" fmla="*/ 40692 w 698357"/>
                <a:gd name="connsiteY13" fmla="*/ 445168 h 1454120"/>
                <a:gd name="connsiteX14" fmla="*/ 16839 w 698357"/>
                <a:gd name="connsiteY14" fmla="*/ 279969 h 1454120"/>
                <a:gd name="connsiteX15" fmla="*/ 27411 w 698357"/>
                <a:gd name="connsiteY15" fmla="*/ 156976 h 1454120"/>
                <a:gd name="connsiteX0" fmla="*/ 27411 w 698357"/>
                <a:gd name="connsiteY0" fmla="*/ 154675 h 1451819"/>
                <a:gd name="connsiteX1" fmla="*/ 85768 w 698357"/>
                <a:gd name="connsiteY1" fmla="*/ 60767 h 1451819"/>
                <a:gd name="connsiteX2" fmla="*/ 501836 w 698357"/>
                <a:gd name="connsiteY2" fmla="*/ 31923 h 1451819"/>
                <a:gd name="connsiteX3" fmla="*/ 585548 w 698357"/>
                <a:gd name="connsiteY3" fmla="*/ 86657 h 1451819"/>
                <a:gd name="connsiteX4" fmla="*/ 615653 w 698357"/>
                <a:gd name="connsiteY4" fmla="*/ 134632 h 1451819"/>
                <a:gd name="connsiteX5" fmla="*/ 655951 w 698357"/>
                <a:gd name="connsiteY5" fmla="*/ 162777 h 1451819"/>
                <a:gd name="connsiteX6" fmla="*/ 682730 w 698357"/>
                <a:gd name="connsiteY6" fmla="*/ 431893 h 1451819"/>
                <a:gd name="connsiteX7" fmla="*/ 611306 w 698357"/>
                <a:gd name="connsiteY7" fmla="*/ 650109 h 1451819"/>
                <a:gd name="connsiteX8" fmla="*/ 569450 w 698357"/>
                <a:gd name="connsiteY8" fmla="*/ 949543 h 1451819"/>
                <a:gd name="connsiteX9" fmla="*/ 421343 w 698357"/>
                <a:gd name="connsiteY9" fmla="*/ 1268295 h 1451819"/>
                <a:gd name="connsiteX10" fmla="*/ 398805 w 698357"/>
                <a:gd name="connsiteY10" fmla="*/ 1451819 h 1451819"/>
                <a:gd name="connsiteX11" fmla="*/ 250698 w 698357"/>
                <a:gd name="connsiteY11" fmla="*/ 1329470 h 1451819"/>
                <a:gd name="connsiteX12" fmla="*/ 221720 w 698357"/>
                <a:gd name="connsiteY12" fmla="*/ 923785 h 1451819"/>
                <a:gd name="connsiteX13" fmla="*/ 40692 w 698357"/>
                <a:gd name="connsiteY13" fmla="*/ 442867 h 1451819"/>
                <a:gd name="connsiteX14" fmla="*/ 16839 w 698357"/>
                <a:gd name="connsiteY14" fmla="*/ 277668 h 1451819"/>
                <a:gd name="connsiteX15" fmla="*/ 27411 w 698357"/>
                <a:gd name="connsiteY15" fmla="*/ 154675 h 14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357" h="1451819">
                  <a:moveTo>
                    <a:pt x="27411" y="154675"/>
                  </a:moveTo>
                  <a:cubicBezTo>
                    <a:pt x="56388" y="110672"/>
                    <a:pt x="50352" y="79012"/>
                    <a:pt x="85768" y="60767"/>
                  </a:cubicBezTo>
                  <a:cubicBezTo>
                    <a:pt x="106160" y="35546"/>
                    <a:pt x="242648" y="-43740"/>
                    <a:pt x="501836" y="31923"/>
                  </a:cubicBezTo>
                  <a:cubicBezTo>
                    <a:pt x="519410" y="56875"/>
                    <a:pt x="499904" y="60014"/>
                    <a:pt x="585548" y="86657"/>
                  </a:cubicBezTo>
                  <a:cubicBezTo>
                    <a:pt x="610232" y="113300"/>
                    <a:pt x="601996" y="99000"/>
                    <a:pt x="615653" y="134632"/>
                  </a:cubicBezTo>
                  <a:cubicBezTo>
                    <a:pt x="627387" y="147319"/>
                    <a:pt x="629532" y="134189"/>
                    <a:pt x="655951" y="162777"/>
                  </a:cubicBezTo>
                  <a:cubicBezTo>
                    <a:pt x="661416" y="195176"/>
                    <a:pt x="690171" y="350671"/>
                    <a:pt x="682730" y="431893"/>
                  </a:cubicBezTo>
                  <a:cubicBezTo>
                    <a:pt x="722422" y="495107"/>
                    <a:pt x="682104" y="661190"/>
                    <a:pt x="611306" y="650109"/>
                  </a:cubicBezTo>
                  <a:cubicBezTo>
                    <a:pt x="624811" y="744004"/>
                    <a:pt x="601110" y="846512"/>
                    <a:pt x="569450" y="949543"/>
                  </a:cubicBezTo>
                  <a:lnTo>
                    <a:pt x="421343" y="1268295"/>
                  </a:lnTo>
                  <a:lnTo>
                    <a:pt x="398805" y="1451819"/>
                  </a:lnTo>
                  <a:lnTo>
                    <a:pt x="250698" y="1329470"/>
                  </a:lnTo>
                  <a:cubicBezTo>
                    <a:pt x="221989" y="1205672"/>
                    <a:pt x="210424" y="1043773"/>
                    <a:pt x="221720" y="923785"/>
                  </a:cubicBezTo>
                  <a:cubicBezTo>
                    <a:pt x="12787" y="807929"/>
                    <a:pt x="41980" y="554913"/>
                    <a:pt x="40692" y="442867"/>
                  </a:cubicBezTo>
                  <a:cubicBezTo>
                    <a:pt x="16866" y="378276"/>
                    <a:pt x="8280" y="342259"/>
                    <a:pt x="16839" y="277668"/>
                  </a:cubicBezTo>
                  <a:cubicBezTo>
                    <a:pt x="20363" y="236670"/>
                    <a:pt x="-29453" y="205198"/>
                    <a:pt x="27411" y="154675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4737996" y="1126903"/>
              <a:ext cx="654996" cy="1411865"/>
              <a:chOff x="6526761" y="2062602"/>
              <a:chExt cx="654996" cy="1411865"/>
            </a:xfrm>
          </p:grpSpPr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526761" y="2062602"/>
                <a:ext cx="493703" cy="224839"/>
              </a:xfrm>
              <a:custGeom>
                <a:avLst/>
                <a:gdLst>
                  <a:gd name="T0" fmla="*/ 0 w 1307"/>
                  <a:gd name="T1" fmla="*/ 315 h 365"/>
                  <a:gd name="T2" fmla="*/ 47 w 1307"/>
                  <a:gd name="T3" fmla="*/ 260 h 365"/>
                  <a:gd name="T4" fmla="*/ 129 w 1307"/>
                  <a:gd name="T5" fmla="*/ 208 h 365"/>
                  <a:gd name="T6" fmla="*/ 116 w 1307"/>
                  <a:gd name="T7" fmla="*/ 193 h 365"/>
                  <a:gd name="T8" fmla="*/ 168 w 1307"/>
                  <a:gd name="T9" fmla="*/ 125 h 365"/>
                  <a:gd name="T10" fmla="*/ 293 w 1307"/>
                  <a:gd name="T11" fmla="*/ 60 h 365"/>
                  <a:gd name="T12" fmla="*/ 453 w 1307"/>
                  <a:gd name="T13" fmla="*/ 24 h 365"/>
                  <a:gd name="T14" fmla="*/ 629 w 1307"/>
                  <a:gd name="T15" fmla="*/ 8 h 365"/>
                  <a:gd name="T16" fmla="*/ 811 w 1307"/>
                  <a:gd name="T17" fmla="*/ 3 h 365"/>
                  <a:gd name="T18" fmla="*/ 962 w 1307"/>
                  <a:gd name="T19" fmla="*/ 0 h 365"/>
                  <a:gd name="T20" fmla="*/ 1052 w 1307"/>
                  <a:gd name="T21" fmla="*/ 19 h 365"/>
                  <a:gd name="T22" fmla="*/ 1134 w 1307"/>
                  <a:gd name="T23" fmla="*/ 50 h 365"/>
                  <a:gd name="T24" fmla="*/ 1207 w 1307"/>
                  <a:gd name="T25" fmla="*/ 52 h 365"/>
                  <a:gd name="T26" fmla="*/ 1276 w 1307"/>
                  <a:gd name="T27" fmla="*/ 58 h 365"/>
                  <a:gd name="T28" fmla="*/ 1307 w 1307"/>
                  <a:gd name="T29" fmla="*/ 94 h 365"/>
                  <a:gd name="T30" fmla="*/ 1225 w 1307"/>
                  <a:gd name="T31" fmla="*/ 84 h 365"/>
                  <a:gd name="T32" fmla="*/ 1130 w 1307"/>
                  <a:gd name="T33" fmla="*/ 73 h 365"/>
                  <a:gd name="T34" fmla="*/ 1009 w 1307"/>
                  <a:gd name="T35" fmla="*/ 89 h 365"/>
                  <a:gd name="T36" fmla="*/ 1044 w 1307"/>
                  <a:gd name="T37" fmla="*/ 115 h 365"/>
                  <a:gd name="T38" fmla="*/ 1113 w 1307"/>
                  <a:gd name="T39" fmla="*/ 112 h 365"/>
                  <a:gd name="T40" fmla="*/ 1203 w 1307"/>
                  <a:gd name="T41" fmla="*/ 125 h 365"/>
                  <a:gd name="T42" fmla="*/ 1285 w 1307"/>
                  <a:gd name="T43" fmla="*/ 177 h 365"/>
                  <a:gd name="T44" fmla="*/ 1212 w 1307"/>
                  <a:gd name="T45" fmla="*/ 164 h 365"/>
                  <a:gd name="T46" fmla="*/ 1151 w 1307"/>
                  <a:gd name="T47" fmla="*/ 143 h 365"/>
                  <a:gd name="T48" fmla="*/ 1121 w 1307"/>
                  <a:gd name="T49" fmla="*/ 159 h 365"/>
                  <a:gd name="T50" fmla="*/ 1190 w 1307"/>
                  <a:gd name="T51" fmla="*/ 195 h 365"/>
                  <a:gd name="T52" fmla="*/ 1013 w 1307"/>
                  <a:gd name="T53" fmla="*/ 180 h 365"/>
                  <a:gd name="T54" fmla="*/ 832 w 1307"/>
                  <a:gd name="T55" fmla="*/ 190 h 365"/>
                  <a:gd name="T56" fmla="*/ 759 w 1307"/>
                  <a:gd name="T57" fmla="*/ 237 h 365"/>
                  <a:gd name="T58" fmla="*/ 811 w 1307"/>
                  <a:gd name="T59" fmla="*/ 229 h 365"/>
                  <a:gd name="T60" fmla="*/ 862 w 1307"/>
                  <a:gd name="T61" fmla="*/ 211 h 365"/>
                  <a:gd name="T62" fmla="*/ 953 w 1307"/>
                  <a:gd name="T63" fmla="*/ 208 h 365"/>
                  <a:gd name="T64" fmla="*/ 1057 w 1307"/>
                  <a:gd name="T65" fmla="*/ 208 h 365"/>
                  <a:gd name="T66" fmla="*/ 1151 w 1307"/>
                  <a:gd name="T67" fmla="*/ 227 h 365"/>
                  <a:gd name="T68" fmla="*/ 1044 w 1307"/>
                  <a:gd name="T69" fmla="*/ 240 h 365"/>
                  <a:gd name="T70" fmla="*/ 910 w 1307"/>
                  <a:gd name="T71" fmla="*/ 287 h 365"/>
                  <a:gd name="T72" fmla="*/ 724 w 1307"/>
                  <a:gd name="T73" fmla="*/ 318 h 365"/>
                  <a:gd name="T74" fmla="*/ 539 w 1307"/>
                  <a:gd name="T75" fmla="*/ 331 h 365"/>
                  <a:gd name="T76" fmla="*/ 573 w 1307"/>
                  <a:gd name="T77" fmla="*/ 292 h 365"/>
                  <a:gd name="T78" fmla="*/ 556 w 1307"/>
                  <a:gd name="T79" fmla="*/ 273 h 365"/>
                  <a:gd name="T80" fmla="*/ 479 w 1307"/>
                  <a:gd name="T81" fmla="*/ 276 h 365"/>
                  <a:gd name="T82" fmla="*/ 530 w 1307"/>
                  <a:gd name="T83" fmla="*/ 253 h 365"/>
                  <a:gd name="T84" fmla="*/ 608 w 1307"/>
                  <a:gd name="T85" fmla="*/ 237 h 365"/>
                  <a:gd name="T86" fmla="*/ 677 w 1307"/>
                  <a:gd name="T87" fmla="*/ 211 h 365"/>
                  <a:gd name="T88" fmla="*/ 604 w 1307"/>
                  <a:gd name="T89" fmla="*/ 208 h 365"/>
                  <a:gd name="T90" fmla="*/ 487 w 1307"/>
                  <a:gd name="T91" fmla="*/ 227 h 365"/>
                  <a:gd name="T92" fmla="*/ 362 w 1307"/>
                  <a:gd name="T93" fmla="*/ 237 h 365"/>
                  <a:gd name="T94" fmla="*/ 280 w 1307"/>
                  <a:gd name="T95" fmla="*/ 234 h 365"/>
                  <a:gd name="T96" fmla="*/ 185 w 1307"/>
                  <a:gd name="T97" fmla="*/ 245 h 365"/>
                  <a:gd name="T98" fmla="*/ 151 w 1307"/>
                  <a:gd name="T99" fmla="*/ 273 h 365"/>
                  <a:gd name="T100" fmla="*/ 233 w 1307"/>
                  <a:gd name="T101" fmla="*/ 310 h 365"/>
                  <a:gd name="T102" fmla="*/ 151 w 1307"/>
                  <a:gd name="T103" fmla="*/ 302 h 365"/>
                  <a:gd name="T104" fmla="*/ 69 w 1307"/>
                  <a:gd name="T105" fmla="*/ 313 h 365"/>
                  <a:gd name="T106" fmla="*/ 30 w 1307"/>
                  <a:gd name="T107" fmla="*/ 336 h 365"/>
                  <a:gd name="T108" fmla="*/ 52 w 1307"/>
                  <a:gd name="T109" fmla="*/ 35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7" h="365">
                    <a:moveTo>
                      <a:pt x="21" y="365"/>
                    </a:moveTo>
                    <a:lnTo>
                      <a:pt x="4" y="339"/>
                    </a:lnTo>
                    <a:lnTo>
                      <a:pt x="0" y="315"/>
                    </a:lnTo>
                    <a:lnTo>
                      <a:pt x="8" y="294"/>
                    </a:lnTo>
                    <a:lnTo>
                      <a:pt x="26" y="276"/>
                    </a:lnTo>
                    <a:lnTo>
                      <a:pt x="47" y="260"/>
                    </a:lnTo>
                    <a:lnTo>
                      <a:pt x="77" y="242"/>
                    </a:lnTo>
                    <a:lnTo>
                      <a:pt x="103" y="227"/>
                    </a:lnTo>
                    <a:lnTo>
                      <a:pt x="129" y="208"/>
                    </a:lnTo>
                    <a:lnTo>
                      <a:pt x="129" y="201"/>
                    </a:lnTo>
                    <a:lnTo>
                      <a:pt x="125" y="195"/>
                    </a:lnTo>
                    <a:lnTo>
                      <a:pt x="116" y="193"/>
                    </a:lnTo>
                    <a:lnTo>
                      <a:pt x="103" y="193"/>
                    </a:lnTo>
                    <a:lnTo>
                      <a:pt x="133" y="156"/>
                    </a:lnTo>
                    <a:lnTo>
                      <a:pt x="168" y="125"/>
                    </a:lnTo>
                    <a:lnTo>
                      <a:pt x="207" y="99"/>
                    </a:lnTo>
                    <a:lnTo>
                      <a:pt x="250" y="78"/>
                    </a:lnTo>
                    <a:lnTo>
                      <a:pt x="293" y="60"/>
                    </a:lnTo>
                    <a:lnTo>
                      <a:pt x="345" y="45"/>
                    </a:lnTo>
                    <a:lnTo>
                      <a:pt x="397" y="34"/>
                    </a:lnTo>
                    <a:lnTo>
                      <a:pt x="453" y="24"/>
                    </a:lnTo>
                    <a:lnTo>
                      <a:pt x="513" y="19"/>
                    </a:lnTo>
                    <a:lnTo>
                      <a:pt x="569" y="13"/>
                    </a:lnTo>
                    <a:lnTo>
                      <a:pt x="629" y="8"/>
                    </a:lnTo>
                    <a:lnTo>
                      <a:pt x="690" y="8"/>
                    </a:lnTo>
                    <a:lnTo>
                      <a:pt x="750" y="6"/>
                    </a:lnTo>
                    <a:lnTo>
                      <a:pt x="811" y="3"/>
                    </a:lnTo>
                    <a:lnTo>
                      <a:pt x="871" y="3"/>
                    </a:lnTo>
                    <a:lnTo>
                      <a:pt x="927" y="0"/>
                    </a:lnTo>
                    <a:lnTo>
                      <a:pt x="962" y="0"/>
                    </a:lnTo>
                    <a:lnTo>
                      <a:pt x="992" y="3"/>
                    </a:lnTo>
                    <a:lnTo>
                      <a:pt x="1022" y="11"/>
                    </a:lnTo>
                    <a:lnTo>
                      <a:pt x="1052" y="19"/>
                    </a:lnTo>
                    <a:lnTo>
                      <a:pt x="1078" y="29"/>
                    </a:lnTo>
                    <a:lnTo>
                      <a:pt x="1108" y="39"/>
                    </a:lnTo>
                    <a:lnTo>
                      <a:pt x="1134" y="50"/>
                    </a:lnTo>
                    <a:lnTo>
                      <a:pt x="1160" y="60"/>
                    </a:lnTo>
                    <a:lnTo>
                      <a:pt x="1182" y="58"/>
                    </a:lnTo>
                    <a:lnTo>
                      <a:pt x="1207" y="52"/>
                    </a:lnTo>
                    <a:lnTo>
                      <a:pt x="1229" y="52"/>
                    </a:lnTo>
                    <a:lnTo>
                      <a:pt x="1255" y="52"/>
                    </a:lnTo>
                    <a:lnTo>
                      <a:pt x="1276" y="58"/>
                    </a:lnTo>
                    <a:lnTo>
                      <a:pt x="1294" y="65"/>
                    </a:lnTo>
                    <a:lnTo>
                      <a:pt x="1302" y="76"/>
                    </a:lnTo>
                    <a:lnTo>
                      <a:pt x="1307" y="94"/>
                    </a:lnTo>
                    <a:lnTo>
                      <a:pt x="1281" y="94"/>
                    </a:lnTo>
                    <a:lnTo>
                      <a:pt x="1251" y="89"/>
                    </a:lnTo>
                    <a:lnTo>
                      <a:pt x="1225" y="84"/>
                    </a:lnTo>
                    <a:lnTo>
                      <a:pt x="1195" y="78"/>
                    </a:lnTo>
                    <a:lnTo>
                      <a:pt x="1164" y="73"/>
                    </a:lnTo>
                    <a:lnTo>
                      <a:pt x="1130" y="73"/>
                    </a:lnTo>
                    <a:lnTo>
                      <a:pt x="1100" y="76"/>
                    </a:lnTo>
                    <a:lnTo>
                      <a:pt x="1069" y="86"/>
                    </a:lnTo>
                    <a:lnTo>
                      <a:pt x="1009" y="89"/>
                    </a:lnTo>
                    <a:lnTo>
                      <a:pt x="1018" y="104"/>
                    </a:lnTo>
                    <a:lnTo>
                      <a:pt x="1031" y="112"/>
                    </a:lnTo>
                    <a:lnTo>
                      <a:pt x="1044" y="115"/>
                    </a:lnTo>
                    <a:lnTo>
                      <a:pt x="1065" y="115"/>
                    </a:lnTo>
                    <a:lnTo>
                      <a:pt x="1087" y="115"/>
                    </a:lnTo>
                    <a:lnTo>
                      <a:pt x="1113" y="112"/>
                    </a:lnTo>
                    <a:lnTo>
                      <a:pt x="1138" y="115"/>
                    </a:lnTo>
                    <a:lnTo>
                      <a:pt x="1164" y="117"/>
                    </a:lnTo>
                    <a:lnTo>
                      <a:pt x="1203" y="125"/>
                    </a:lnTo>
                    <a:lnTo>
                      <a:pt x="1242" y="138"/>
                    </a:lnTo>
                    <a:lnTo>
                      <a:pt x="1272" y="154"/>
                    </a:lnTo>
                    <a:lnTo>
                      <a:pt x="1285" y="177"/>
                    </a:lnTo>
                    <a:lnTo>
                      <a:pt x="1259" y="175"/>
                    </a:lnTo>
                    <a:lnTo>
                      <a:pt x="1238" y="169"/>
                    </a:lnTo>
                    <a:lnTo>
                      <a:pt x="1212" y="164"/>
                    </a:lnTo>
                    <a:lnTo>
                      <a:pt x="1190" y="156"/>
                    </a:lnTo>
                    <a:lnTo>
                      <a:pt x="1169" y="149"/>
                    </a:lnTo>
                    <a:lnTo>
                      <a:pt x="1151" y="143"/>
                    </a:lnTo>
                    <a:lnTo>
                      <a:pt x="1130" y="141"/>
                    </a:lnTo>
                    <a:lnTo>
                      <a:pt x="1108" y="143"/>
                    </a:lnTo>
                    <a:lnTo>
                      <a:pt x="1121" y="159"/>
                    </a:lnTo>
                    <a:lnTo>
                      <a:pt x="1143" y="172"/>
                    </a:lnTo>
                    <a:lnTo>
                      <a:pt x="1169" y="182"/>
                    </a:lnTo>
                    <a:lnTo>
                      <a:pt x="1190" y="195"/>
                    </a:lnTo>
                    <a:lnTo>
                      <a:pt x="1134" y="188"/>
                    </a:lnTo>
                    <a:lnTo>
                      <a:pt x="1074" y="182"/>
                    </a:lnTo>
                    <a:lnTo>
                      <a:pt x="1013" y="180"/>
                    </a:lnTo>
                    <a:lnTo>
                      <a:pt x="949" y="177"/>
                    </a:lnTo>
                    <a:lnTo>
                      <a:pt x="888" y="182"/>
                    </a:lnTo>
                    <a:lnTo>
                      <a:pt x="832" y="190"/>
                    </a:lnTo>
                    <a:lnTo>
                      <a:pt x="780" y="206"/>
                    </a:lnTo>
                    <a:lnTo>
                      <a:pt x="737" y="229"/>
                    </a:lnTo>
                    <a:lnTo>
                      <a:pt x="759" y="237"/>
                    </a:lnTo>
                    <a:lnTo>
                      <a:pt x="776" y="237"/>
                    </a:lnTo>
                    <a:lnTo>
                      <a:pt x="793" y="234"/>
                    </a:lnTo>
                    <a:lnTo>
                      <a:pt x="811" y="229"/>
                    </a:lnTo>
                    <a:lnTo>
                      <a:pt x="828" y="221"/>
                    </a:lnTo>
                    <a:lnTo>
                      <a:pt x="845" y="216"/>
                    </a:lnTo>
                    <a:lnTo>
                      <a:pt x="862" y="211"/>
                    </a:lnTo>
                    <a:lnTo>
                      <a:pt x="884" y="208"/>
                    </a:lnTo>
                    <a:lnTo>
                      <a:pt x="918" y="208"/>
                    </a:lnTo>
                    <a:lnTo>
                      <a:pt x="953" y="208"/>
                    </a:lnTo>
                    <a:lnTo>
                      <a:pt x="987" y="206"/>
                    </a:lnTo>
                    <a:lnTo>
                      <a:pt x="1022" y="206"/>
                    </a:lnTo>
                    <a:lnTo>
                      <a:pt x="1057" y="208"/>
                    </a:lnTo>
                    <a:lnTo>
                      <a:pt x="1091" y="211"/>
                    </a:lnTo>
                    <a:lnTo>
                      <a:pt x="1121" y="219"/>
                    </a:lnTo>
                    <a:lnTo>
                      <a:pt x="1151" y="227"/>
                    </a:lnTo>
                    <a:lnTo>
                      <a:pt x="1117" y="237"/>
                    </a:lnTo>
                    <a:lnTo>
                      <a:pt x="1078" y="237"/>
                    </a:lnTo>
                    <a:lnTo>
                      <a:pt x="1044" y="240"/>
                    </a:lnTo>
                    <a:lnTo>
                      <a:pt x="1031" y="260"/>
                    </a:lnTo>
                    <a:lnTo>
                      <a:pt x="970" y="273"/>
                    </a:lnTo>
                    <a:lnTo>
                      <a:pt x="910" y="287"/>
                    </a:lnTo>
                    <a:lnTo>
                      <a:pt x="849" y="297"/>
                    </a:lnTo>
                    <a:lnTo>
                      <a:pt x="789" y="307"/>
                    </a:lnTo>
                    <a:lnTo>
                      <a:pt x="724" y="318"/>
                    </a:lnTo>
                    <a:lnTo>
                      <a:pt x="664" y="326"/>
                    </a:lnTo>
                    <a:lnTo>
                      <a:pt x="604" y="328"/>
                    </a:lnTo>
                    <a:lnTo>
                      <a:pt x="539" y="331"/>
                    </a:lnTo>
                    <a:lnTo>
                      <a:pt x="522" y="310"/>
                    </a:lnTo>
                    <a:lnTo>
                      <a:pt x="543" y="300"/>
                    </a:lnTo>
                    <a:lnTo>
                      <a:pt x="573" y="292"/>
                    </a:lnTo>
                    <a:lnTo>
                      <a:pt x="591" y="284"/>
                    </a:lnTo>
                    <a:lnTo>
                      <a:pt x="582" y="268"/>
                    </a:lnTo>
                    <a:lnTo>
                      <a:pt x="556" y="273"/>
                    </a:lnTo>
                    <a:lnTo>
                      <a:pt x="530" y="279"/>
                    </a:lnTo>
                    <a:lnTo>
                      <a:pt x="504" y="281"/>
                    </a:lnTo>
                    <a:lnTo>
                      <a:pt x="479" y="276"/>
                    </a:lnTo>
                    <a:lnTo>
                      <a:pt x="479" y="263"/>
                    </a:lnTo>
                    <a:lnTo>
                      <a:pt x="504" y="258"/>
                    </a:lnTo>
                    <a:lnTo>
                      <a:pt x="530" y="253"/>
                    </a:lnTo>
                    <a:lnTo>
                      <a:pt x="556" y="250"/>
                    </a:lnTo>
                    <a:lnTo>
                      <a:pt x="582" y="245"/>
                    </a:lnTo>
                    <a:lnTo>
                      <a:pt x="608" y="237"/>
                    </a:lnTo>
                    <a:lnTo>
                      <a:pt x="634" y="229"/>
                    </a:lnTo>
                    <a:lnTo>
                      <a:pt x="655" y="221"/>
                    </a:lnTo>
                    <a:lnTo>
                      <a:pt x="677" y="211"/>
                    </a:lnTo>
                    <a:lnTo>
                      <a:pt x="673" y="198"/>
                    </a:lnTo>
                    <a:lnTo>
                      <a:pt x="638" y="203"/>
                    </a:lnTo>
                    <a:lnTo>
                      <a:pt x="604" y="208"/>
                    </a:lnTo>
                    <a:lnTo>
                      <a:pt x="565" y="216"/>
                    </a:lnTo>
                    <a:lnTo>
                      <a:pt x="526" y="221"/>
                    </a:lnTo>
                    <a:lnTo>
                      <a:pt x="487" y="227"/>
                    </a:lnTo>
                    <a:lnTo>
                      <a:pt x="448" y="232"/>
                    </a:lnTo>
                    <a:lnTo>
                      <a:pt x="405" y="237"/>
                    </a:lnTo>
                    <a:lnTo>
                      <a:pt x="362" y="237"/>
                    </a:lnTo>
                    <a:lnTo>
                      <a:pt x="336" y="234"/>
                    </a:lnTo>
                    <a:lnTo>
                      <a:pt x="306" y="234"/>
                    </a:lnTo>
                    <a:lnTo>
                      <a:pt x="280" y="234"/>
                    </a:lnTo>
                    <a:lnTo>
                      <a:pt x="246" y="237"/>
                    </a:lnTo>
                    <a:lnTo>
                      <a:pt x="215" y="240"/>
                    </a:lnTo>
                    <a:lnTo>
                      <a:pt x="185" y="245"/>
                    </a:lnTo>
                    <a:lnTo>
                      <a:pt x="155" y="250"/>
                    </a:lnTo>
                    <a:lnTo>
                      <a:pt x="129" y="258"/>
                    </a:lnTo>
                    <a:lnTo>
                      <a:pt x="151" y="273"/>
                    </a:lnTo>
                    <a:lnTo>
                      <a:pt x="194" y="276"/>
                    </a:lnTo>
                    <a:lnTo>
                      <a:pt x="228" y="284"/>
                    </a:lnTo>
                    <a:lnTo>
                      <a:pt x="233" y="310"/>
                    </a:lnTo>
                    <a:lnTo>
                      <a:pt x="207" y="305"/>
                    </a:lnTo>
                    <a:lnTo>
                      <a:pt x="181" y="302"/>
                    </a:lnTo>
                    <a:lnTo>
                      <a:pt x="151" y="302"/>
                    </a:lnTo>
                    <a:lnTo>
                      <a:pt x="125" y="302"/>
                    </a:lnTo>
                    <a:lnTo>
                      <a:pt x="99" y="307"/>
                    </a:lnTo>
                    <a:lnTo>
                      <a:pt x="69" y="313"/>
                    </a:lnTo>
                    <a:lnTo>
                      <a:pt x="47" y="318"/>
                    </a:lnTo>
                    <a:lnTo>
                      <a:pt x="26" y="328"/>
                    </a:lnTo>
                    <a:lnTo>
                      <a:pt x="30" y="336"/>
                    </a:lnTo>
                    <a:lnTo>
                      <a:pt x="34" y="344"/>
                    </a:lnTo>
                    <a:lnTo>
                      <a:pt x="43" y="349"/>
                    </a:lnTo>
                    <a:lnTo>
                      <a:pt x="52" y="352"/>
                    </a:lnTo>
                    <a:lnTo>
                      <a:pt x="21" y="365"/>
                    </a:lnTo>
                    <a:close/>
                  </a:path>
                </a:pathLst>
              </a:custGeom>
              <a:solidFill>
                <a:srgbClr val="3D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6"/>
              <p:cNvSpPr>
                <a:spLocks/>
              </p:cNvSpPr>
              <p:nvPr/>
            </p:nvSpPr>
            <p:spPr bwMode="auto">
              <a:xfrm>
                <a:off x="7100166" y="2235698"/>
                <a:ext cx="65349" cy="232231"/>
              </a:xfrm>
              <a:custGeom>
                <a:avLst/>
                <a:gdLst>
                  <a:gd name="T0" fmla="*/ 116 w 173"/>
                  <a:gd name="T1" fmla="*/ 177 h 377"/>
                  <a:gd name="T2" fmla="*/ 108 w 173"/>
                  <a:gd name="T3" fmla="*/ 172 h 377"/>
                  <a:gd name="T4" fmla="*/ 99 w 173"/>
                  <a:gd name="T5" fmla="*/ 169 h 377"/>
                  <a:gd name="T6" fmla="*/ 91 w 173"/>
                  <a:gd name="T7" fmla="*/ 169 h 377"/>
                  <a:gd name="T8" fmla="*/ 78 w 173"/>
                  <a:gd name="T9" fmla="*/ 169 h 377"/>
                  <a:gd name="T10" fmla="*/ 69 w 173"/>
                  <a:gd name="T11" fmla="*/ 182 h 377"/>
                  <a:gd name="T12" fmla="*/ 78 w 173"/>
                  <a:gd name="T13" fmla="*/ 224 h 377"/>
                  <a:gd name="T14" fmla="*/ 78 w 173"/>
                  <a:gd name="T15" fmla="*/ 263 h 377"/>
                  <a:gd name="T16" fmla="*/ 78 w 173"/>
                  <a:gd name="T17" fmla="*/ 302 h 377"/>
                  <a:gd name="T18" fmla="*/ 91 w 173"/>
                  <a:gd name="T19" fmla="*/ 341 h 377"/>
                  <a:gd name="T20" fmla="*/ 129 w 173"/>
                  <a:gd name="T21" fmla="*/ 344 h 377"/>
                  <a:gd name="T22" fmla="*/ 112 w 173"/>
                  <a:gd name="T23" fmla="*/ 351 h 377"/>
                  <a:gd name="T24" fmla="*/ 95 w 173"/>
                  <a:gd name="T25" fmla="*/ 359 h 377"/>
                  <a:gd name="T26" fmla="*/ 78 w 173"/>
                  <a:gd name="T27" fmla="*/ 370 h 377"/>
                  <a:gd name="T28" fmla="*/ 65 w 173"/>
                  <a:gd name="T29" fmla="*/ 377 h 377"/>
                  <a:gd name="T30" fmla="*/ 60 w 173"/>
                  <a:gd name="T31" fmla="*/ 328 h 377"/>
                  <a:gd name="T32" fmla="*/ 60 w 173"/>
                  <a:gd name="T33" fmla="*/ 276 h 377"/>
                  <a:gd name="T34" fmla="*/ 47 w 173"/>
                  <a:gd name="T35" fmla="*/ 227 h 377"/>
                  <a:gd name="T36" fmla="*/ 13 w 173"/>
                  <a:gd name="T37" fmla="*/ 180 h 377"/>
                  <a:gd name="T38" fmla="*/ 0 w 173"/>
                  <a:gd name="T39" fmla="*/ 143 h 377"/>
                  <a:gd name="T40" fmla="*/ 4 w 173"/>
                  <a:gd name="T41" fmla="*/ 143 h 377"/>
                  <a:gd name="T42" fmla="*/ 13 w 173"/>
                  <a:gd name="T43" fmla="*/ 149 h 377"/>
                  <a:gd name="T44" fmla="*/ 22 w 173"/>
                  <a:gd name="T45" fmla="*/ 151 h 377"/>
                  <a:gd name="T46" fmla="*/ 26 w 173"/>
                  <a:gd name="T47" fmla="*/ 156 h 377"/>
                  <a:gd name="T48" fmla="*/ 39 w 173"/>
                  <a:gd name="T49" fmla="*/ 156 h 377"/>
                  <a:gd name="T50" fmla="*/ 52 w 173"/>
                  <a:gd name="T51" fmla="*/ 154 h 377"/>
                  <a:gd name="T52" fmla="*/ 65 w 173"/>
                  <a:gd name="T53" fmla="*/ 146 h 377"/>
                  <a:gd name="T54" fmla="*/ 73 w 173"/>
                  <a:gd name="T55" fmla="*/ 141 h 377"/>
                  <a:gd name="T56" fmla="*/ 69 w 173"/>
                  <a:gd name="T57" fmla="*/ 133 h 377"/>
                  <a:gd name="T58" fmla="*/ 60 w 173"/>
                  <a:gd name="T59" fmla="*/ 123 h 377"/>
                  <a:gd name="T60" fmla="*/ 60 w 173"/>
                  <a:gd name="T61" fmla="*/ 115 h 377"/>
                  <a:gd name="T62" fmla="*/ 73 w 173"/>
                  <a:gd name="T63" fmla="*/ 110 h 377"/>
                  <a:gd name="T64" fmla="*/ 91 w 173"/>
                  <a:gd name="T65" fmla="*/ 110 h 377"/>
                  <a:gd name="T66" fmla="*/ 108 w 173"/>
                  <a:gd name="T67" fmla="*/ 110 h 377"/>
                  <a:gd name="T68" fmla="*/ 116 w 173"/>
                  <a:gd name="T69" fmla="*/ 107 h 377"/>
                  <a:gd name="T70" fmla="*/ 125 w 173"/>
                  <a:gd name="T71" fmla="*/ 97 h 377"/>
                  <a:gd name="T72" fmla="*/ 125 w 173"/>
                  <a:gd name="T73" fmla="*/ 84 h 377"/>
                  <a:gd name="T74" fmla="*/ 129 w 173"/>
                  <a:gd name="T75" fmla="*/ 68 h 377"/>
                  <a:gd name="T76" fmla="*/ 125 w 173"/>
                  <a:gd name="T77" fmla="*/ 55 h 377"/>
                  <a:gd name="T78" fmla="*/ 116 w 173"/>
                  <a:gd name="T79" fmla="*/ 45 h 377"/>
                  <a:gd name="T80" fmla="*/ 125 w 173"/>
                  <a:gd name="T81" fmla="*/ 45 h 377"/>
                  <a:gd name="T82" fmla="*/ 129 w 173"/>
                  <a:gd name="T83" fmla="*/ 42 h 377"/>
                  <a:gd name="T84" fmla="*/ 134 w 173"/>
                  <a:gd name="T85" fmla="*/ 39 h 377"/>
                  <a:gd name="T86" fmla="*/ 138 w 173"/>
                  <a:gd name="T87" fmla="*/ 37 h 377"/>
                  <a:gd name="T88" fmla="*/ 121 w 173"/>
                  <a:gd name="T89" fmla="*/ 0 h 377"/>
                  <a:gd name="T90" fmla="*/ 160 w 173"/>
                  <a:gd name="T91" fmla="*/ 42 h 377"/>
                  <a:gd name="T92" fmla="*/ 173 w 173"/>
                  <a:gd name="T93" fmla="*/ 89 h 377"/>
                  <a:gd name="T94" fmla="*/ 155 w 173"/>
                  <a:gd name="T95" fmla="*/ 133 h 377"/>
                  <a:gd name="T96" fmla="*/ 116 w 173"/>
                  <a:gd name="T97" fmla="*/ 1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77">
                    <a:moveTo>
                      <a:pt x="116" y="177"/>
                    </a:moveTo>
                    <a:lnTo>
                      <a:pt x="108" y="172"/>
                    </a:lnTo>
                    <a:lnTo>
                      <a:pt x="99" y="169"/>
                    </a:lnTo>
                    <a:lnTo>
                      <a:pt x="91" y="169"/>
                    </a:lnTo>
                    <a:lnTo>
                      <a:pt x="78" y="169"/>
                    </a:lnTo>
                    <a:lnTo>
                      <a:pt x="69" y="182"/>
                    </a:lnTo>
                    <a:lnTo>
                      <a:pt x="78" y="224"/>
                    </a:lnTo>
                    <a:lnTo>
                      <a:pt x="78" y="263"/>
                    </a:lnTo>
                    <a:lnTo>
                      <a:pt x="78" y="302"/>
                    </a:lnTo>
                    <a:lnTo>
                      <a:pt x="91" y="341"/>
                    </a:lnTo>
                    <a:lnTo>
                      <a:pt x="129" y="344"/>
                    </a:lnTo>
                    <a:lnTo>
                      <a:pt x="112" y="351"/>
                    </a:lnTo>
                    <a:lnTo>
                      <a:pt x="95" y="359"/>
                    </a:lnTo>
                    <a:lnTo>
                      <a:pt x="78" y="370"/>
                    </a:lnTo>
                    <a:lnTo>
                      <a:pt x="65" y="377"/>
                    </a:lnTo>
                    <a:lnTo>
                      <a:pt x="60" y="328"/>
                    </a:lnTo>
                    <a:lnTo>
                      <a:pt x="60" y="276"/>
                    </a:lnTo>
                    <a:lnTo>
                      <a:pt x="47" y="227"/>
                    </a:lnTo>
                    <a:lnTo>
                      <a:pt x="13" y="180"/>
                    </a:lnTo>
                    <a:lnTo>
                      <a:pt x="0" y="143"/>
                    </a:lnTo>
                    <a:lnTo>
                      <a:pt x="4" y="143"/>
                    </a:lnTo>
                    <a:lnTo>
                      <a:pt x="13" y="149"/>
                    </a:lnTo>
                    <a:lnTo>
                      <a:pt x="22" y="151"/>
                    </a:lnTo>
                    <a:lnTo>
                      <a:pt x="26" y="156"/>
                    </a:lnTo>
                    <a:lnTo>
                      <a:pt x="39" y="156"/>
                    </a:lnTo>
                    <a:lnTo>
                      <a:pt x="52" y="154"/>
                    </a:lnTo>
                    <a:lnTo>
                      <a:pt x="65" y="146"/>
                    </a:lnTo>
                    <a:lnTo>
                      <a:pt x="73" y="141"/>
                    </a:lnTo>
                    <a:lnTo>
                      <a:pt x="69" y="133"/>
                    </a:lnTo>
                    <a:lnTo>
                      <a:pt x="60" y="123"/>
                    </a:lnTo>
                    <a:lnTo>
                      <a:pt x="60" y="115"/>
                    </a:lnTo>
                    <a:lnTo>
                      <a:pt x="73" y="110"/>
                    </a:lnTo>
                    <a:lnTo>
                      <a:pt x="91" y="110"/>
                    </a:lnTo>
                    <a:lnTo>
                      <a:pt x="108" y="110"/>
                    </a:lnTo>
                    <a:lnTo>
                      <a:pt x="116" y="107"/>
                    </a:lnTo>
                    <a:lnTo>
                      <a:pt x="125" y="97"/>
                    </a:lnTo>
                    <a:lnTo>
                      <a:pt x="125" y="84"/>
                    </a:lnTo>
                    <a:lnTo>
                      <a:pt x="129" y="68"/>
                    </a:lnTo>
                    <a:lnTo>
                      <a:pt x="125" y="55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29" y="42"/>
                    </a:lnTo>
                    <a:lnTo>
                      <a:pt x="134" y="39"/>
                    </a:lnTo>
                    <a:lnTo>
                      <a:pt x="138" y="37"/>
                    </a:lnTo>
                    <a:lnTo>
                      <a:pt x="121" y="0"/>
                    </a:lnTo>
                    <a:lnTo>
                      <a:pt x="160" y="42"/>
                    </a:lnTo>
                    <a:lnTo>
                      <a:pt x="173" y="89"/>
                    </a:lnTo>
                    <a:lnTo>
                      <a:pt x="155" y="133"/>
                    </a:lnTo>
                    <a:lnTo>
                      <a:pt x="116" y="177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6559246" y="2250482"/>
                <a:ext cx="622511" cy="795868"/>
              </a:xfrm>
              <a:custGeom>
                <a:avLst/>
                <a:gdLst>
                  <a:gd name="T0" fmla="*/ 1208 w 1648"/>
                  <a:gd name="T1" fmla="*/ 47 h 1292"/>
                  <a:gd name="T2" fmla="*/ 1251 w 1648"/>
                  <a:gd name="T3" fmla="*/ 210 h 1292"/>
                  <a:gd name="T4" fmla="*/ 1367 w 1648"/>
                  <a:gd name="T5" fmla="*/ 377 h 1292"/>
                  <a:gd name="T6" fmla="*/ 1484 w 1648"/>
                  <a:gd name="T7" fmla="*/ 421 h 1292"/>
                  <a:gd name="T8" fmla="*/ 1596 w 1648"/>
                  <a:gd name="T9" fmla="*/ 374 h 1292"/>
                  <a:gd name="T10" fmla="*/ 1587 w 1648"/>
                  <a:gd name="T11" fmla="*/ 577 h 1292"/>
                  <a:gd name="T12" fmla="*/ 1531 w 1648"/>
                  <a:gd name="T13" fmla="*/ 554 h 1292"/>
                  <a:gd name="T14" fmla="*/ 1583 w 1648"/>
                  <a:gd name="T15" fmla="*/ 522 h 1292"/>
                  <a:gd name="T16" fmla="*/ 1596 w 1648"/>
                  <a:gd name="T17" fmla="*/ 476 h 1292"/>
                  <a:gd name="T18" fmla="*/ 1548 w 1648"/>
                  <a:gd name="T19" fmla="*/ 460 h 1292"/>
                  <a:gd name="T20" fmla="*/ 1596 w 1648"/>
                  <a:gd name="T21" fmla="*/ 429 h 1292"/>
                  <a:gd name="T22" fmla="*/ 1518 w 1648"/>
                  <a:gd name="T23" fmla="*/ 439 h 1292"/>
                  <a:gd name="T24" fmla="*/ 1475 w 1648"/>
                  <a:gd name="T25" fmla="*/ 606 h 1292"/>
                  <a:gd name="T26" fmla="*/ 1592 w 1648"/>
                  <a:gd name="T27" fmla="*/ 632 h 1292"/>
                  <a:gd name="T28" fmla="*/ 1467 w 1648"/>
                  <a:gd name="T29" fmla="*/ 658 h 1292"/>
                  <a:gd name="T30" fmla="*/ 1441 w 1648"/>
                  <a:gd name="T31" fmla="*/ 715 h 1292"/>
                  <a:gd name="T32" fmla="*/ 1393 w 1648"/>
                  <a:gd name="T33" fmla="*/ 975 h 1292"/>
                  <a:gd name="T34" fmla="*/ 1001 w 1648"/>
                  <a:gd name="T35" fmla="*/ 1199 h 1292"/>
                  <a:gd name="T36" fmla="*/ 686 w 1648"/>
                  <a:gd name="T37" fmla="*/ 1279 h 1292"/>
                  <a:gd name="T38" fmla="*/ 600 w 1648"/>
                  <a:gd name="T39" fmla="*/ 1232 h 1292"/>
                  <a:gd name="T40" fmla="*/ 643 w 1648"/>
                  <a:gd name="T41" fmla="*/ 1245 h 1292"/>
                  <a:gd name="T42" fmla="*/ 720 w 1648"/>
                  <a:gd name="T43" fmla="*/ 1248 h 1292"/>
                  <a:gd name="T44" fmla="*/ 694 w 1648"/>
                  <a:gd name="T45" fmla="*/ 1212 h 1292"/>
                  <a:gd name="T46" fmla="*/ 604 w 1648"/>
                  <a:gd name="T47" fmla="*/ 1167 h 1292"/>
                  <a:gd name="T48" fmla="*/ 772 w 1648"/>
                  <a:gd name="T49" fmla="*/ 1165 h 1292"/>
                  <a:gd name="T50" fmla="*/ 897 w 1648"/>
                  <a:gd name="T51" fmla="*/ 1105 h 1292"/>
                  <a:gd name="T52" fmla="*/ 1268 w 1648"/>
                  <a:gd name="T53" fmla="*/ 980 h 1292"/>
                  <a:gd name="T54" fmla="*/ 1406 w 1648"/>
                  <a:gd name="T55" fmla="*/ 759 h 1292"/>
                  <a:gd name="T56" fmla="*/ 1376 w 1648"/>
                  <a:gd name="T57" fmla="*/ 658 h 1292"/>
                  <a:gd name="T58" fmla="*/ 1359 w 1648"/>
                  <a:gd name="T59" fmla="*/ 754 h 1292"/>
                  <a:gd name="T60" fmla="*/ 1147 w 1648"/>
                  <a:gd name="T61" fmla="*/ 985 h 1292"/>
                  <a:gd name="T62" fmla="*/ 910 w 1648"/>
                  <a:gd name="T63" fmla="*/ 1058 h 1292"/>
                  <a:gd name="T64" fmla="*/ 807 w 1648"/>
                  <a:gd name="T65" fmla="*/ 1082 h 1292"/>
                  <a:gd name="T66" fmla="*/ 712 w 1648"/>
                  <a:gd name="T67" fmla="*/ 1105 h 1292"/>
                  <a:gd name="T68" fmla="*/ 569 w 1648"/>
                  <a:gd name="T69" fmla="*/ 1100 h 1292"/>
                  <a:gd name="T70" fmla="*/ 457 w 1648"/>
                  <a:gd name="T71" fmla="*/ 1089 h 1292"/>
                  <a:gd name="T72" fmla="*/ 341 w 1648"/>
                  <a:gd name="T73" fmla="*/ 983 h 1292"/>
                  <a:gd name="T74" fmla="*/ 324 w 1648"/>
                  <a:gd name="T75" fmla="*/ 1027 h 1292"/>
                  <a:gd name="T76" fmla="*/ 86 w 1648"/>
                  <a:gd name="T77" fmla="*/ 819 h 1292"/>
                  <a:gd name="T78" fmla="*/ 35 w 1648"/>
                  <a:gd name="T79" fmla="*/ 543 h 1292"/>
                  <a:gd name="T80" fmla="*/ 99 w 1648"/>
                  <a:gd name="T81" fmla="*/ 385 h 1292"/>
                  <a:gd name="T82" fmla="*/ 207 w 1648"/>
                  <a:gd name="T83" fmla="*/ 372 h 1292"/>
                  <a:gd name="T84" fmla="*/ 328 w 1648"/>
                  <a:gd name="T85" fmla="*/ 377 h 1292"/>
                  <a:gd name="T86" fmla="*/ 418 w 1648"/>
                  <a:gd name="T87" fmla="*/ 366 h 1292"/>
                  <a:gd name="T88" fmla="*/ 328 w 1648"/>
                  <a:gd name="T89" fmla="*/ 330 h 1292"/>
                  <a:gd name="T90" fmla="*/ 224 w 1648"/>
                  <a:gd name="T91" fmla="*/ 325 h 1292"/>
                  <a:gd name="T92" fmla="*/ 121 w 1648"/>
                  <a:gd name="T93" fmla="*/ 343 h 1292"/>
                  <a:gd name="T94" fmla="*/ 17 w 1648"/>
                  <a:gd name="T95" fmla="*/ 236 h 1292"/>
                  <a:gd name="T96" fmla="*/ 104 w 1648"/>
                  <a:gd name="T97" fmla="*/ 73 h 1292"/>
                  <a:gd name="T98" fmla="*/ 298 w 1648"/>
                  <a:gd name="T99" fmla="*/ 88 h 1292"/>
                  <a:gd name="T100" fmla="*/ 466 w 1648"/>
                  <a:gd name="T101" fmla="*/ 104 h 1292"/>
                  <a:gd name="T102" fmla="*/ 725 w 1648"/>
                  <a:gd name="T103" fmla="*/ 49 h 1292"/>
                  <a:gd name="T104" fmla="*/ 1147 w 1648"/>
                  <a:gd name="T105" fmla="*/ 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8" h="1292">
                    <a:moveTo>
                      <a:pt x="1234" y="10"/>
                    </a:moveTo>
                    <a:lnTo>
                      <a:pt x="1234" y="21"/>
                    </a:lnTo>
                    <a:lnTo>
                      <a:pt x="1229" y="31"/>
                    </a:lnTo>
                    <a:lnTo>
                      <a:pt x="1221" y="39"/>
                    </a:lnTo>
                    <a:lnTo>
                      <a:pt x="1208" y="47"/>
                    </a:lnTo>
                    <a:lnTo>
                      <a:pt x="1221" y="78"/>
                    </a:lnTo>
                    <a:lnTo>
                      <a:pt x="1225" y="112"/>
                    </a:lnTo>
                    <a:lnTo>
                      <a:pt x="1234" y="145"/>
                    </a:lnTo>
                    <a:lnTo>
                      <a:pt x="1238" y="179"/>
                    </a:lnTo>
                    <a:lnTo>
                      <a:pt x="1251" y="210"/>
                    </a:lnTo>
                    <a:lnTo>
                      <a:pt x="1277" y="236"/>
                    </a:lnTo>
                    <a:lnTo>
                      <a:pt x="1311" y="257"/>
                    </a:lnTo>
                    <a:lnTo>
                      <a:pt x="1367" y="273"/>
                    </a:lnTo>
                    <a:lnTo>
                      <a:pt x="1367" y="322"/>
                    </a:lnTo>
                    <a:lnTo>
                      <a:pt x="1367" y="377"/>
                    </a:lnTo>
                    <a:lnTo>
                      <a:pt x="1389" y="429"/>
                    </a:lnTo>
                    <a:lnTo>
                      <a:pt x="1445" y="468"/>
                    </a:lnTo>
                    <a:lnTo>
                      <a:pt x="1458" y="452"/>
                    </a:lnTo>
                    <a:lnTo>
                      <a:pt x="1471" y="437"/>
                    </a:lnTo>
                    <a:lnTo>
                      <a:pt x="1484" y="421"/>
                    </a:lnTo>
                    <a:lnTo>
                      <a:pt x="1501" y="405"/>
                    </a:lnTo>
                    <a:lnTo>
                      <a:pt x="1514" y="392"/>
                    </a:lnTo>
                    <a:lnTo>
                      <a:pt x="1536" y="382"/>
                    </a:lnTo>
                    <a:lnTo>
                      <a:pt x="1561" y="374"/>
                    </a:lnTo>
                    <a:lnTo>
                      <a:pt x="1596" y="374"/>
                    </a:lnTo>
                    <a:lnTo>
                      <a:pt x="1639" y="421"/>
                    </a:lnTo>
                    <a:lnTo>
                      <a:pt x="1648" y="478"/>
                    </a:lnTo>
                    <a:lnTo>
                      <a:pt x="1635" y="538"/>
                    </a:lnTo>
                    <a:lnTo>
                      <a:pt x="1605" y="590"/>
                    </a:lnTo>
                    <a:lnTo>
                      <a:pt x="1587" y="577"/>
                    </a:lnTo>
                    <a:lnTo>
                      <a:pt x="1570" y="580"/>
                    </a:lnTo>
                    <a:lnTo>
                      <a:pt x="1553" y="587"/>
                    </a:lnTo>
                    <a:lnTo>
                      <a:pt x="1540" y="595"/>
                    </a:lnTo>
                    <a:lnTo>
                      <a:pt x="1527" y="577"/>
                    </a:lnTo>
                    <a:lnTo>
                      <a:pt x="1531" y="554"/>
                    </a:lnTo>
                    <a:lnTo>
                      <a:pt x="1544" y="530"/>
                    </a:lnTo>
                    <a:lnTo>
                      <a:pt x="1548" y="504"/>
                    </a:lnTo>
                    <a:lnTo>
                      <a:pt x="1557" y="507"/>
                    </a:lnTo>
                    <a:lnTo>
                      <a:pt x="1570" y="515"/>
                    </a:lnTo>
                    <a:lnTo>
                      <a:pt x="1583" y="522"/>
                    </a:lnTo>
                    <a:lnTo>
                      <a:pt x="1592" y="525"/>
                    </a:lnTo>
                    <a:lnTo>
                      <a:pt x="1613" y="515"/>
                    </a:lnTo>
                    <a:lnTo>
                      <a:pt x="1613" y="502"/>
                    </a:lnTo>
                    <a:lnTo>
                      <a:pt x="1600" y="489"/>
                    </a:lnTo>
                    <a:lnTo>
                      <a:pt x="1596" y="476"/>
                    </a:lnTo>
                    <a:lnTo>
                      <a:pt x="1583" y="476"/>
                    </a:lnTo>
                    <a:lnTo>
                      <a:pt x="1570" y="478"/>
                    </a:lnTo>
                    <a:lnTo>
                      <a:pt x="1557" y="478"/>
                    </a:lnTo>
                    <a:lnTo>
                      <a:pt x="1544" y="473"/>
                    </a:lnTo>
                    <a:lnTo>
                      <a:pt x="1548" y="460"/>
                    </a:lnTo>
                    <a:lnTo>
                      <a:pt x="1570" y="452"/>
                    </a:lnTo>
                    <a:lnTo>
                      <a:pt x="1587" y="450"/>
                    </a:lnTo>
                    <a:lnTo>
                      <a:pt x="1600" y="442"/>
                    </a:lnTo>
                    <a:lnTo>
                      <a:pt x="1600" y="434"/>
                    </a:lnTo>
                    <a:lnTo>
                      <a:pt x="1596" y="429"/>
                    </a:lnTo>
                    <a:lnTo>
                      <a:pt x="1587" y="426"/>
                    </a:lnTo>
                    <a:lnTo>
                      <a:pt x="1579" y="424"/>
                    </a:lnTo>
                    <a:lnTo>
                      <a:pt x="1557" y="426"/>
                    </a:lnTo>
                    <a:lnTo>
                      <a:pt x="1536" y="431"/>
                    </a:lnTo>
                    <a:lnTo>
                      <a:pt x="1518" y="439"/>
                    </a:lnTo>
                    <a:lnTo>
                      <a:pt x="1501" y="452"/>
                    </a:lnTo>
                    <a:lnTo>
                      <a:pt x="1505" y="489"/>
                    </a:lnTo>
                    <a:lnTo>
                      <a:pt x="1510" y="525"/>
                    </a:lnTo>
                    <a:lnTo>
                      <a:pt x="1497" y="564"/>
                    </a:lnTo>
                    <a:lnTo>
                      <a:pt x="1475" y="606"/>
                    </a:lnTo>
                    <a:lnTo>
                      <a:pt x="1501" y="621"/>
                    </a:lnTo>
                    <a:lnTo>
                      <a:pt x="1531" y="621"/>
                    </a:lnTo>
                    <a:lnTo>
                      <a:pt x="1561" y="619"/>
                    </a:lnTo>
                    <a:lnTo>
                      <a:pt x="1592" y="613"/>
                    </a:lnTo>
                    <a:lnTo>
                      <a:pt x="1592" y="632"/>
                    </a:lnTo>
                    <a:lnTo>
                      <a:pt x="1574" y="650"/>
                    </a:lnTo>
                    <a:lnTo>
                      <a:pt x="1544" y="663"/>
                    </a:lnTo>
                    <a:lnTo>
                      <a:pt x="1514" y="671"/>
                    </a:lnTo>
                    <a:lnTo>
                      <a:pt x="1492" y="668"/>
                    </a:lnTo>
                    <a:lnTo>
                      <a:pt x="1467" y="658"/>
                    </a:lnTo>
                    <a:lnTo>
                      <a:pt x="1445" y="645"/>
                    </a:lnTo>
                    <a:lnTo>
                      <a:pt x="1423" y="634"/>
                    </a:lnTo>
                    <a:lnTo>
                      <a:pt x="1419" y="663"/>
                    </a:lnTo>
                    <a:lnTo>
                      <a:pt x="1428" y="689"/>
                    </a:lnTo>
                    <a:lnTo>
                      <a:pt x="1441" y="715"/>
                    </a:lnTo>
                    <a:lnTo>
                      <a:pt x="1441" y="746"/>
                    </a:lnTo>
                    <a:lnTo>
                      <a:pt x="1454" y="803"/>
                    </a:lnTo>
                    <a:lnTo>
                      <a:pt x="1449" y="863"/>
                    </a:lnTo>
                    <a:lnTo>
                      <a:pt x="1428" y="920"/>
                    </a:lnTo>
                    <a:lnTo>
                      <a:pt x="1393" y="975"/>
                    </a:lnTo>
                    <a:lnTo>
                      <a:pt x="1324" y="1030"/>
                    </a:lnTo>
                    <a:lnTo>
                      <a:pt x="1251" y="1079"/>
                    </a:lnTo>
                    <a:lnTo>
                      <a:pt x="1169" y="1123"/>
                    </a:lnTo>
                    <a:lnTo>
                      <a:pt x="1087" y="1162"/>
                    </a:lnTo>
                    <a:lnTo>
                      <a:pt x="1001" y="1199"/>
                    </a:lnTo>
                    <a:lnTo>
                      <a:pt x="910" y="1232"/>
                    </a:lnTo>
                    <a:lnTo>
                      <a:pt x="820" y="1264"/>
                    </a:lnTo>
                    <a:lnTo>
                      <a:pt x="729" y="1292"/>
                    </a:lnTo>
                    <a:lnTo>
                      <a:pt x="707" y="1287"/>
                    </a:lnTo>
                    <a:lnTo>
                      <a:pt x="686" y="1279"/>
                    </a:lnTo>
                    <a:lnTo>
                      <a:pt x="669" y="1271"/>
                    </a:lnTo>
                    <a:lnTo>
                      <a:pt x="651" y="1264"/>
                    </a:lnTo>
                    <a:lnTo>
                      <a:pt x="630" y="1253"/>
                    </a:lnTo>
                    <a:lnTo>
                      <a:pt x="613" y="1243"/>
                    </a:lnTo>
                    <a:lnTo>
                      <a:pt x="600" y="1232"/>
                    </a:lnTo>
                    <a:lnTo>
                      <a:pt x="582" y="1219"/>
                    </a:lnTo>
                    <a:lnTo>
                      <a:pt x="595" y="1227"/>
                    </a:lnTo>
                    <a:lnTo>
                      <a:pt x="613" y="1232"/>
                    </a:lnTo>
                    <a:lnTo>
                      <a:pt x="630" y="1240"/>
                    </a:lnTo>
                    <a:lnTo>
                      <a:pt x="643" y="1245"/>
                    </a:lnTo>
                    <a:lnTo>
                      <a:pt x="660" y="1248"/>
                    </a:lnTo>
                    <a:lnTo>
                      <a:pt x="677" y="1253"/>
                    </a:lnTo>
                    <a:lnTo>
                      <a:pt x="694" y="1253"/>
                    </a:lnTo>
                    <a:lnTo>
                      <a:pt x="712" y="1256"/>
                    </a:lnTo>
                    <a:lnTo>
                      <a:pt x="720" y="1248"/>
                    </a:lnTo>
                    <a:lnTo>
                      <a:pt x="729" y="1243"/>
                    </a:lnTo>
                    <a:lnTo>
                      <a:pt x="733" y="1235"/>
                    </a:lnTo>
                    <a:lnTo>
                      <a:pt x="733" y="1227"/>
                    </a:lnTo>
                    <a:lnTo>
                      <a:pt x="716" y="1219"/>
                    </a:lnTo>
                    <a:lnTo>
                      <a:pt x="694" y="1212"/>
                    </a:lnTo>
                    <a:lnTo>
                      <a:pt x="669" y="1206"/>
                    </a:lnTo>
                    <a:lnTo>
                      <a:pt x="647" y="1199"/>
                    </a:lnTo>
                    <a:lnTo>
                      <a:pt x="630" y="1191"/>
                    </a:lnTo>
                    <a:lnTo>
                      <a:pt x="613" y="1180"/>
                    </a:lnTo>
                    <a:lnTo>
                      <a:pt x="604" y="1167"/>
                    </a:lnTo>
                    <a:lnTo>
                      <a:pt x="600" y="1152"/>
                    </a:lnTo>
                    <a:lnTo>
                      <a:pt x="638" y="1165"/>
                    </a:lnTo>
                    <a:lnTo>
                      <a:pt x="682" y="1170"/>
                    </a:lnTo>
                    <a:lnTo>
                      <a:pt x="725" y="1170"/>
                    </a:lnTo>
                    <a:lnTo>
                      <a:pt x="772" y="1165"/>
                    </a:lnTo>
                    <a:lnTo>
                      <a:pt x="815" y="1157"/>
                    </a:lnTo>
                    <a:lnTo>
                      <a:pt x="858" y="1147"/>
                    </a:lnTo>
                    <a:lnTo>
                      <a:pt x="897" y="1136"/>
                    </a:lnTo>
                    <a:lnTo>
                      <a:pt x="927" y="1123"/>
                    </a:lnTo>
                    <a:lnTo>
                      <a:pt x="897" y="1105"/>
                    </a:lnTo>
                    <a:lnTo>
                      <a:pt x="979" y="1089"/>
                    </a:lnTo>
                    <a:lnTo>
                      <a:pt x="1061" y="1069"/>
                    </a:lnTo>
                    <a:lnTo>
                      <a:pt x="1134" y="1043"/>
                    </a:lnTo>
                    <a:lnTo>
                      <a:pt x="1208" y="1014"/>
                    </a:lnTo>
                    <a:lnTo>
                      <a:pt x="1268" y="980"/>
                    </a:lnTo>
                    <a:lnTo>
                      <a:pt x="1324" y="941"/>
                    </a:lnTo>
                    <a:lnTo>
                      <a:pt x="1363" y="897"/>
                    </a:lnTo>
                    <a:lnTo>
                      <a:pt x="1393" y="848"/>
                    </a:lnTo>
                    <a:lnTo>
                      <a:pt x="1402" y="803"/>
                    </a:lnTo>
                    <a:lnTo>
                      <a:pt x="1406" y="759"/>
                    </a:lnTo>
                    <a:lnTo>
                      <a:pt x="1410" y="712"/>
                    </a:lnTo>
                    <a:lnTo>
                      <a:pt x="1406" y="668"/>
                    </a:lnTo>
                    <a:lnTo>
                      <a:pt x="1398" y="663"/>
                    </a:lnTo>
                    <a:lnTo>
                      <a:pt x="1389" y="660"/>
                    </a:lnTo>
                    <a:lnTo>
                      <a:pt x="1376" y="658"/>
                    </a:lnTo>
                    <a:lnTo>
                      <a:pt x="1367" y="658"/>
                    </a:lnTo>
                    <a:lnTo>
                      <a:pt x="1363" y="686"/>
                    </a:lnTo>
                    <a:lnTo>
                      <a:pt x="1363" y="710"/>
                    </a:lnTo>
                    <a:lnTo>
                      <a:pt x="1363" y="733"/>
                    </a:lnTo>
                    <a:lnTo>
                      <a:pt x="1359" y="754"/>
                    </a:lnTo>
                    <a:lnTo>
                      <a:pt x="1337" y="806"/>
                    </a:lnTo>
                    <a:lnTo>
                      <a:pt x="1307" y="855"/>
                    </a:lnTo>
                    <a:lnTo>
                      <a:pt x="1264" y="902"/>
                    </a:lnTo>
                    <a:lnTo>
                      <a:pt x="1212" y="946"/>
                    </a:lnTo>
                    <a:lnTo>
                      <a:pt x="1147" y="985"/>
                    </a:lnTo>
                    <a:lnTo>
                      <a:pt x="1078" y="1019"/>
                    </a:lnTo>
                    <a:lnTo>
                      <a:pt x="1001" y="1045"/>
                    </a:lnTo>
                    <a:lnTo>
                      <a:pt x="914" y="1066"/>
                    </a:lnTo>
                    <a:lnTo>
                      <a:pt x="914" y="1061"/>
                    </a:lnTo>
                    <a:lnTo>
                      <a:pt x="910" y="1058"/>
                    </a:lnTo>
                    <a:lnTo>
                      <a:pt x="906" y="1056"/>
                    </a:lnTo>
                    <a:lnTo>
                      <a:pt x="897" y="1050"/>
                    </a:lnTo>
                    <a:lnTo>
                      <a:pt x="863" y="1058"/>
                    </a:lnTo>
                    <a:lnTo>
                      <a:pt x="832" y="1069"/>
                    </a:lnTo>
                    <a:lnTo>
                      <a:pt x="807" y="1082"/>
                    </a:lnTo>
                    <a:lnTo>
                      <a:pt x="776" y="1092"/>
                    </a:lnTo>
                    <a:lnTo>
                      <a:pt x="759" y="1097"/>
                    </a:lnTo>
                    <a:lnTo>
                      <a:pt x="746" y="1100"/>
                    </a:lnTo>
                    <a:lnTo>
                      <a:pt x="729" y="1102"/>
                    </a:lnTo>
                    <a:lnTo>
                      <a:pt x="712" y="1105"/>
                    </a:lnTo>
                    <a:lnTo>
                      <a:pt x="690" y="1105"/>
                    </a:lnTo>
                    <a:lnTo>
                      <a:pt x="664" y="1102"/>
                    </a:lnTo>
                    <a:lnTo>
                      <a:pt x="634" y="1102"/>
                    </a:lnTo>
                    <a:lnTo>
                      <a:pt x="595" y="1097"/>
                    </a:lnTo>
                    <a:lnTo>
                      <a:pt x="569" y="1100"/>
                    </a:lnTo>
                    <a:lnTo>
                      <a:pt x="543" y="1102"/>
                    </a:lnTo>
                    <a:lnTo>
                      <a:pt x="522" y="1102"/>
                    </a:lnTo>
                    <a:lnTo>
                      <a:pt x="496" y="1102"/>
                    </a:lnTo>
                    <a:lnTo>
                      <a:pt x="474" y="1097"/>
                    </a:lnTo>
                    <a:lnTo>
                      <a:pt x="457" y="1089"/>
                    </a:lnTo>
                    <a:lnTo>
                      <a:pt x="440" y="1076"/>
                    </a:lnTo>
                    <a:lnTo>
                      <a:pt x="423" y="1061"/>
                    </a:lnTo>
                    <a:lnTo>
                      <a:pt x="410" y="1030"/>
                    </a:lnTo>
                    <a:lnTo>
                      <a:pt x="380" y="1004"/>
                    </a:lnTo>
                    <a:lnTo>
                      <a:pt x="341" y="983"/>
                    </a:lnTo>
                    <a:lnTo>
                      <a:pt x="302" y="962"/>
                    </a:lnTo>
                    <a:lnTo>
                      <a:pt x="306" y="983"/>
                    </a:lnTo>
                    <a:lnTo>
                      <a:pt x="319" y="1001"/>
                    </a:lnTo>
                    <a:lnTo>
                      <a:pt x="328" y="1017"/>
                    </a:lnTo>
                    <a:lnTo>
                      <a:pt x="324" y="1027"/>
                    </a:lnTo>
                    <a:lnTo>
                      <a:pt x="242" y="991"/>
                    </a:lnTo>
                    <a:lnTo>
                      <a:pt x="181" y="949"/>
                    </a:lnTo>
                    <a:lnTo>
                      <a:pt x="138" y="907"/>
                    </a:lnTo>
                    <a:lnTo>
                      <a:pt x="108" y="863"/>
                    </a:lnTo>
                    <a:lnTo>
                      <a:pt x="86" y="819"/>
                    </a:lnTo>
                    <a:lnTo>
                      <a:pt x="69" y="772"/>
                    </a:lnTo>
                    <a:lnTo>
                      <a:pt x="60" y="725"/>
                    </a:lnTo>
                    <a:lnTo>
                      <a:pt x="47" y="681"/>
                    </a:lnTo>
                    <a:lnTo>
                      <a:pt x="35" y="613"/>
                    </a:lnTo>
                    <a:lnTo>
                      <a:pt x="35" y="543"/>
                    </a:lnTo>
                    <a:lnTo>
                      <a:pt x="35" y="473"/>
                    </a:lnTo>
                    <a:lnTo>
                      <a:pt x="35" y="403"/>
                    </a:lnTo>
                    <a:lnTo>
                      <a:pt x="60" y="400"/>
                    </a:lnTo>
                    <a:lnTo>
                      <a:pt x="82" y="395"/>
                    </a:lnTo>
                    <a:lnTo>
                      <a:pt x="99" y="385"/>
                    </a:lnTo>
                    <a:lnTo>
                      <a:pt x="121" y="374"/>
                    </a:lnTo>
                    <a:lnTo>
                      <a:pt x="142" y="366"/>
                    </a:lnTo>
                    <a:lnTo>
                      <a:pt x="160" y="361"/>
                    </a:lnTo>
                    <a:lnTo>
                      <a:pt x="181" y="364"/>
                    </a:lnTo>
                    <a:lnTo>
                      <a:pt x="207" y="372"/>
                    </a:lnTo>
                    <a:lnTo>
                      <a:pt x="229" y="374"/>
                    </a:lnTo>
                    <a:lnTo>
                      <a:pt x="250" y="374"/>
                    </a:lnTo>
                    <a:lnTo>
                      <a:pt x="276" y="374"/>
                    </a:lnTo>
                    <a:lnTo>
                      <a:pt x="302" y="374"/>
                    </a:lnTo>
                    <a:lnTo>
                      <a:pt x="328" y="377"/>
                    </a:lnTo>
                    <a:lnTo>
                      <a:pt x="354" y="379"/>
                    </a:lnTo>
                    <a:lnTo>
                      <a:pt x="375" y="382"/>
                    </a:lnTo>
                    <a:lnTo>
                      <a:pt x="393" y="390"/>
                    </a:lnTo>
                    <a:lnTo>
                      <a:pt x="410" y="379"/>
                    </a:lnTo>
                    <a:lnTo>
                      <a:pt x="418" y="366"/>
                    </a:lnTo>
                    <a:lnTo>
                      <a:pt x="414" y="353"/>
                    </a:lnTo>
                    <a:lnTo>
                      <a:pt x="405" y="343"/>
                    </a:lnTo>
                    <a:lnTo>
                      <a:pt x="384" y="333"/>
                    </a:lnTo>
                    <a:lnTo>
                      <a:pt x="358" y="330"/>
                    </a:lnTo>
                    <a:lnTo>
                      <a:pt x="328" y="330"/>
                    </a:lnTo>
                    <a:lnTo>
                      <a:pt x="298" y="330"/>
                    </a:lnTo>
                    <a:lnTo>
                      <a:pt x="280" y="327"/>
                    </a:lnTo>
                    <a:lnTo>
                      <a:pt x="263" y="325"/>
                    </a:lnTo>
                    <a:lnTo>
                      <a:pt x="242" y="325"/>
                    </a:lnTo>
                    <a:lnTo>
                      <a:pt x="224" y="325"/>
                    </a:lnTo>
                    <a:lnTo>
                      <a:pt x="203" y="325"/>
                    </a:lnTo>
                    <a:lnTo>
                      <a:pt x="181" y="327"/>
                    </a:lnTo>
                    <a:lnTo>
                      <a:pt x="164" y="327"/>
                    </a:lnTo>
                    <a:lnTo>
                      <a:pt x="147" y="330"/>
                    </a:lnTo>
                    <a:lnTo>
                      <a:pt x="121" y="343"/>
                    </a:lnTo>
                    <a:lnTo>
                      <a:pt x="95" y="351"/>
                    </a:lnTo>
                    <a:lnTo>
                      <a:pt x="65" y="359"/>
                    </a:lnTo>
                    <a:lnTo>
                      <a:pt x="39" y="377"/>
                    </a:lnTo>
                    <a:lnTo>
                      <a:pt x="30" y="304"/>
                    </a:lnTo>
                    <a:lnTo>
                      <a:pt x="17" y="236"/>
                    </a:lnTo>
                    <a:lnTo>
                      <a:pt x="4" y="169"/>
                    </a:lnTo>
                    <a:lnTo>
                      <a:pt x="0" y="96"/>
                    </a:lnTo>
                    <a:lnTo>
                      <a:pt x="30" y="83"/>
                    </a:lnTo>
                    <a:lnTo>
                      <a:pt x="65" y="75"/>
                    </a:lnTo>
                    <a:lnTo>
                      <a:pt x="104" y="73"/>
                    </a:lnTo>
                    <a:lnTo>
                      <a:pt x="142" y="75"/>
                    </a:lnTo>
                    <a:lnTo>
                      <a:pt x="181" y="80"/>
                    </a:lnTo>
                    <a:lnTo>
                      <a:pt x="224" y="83"/>
                    </a:lnTo>
                    <a:lnTo>
                      <a:pt x="263" y="88"/>
                    </a:lnTo>
                    <a:lnTo>
                      <a:pt x="298" y="88"/>
                    </a:lnTo>
                    <a:lnTo>
                      <a:pt x="328" y="101"/>
                    </a:lnTo>
                    <a:lnTo>
                      <a:pt x="358" y="106"/>
                    </a:lnTo>
                    <a:lnTo>
                      <a:pt x="393" y="109"/>
                    </a:lnTo>
                    <a:lnTo>
                      <a:pt x="431" y="106"/>
                    </a:lnTo>
                    <a:lnTo>
                      <a:pt x="466" y="104"/>
                    </a:lnTo>
                    <a:lnTo>
                      <a:pt x="500" y="96"/>
                    </a:lnTo>
                    <a:lnTo>
                      <a:pt x="535" y="88"/>
                    </a:lnTo>
                    <a:lnTo>
                      <a:pt x="565" y="80"/>
                    </a:lnTo>
                    <a:lnTo>
                      <a:pt x="643" y="65"/>
                    </a:lnTo>
                    <a:lnTo>
                      <a:pt x="725" y="49"/>
                    </a:lnTo>
                    <a:lnTo>
                      <a:pt x="807" y="34"/>
                    </a:lnTo>
                    <a:lnTo>
                      <a:pt x="889" y="18"/>
                    </a:lnTo>
                    <a:lnTo>
                      <a:pt x="975" y="8"/>
                    </a:lnTo>
                    <a:lnTo>
                      <a:pt x="1057" y="0"/>
                    </a:lnTo>
                    <a:lnTo>
                      <a:pt x="1147" y="2"/>
                    </a:lnTo>
                    <a:lnTo>
                      <a:pt x="1234" y="1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7083923" y="2290521"/>
                <a:ext cx="16243" cy="25256"/>
              </a:xfrm>
              <a:custGeom>
                <a:avLst/>
                <a:gdLst>
                  <a:gd name="T0" fmla="*/ 43 w 43"/>
                  <a:gd name="T1" fmla="*/ 41 h 41"/>
                  <a:gd name="T2" fmla="*/ 0 w 43"/>
                  <a:gd name="T3" fmla="*/ 28 h 41"/>
                  <a:gd name="T4" fmla="*/ 4 w 43"/>
                  <a:gd name="T5" fmla="*/ 21 h 41"/>
                  <a:gd name="T6" fmla="*/ 9 w 43"/>
                  <a:gd name="T7" fmla="*/ 13 h 41"/>
                  <a:gd name="T8" fmla="*/ 13 w 43"/>
                  <a:gd name="T9" fmla="*/ 5 h 41"/>
                  <a:gd name="T10" fmla="*/ 30 w 43"/>
                  <a:gd name="T11" fmla="*/ 0 h 41"/>
                  <a:gd name="T12" fmla="*/ 39 w 43"/>
                  <a:gd name="T13" fmla="*/ 8 h 41"/>
                  <a:gd name="T14" fmla="*/ 43 w 43"/>
                  <a:gd name="T15" fmla="*/ 18 h 41"/>
                  <a:gd name="T16" fmla="*/ 43 w 43"/>
                  <a:gd name="T17" fmla="*/ 28 h 41"/>
                  <a:gd name="T18" fmla="*/ 43 w 43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43" y="41"/>
                    </a:moveTo>
                    <a:lnTo>
                      <a:pt x="0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3" y="5"/>
                    </a:lnTo>
                    <a:lnTo>
                      <a:pt x="30" y="0"/>
                    </a:lnTo>
                    <a:lnTo>
                      <a:pt x="39" y="8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6808553" y="2421729"/>
                <a:ext cx="117476" cy="59136"/>
              </a:xfrm>
              <a:custGeom>
                <a:avLst/>
                <a:gdLst>
                  <a:gd name="T0" fmla="*/ 267 w 311"/>
                  <a:gd name="T1" fmla="*/ 10 h 96"/>
                  <a:gd name="T2" fmla="*/ 272 w 311"/>
                  <a:gd name="T3" fmla="*/ 16 h 96"/>
                  <a:gd name="T4" fmla="*/ 280 w 311"/>
                  <a:gd name="T5" fmla="*/ 21 h 96"/>
                  <a:gd name="T6" fmla="*/ 293 w 311"/>
                  <a:gd name="T7" fmla="*/ 23 h 96"/>
                  <a:gd name="T8" fmla="*/ 306 w 311"/>
                  <a:gd name="T9" fmla="*/ 23 h 96"/>
                  <a:gd name="T10" fmla="*/ 311 w 311"/>
                  <a:gd name="T11" fmla="*/ 36 h 96"/>
                  <a:gd name="T12" fmla="*/ 298 w 311"/>
                  <a:gd name="T13" fmla="*/ 42 h 96"/>
                  <a:gd name="T14" fmla="*/ 285 w 311"/>
                  <a:gd name="T15" fmla="*/ 49 h 96"/>
                  <a:gd name="T16" fmla="*/ 272 w 311"/>
                  <a:gd name="T17" fmla="*/ 57 h 96"/>
                  <a:gd name="T18" fmla="*/ 241 w 311"/>
                  <a:gd name="T19" fmla="*/ 49 h 96"/>
                  <a:gd name="T20" fmla="*/ 211 w 311"/>
                  <a:gd name="T21" fmla="*/ 44 h 96"/>
                  <a:gd name="T22" fmla="*/ 181 w 311"/>
                  <a:gd name="T23" fmla="*/ 44 h 96"/>
                  <a:gd name="T24" fmla="*/ 151 w 311"/>
                  <a:gd name="T25" fmla="*/ 47 h 96"/>
                  <a:gd name="T26" fmla="*/ 116 w 311"/>
                  <a:gd name="T27" fmla="*/ 52 h 96"/>
                  <a:gd name="T28" fmla="*/ 91 w 311"/>
                  <a:gd name="T29" fmla="*/ 60 h 96"/>
                  <a:gd name="T30" fmla="*/ 65 w 311"/>
                  <a:gd name="T31" fmla="*/ 70 h 96"/>
                  <a:gd name="T32" fmla="*/ 39 w 311"/>
                  <a:gd name="T33" fmla="*/ 81 h 96"/>
                  <a:gd name="T34" fmla="*/ 34 w 311"/>
                  <a:gd name="T35" fmla="*/ 86 h 96"/>
                  <a:gd name="T36" fmla="*/ 26 w 311"/>
                  <a:gd name="T37" fmla="*/ 91 h 96"/>
                  <a:gd name="T38" fmla="*/ 13 w 311"/>
                  <a:gd name="T39" fmla="*/ 96 h 96"/>
                  <a:gd name="T40" fmla="*/ 0 w 311"/>
                  <a:gd name="T41" fmla="*/ 96 h 96"/>
                  <a:gd name="T42" fmla="*/ 0 w 311"/>
                  <a:gd name="T43" fmla="*/ 73 h 96"/>
                  <a:gd name="T44" fmla="*/ 13 w 311"/>
                  <a:gd name="T45" fmla="*/ 49 h 96"/>
                  <a:gd name="T46" fmla="*/ 39 w 311"/>
                  <a:gd name="T47" fmla="*/ 31 h 96"/>
                  <a:gd name="T48" fmla="*/ 60 w 311"/>
                  <a:gd name="T49" fmla="*/ 13 h 96"/>
                  <a:gd name="T50" fmla="*/ 78 w 311"/>
                  <a:gd name="T51" fmla="*/ 8 h 96"/>
                  <a:gd name="T52" fmla="*/ 99 w 311"/>
                  <a:gd name="T53" fmla="*/ 5 h 96"/>
                  <a:gd name="T54" fmla="*/ 116 w 311"/>
                  <a:gd name="T55" fmla="*/ 3 h 96"/>
                  <a:gd name="T56" fmla="*/ 138 w 311"/>
                  <a:gd name="T57" fmla="*/ 0 h 96"/>
                  <a:gd name="T58" fmla="*/ 155 w 311"/>
                  <a:gd name="T59" fmla="*/ 0 h 96"/>
                  <a:gd name="T60" fmla="*/ 172 w 311"/>
                  <a:gd name="T61" fmla="*/ 0 h 96"/>
                  <a:gd name="T62" fmla="*/ 190 w 311"/>
                  <a:gd name="T63" fmla="*/ 3 h 96"/>
                  <a:gd name="T64" fmla="*/ 207 w 311"/>
                  <a:gd name="T65" fmla="*/ 8 h 96"/>
                  <a:gd name="T66" fmla="*/ 220 w 311"/>
                  <a:gd name="T67" fmla="*/ 16 h 96"/>
                  <a:gd name="T68" fmla="*/ 233 w 311"/>
                  <a:gd name="T69" fmla="*/ 13 h 96"/>
                  <a:gd name="T70" fmla="*/ 250 w 311"/>
                  <a:gd name="T71" fmla="*/ 10 h 96"/>
                  <a:gd name="T72" fmla="*/ 267 w 311"/>
                  <a:gd name="T73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1" h="96">
                    <a:moveTo>
                      <a:pt x="267" y="10"/>
                    </a:moveTo>
                    <a:lnTo>
                      <a:pt x="272" y="16"/>
                    </a:lnTo>
                    <a:lnTo>
                      <a:pt x="280" y="21"/>
                    </a:lnTo>
                    <a:lnTo>
                      <a:pt x="293" y="23"/>
                    </a:lnTo>
                    <a:lnTo>
                      <a:pt x="306" y="23"/>
                    </a:lnTo>
                    <a:lnTo>
                      <a:pt x="311" y="36"/>
                    </a:lnTo>
                    <a:lnTo>
                      <a:pt x="298" y="42"/>
                    </a:lnTo>
                    <a:lnTo>
                      <a:pt x="285" y="49"/>
                    </a:lnTo>
                    <a:lnTo>
                      <a:pt x="272" y="57"/>
                    </a:lnTo>
                    <a:lnTo>
                      <a:pt x="241" y="49"/>
                    </a:lnTo>
                    <a:lnTo>
                      <a:pt x="211" y="44"/>
                    </a:lnTo>
                    <a:lnTo>
                      <a:pt x="181" y="44"/>
                    </a:lnTo>
                    <a:lnTo>
                      <a:pt x="151" y="47"/>
                    </a:lnTo>
                    <a:lnTo>
                      <a:pt x="116" y="52"/>
                    </a:lnTo>
                    <a:lnTo>
                      <a:pt x="91" y="60"/>
                    </a:lnTo>
                    <a:lnTo>
                      <a:pt x="65" y="70"/>
                    </a:lnTo>
                    <a:lnTo>
                      <a:pt x="39" y="81"/>
                    </a:lnTo>
                    <a:lnTo>
                      <a:pt x="34" y="86"/>
                    </a:lnTo>
                    <a:lnTo>
                      <a:pt x="26" y="91"/>
                    </a:lnTo>
                    <a:lnTo>
                      <a:pt x="13" y="96"/>
                    </a:lnTo>
                    <a:lnTo>
                      <a:pt x="0" y="96"/>
                    </a:lnTo>
                    <a:lnTo>
                      <a:pt x="0" y="73"/>
                    </a:lnTo>
                    <a:lnTo>
                      <a:pt x="13" y="49"/>
                    </a:lnTo>
                    <a:lnTo>
                      <a:pt x="39" y="31"/>
                    </a:lnTo>
                    <a:lnTo>
                      <a:pt x="60" y="13"/>
                    </a:lnTo>
                    <a:lnTo>
                      <a:pt x="78" y="8"/>
                    </a:lnTo>
                    <a:lnTo>
                      <a:pt x="99" y="5"/>
                    </a:lnTo>
                    <a:lnTo>
                      <a:pt x="116" y="3"/>
                    </a:lnTo>
                    <a:lnTo>
                      <a:pt x="138" y="0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190" y="3"/>
                    </a:lnTo>
                    <a:lnTo>
                      <a:pt x="207" y="8"/>
                    </a:lnTo>
                    <a:lnTo>
                      <a:pt x="220" y="16"/>
                    </a:lnTo>
                    <a:lnTo>
                      <a:pt x="233" y="13"/>
                    </a:lnTo>
                    <a:lnTo>
                      <a:pt x="250" y="10"/>
                    </a:lnTo>
                    <a:lnTo>
                      <a:pt x="26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6588710" y="2496880"/>
                <a:ext cx="130319" cy="134903"/>
              </a:xfrm>
              <a:custGeom>
                <a:avLst/>
                <a:gdLst>
                  <a:gd name="T0" fmla="*/ 284 w 345"/>
                  <a:gd name="T1" fmla="*/ 18 h 219"/>
                  <a:gd name="T2" fmla="*/ 297 w 345"/>
                  <a:gd name="T3" fmla="*/ 13 h 219"/>
                  <a:gd name="T4" fmla="*/ 310 w 345"/>
                  <a:gd name="T5" fmla="*/ 5 h 219"/>
                  <a:gd name="T6" fmla="*/ 323 w 345"/>
                  <a:gd name="T7" fmla="*/ 3 h 219"/>
                  <a:gd name="T8" fmla="*/ 340 w 345"/>
                  <a:gd name="T9" fmla="*/ 3 h 219"/>
                  <a:gd name="T10" fmla="*/ 345 w 345"/>
                  <a:gd name="T11" fmla="*/ 60 h 219"/>
                  <a:gd name="T12" fmla="*/ 332 w 345"/>
                  <a:gd name="T13" fmla="*/ 112 h 219"/>
                  <a:gd name="T14" fmla="*/ 306 w 345"/>
                  <a:gd name="T15" fmla="*/ 161 h 219"/>
                  <a:gd name="T16" fmla="*/ 284 w 345"/>
                  <a:gd name="T17" fmla="*/ 211 h 219"/>
                  <a:gd name="T18" fmla="*/ 271 w 345"/>
                  <a:gd name="T19" fmla="*/ 216 h 219"/>
                  <a:gd name="T20" fmla="*/ 267 w 345"/>
                  <a:gd name="T21" fmla="*/ 219 h 219"/>
                  <a:gd name="T22" fmla="*/ 258 w 345"/>
                  <a:gd name="T23" fmla="*/ 219 h 219"/>
                  <a:gd name="T24" fmla="*/ 246 w 345"/>
                  <a:gd name="T25" fmla="*/ 211 h 219"/>
                  <a:gd name="T26" fmla="*/ 258 w 345"/>
                  <a:gd name="T27" fmla="*/ 193 h 219"/>
                  <a:gd name="T28" fmla="*/ 271 w 345"/>
                  <a:gd name="T29" fmla="*/ 177 h 219"/>
                  <a:gd name="T30" fmla="*/ 276 w 345"/>
                  <a:gd name="T31" fmla="*/ 161 h 219"/>
                  <a:gd name="T32" fmla="*/ 280 w 345"/>
                  <a:gd name="T33" fmla="*/ 146 h 219"/>
                  <a:gd name="T34" fmla="*/ 241 w 345"/>
                  <a:gd name="T35" fmla="*/ 138 h 219"/>
                  <a:gd name="T36" fmla="*/ 258 w 345"/>
                  <a:gd name="T37" fmla="*/ 122 h 219"/>
                  <a:gd name="T38" fmla="*/ 276 w 345"/>
                  <a:gd name="T39" fmla="*/ 102 h 219"/>
                  <a:gd name="T40" fmla="*/ 284 w 345"/>
                  <a:gd name="T41" fmla="*/ 83 h 219"/>
                  <a:gd name="T42" fmla="*/ 289 w 345"/>
                  <a:gd name="T43" fmla="*/ 68 h 219"/>
                  <a:gd name="T44" fmla="*/ 254 w 345"/>
                  <a:gd name="T45" fmla="*/ 78 h 219"/>
                  <a:gd name="T46" fmla="*/ 220 w 345"/>
                  <a:gd name="T47" fmla="*/ 86 h 219"/>
                  <a:gd name="T48" fmla="*/ 189 w 345"/>
                  <a:gd name="T49" fmla="*/ 89 h 219"/>
                  <a:gd name="T50" fmla="*/ 155 w 345"/>
                  <a:gd name="T51" fmla="*/ 91 h 219"/>
                  <a:gd name="T52" fmla="*/ 120 w 345"/>
                  <a:gd name="T53" fmla="*/ 89 h 219"/>
                  <a:gd name="T54" fmla="*/ 90 w 345"/>
                  <a:gd name="T55" fmla="*/ 86 h 219"/>
                  <a:gd name="T56" fmla="*/ 56 w 345"/>
                  <a:gd name="T57" fmla="*/ 78 h 219"/>
                  <a:gd name="T58" fmla="*/ 21 w 345"/>
                  <a:gd name="T59" fmla="*/ 70 h 219"/>
                  <a:gd name="T60" fmla="*/ 13 w 345"/>
                  <a:gd name="T61" fmla="*/ 63 h 219"/>
                  <a:gd name="T62" fmla="*/ 4 w 345"/>
                  <a:gd name="T63" fmla="*/ 52 h 219"/>
                  <a:gd name="T64" fmla="*/ 0 w 345"/>
                  <a:gd name="T65" fmla="*/ 44 h 219"/>
                  <a:gd name="T66" fmla="*/ 4 w 345"/>
                  <a:gd name="T67" fmla="*/ 34 h 219"/>
                  <a:gd name="T68" fmla="*/ 34 w 345"/>
                  <a:gd name="T69" fmla="*/ 18 h 219"/>
                  <a:gd name="T70" fmla="*/ 69 w 345"/>
                  <a:gd name="T71" fmla="*/ 11 h 219"/>
                  <a:gd name="T72" fmla="*/ 103 w 345"/>
                  <a:gd name="T73" fmla="*/ 3 h 219"/>
                  <a:gd name="T74" fmla="*/ 138 w 345"/>
                  <a:gd name="T75" fmla="*/ 0 h 219"/>
                  <a:gd name="T76" fmla="*/ 177 w 345"/>
                  <a:gd name="T77" fmla="*/ 0 h 219"/>
                  <a:gd name="T78" fmla="*/ 211 w 345"/>
                  <a:gd name="T79" fmla="*/ 5 h 219"/>
                  <a:gd name="T80" fmla="*/ 250 w 345"/>
                  <a:gd name="T81" fmla="*/ 11 h 219"/>
                  <a:gd name="T82" fmla="*/ 284 w 345"/>
                  <a:gd name="T83" fmla="*/ 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219">
                    <a:moveTo>
                      <a:pt x="284" y="18"/>
                    </a:moveTo>
                    <a:lnTo>
                      <a:pt x="297" y="13"/>
                    </a:lnTo>
                    <a:lnTo>
                      <a:pt x="310" y="5"/>
                    </a:lnTo>
                    <a:lnTo>
                      <a:pt x="323" y="3"/>
                    </a:lnTo>
                    <a:lnTo>
                      <a:pt x="340" y="3"/>
                    </a:lnTo>
                    <a:lnTo>
                      <a:pt x="345" y="60"/>
                    </a:lnTo>
                    <a:lnTo>
                      <a:pt x="332" y="112"/>
                    </a:lnTo>
                    <a:lnTo>
                      <a:pt x="306" y="161"/>
                    </a:lnTo>
                    <a:lnTo>
                      <a:pt x="284" y="211"/>
                    </a:lnTo>
                    <a:lnTo>
                      <a:pt x="271" y="216"/>
                    </a:lnTo>
                    <a:lnTo>
                      <a:pt x="267" y="219"/>
                    </a:lnTo>
                    <a:lnTo>
                      <a:pt x="258" y="219"/>
                    </a:lnTo>
                    <a:lnTo>
                      <a:pt x="246" y="211"/>
                    </a:lnTo>
                    <a:lnTo>
                      <a:pt x="258" y="193"/>
                    </a:lnTo>
                    <a:lnTo>
                      <a:pt x="271" y="177"/>
                    </a:lnTo>
                    <a:lnTo>
                      <a:pt x="276" y="161"/>
                    </a:lnTo>
                    <a:lnTo>
                      <a:pt x="280" y="146"/>
                    </a:lnTo>
                    <a:lnTo>
                      <a:pt x="241" y="138"/>
                    </a:lnTo>
                    <a:lnTo>
                      <a:pt x="258" y="122"/>
                    </a:lnTo>
                    <a:lnTo>
                      <a:pt x="276" y="102"/>
                    </a:lnTo>
                    <a:lnTo>
                      <a:pt x="284" y="83"/>
                    </a:lnTo>
                    <a:lnTo>
                      <a:pt x="289" y="68"/>
                    </a:lnTo>
                    <a:lnTo>
                      <a:pt x="254" y="78"/>
                    </a:lnTo>
                    <a:lnTo>
                      <a:pt x="220" y="86"/>
                    </a:lnTo>
                    <a:lnTo>
                      <a:pt x="189" y="89"/>
                    </a:lnTo>
                    <a:lnTo>
                      <a:pt x="155" y="91"/>
                    </a:lnTo>
                    <a:lnTo>
                      <a:pt x="120" y="89"/>
                    </a:lnTo>
                    <a:lnTo>
                      <a:pt x="90" y="86"/>
                    </a:lnTo>
                    <a:lnTo>
                      <a:pt x="56" y="78"/>
                    </a:lnTo>
                    <a:lnTo>
                      <a:pt x="21" y="70"/>
                    </a:lnTo>
                    <a:lnTo>
                      <a:pt x="13" y="63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34" y="18"/>
                    </a:lnTo>
                    <a:lnTo>
                      <a:pt x="69" y="11"/>
                    </a:lnTo>
                    <a:lnTo>
                      <a:pt x="103" y="3"/>
                    </a:lnTo>
                    <a:lnTo>
                      <a:pt x="138" y="0"/>
                    </a:lnTo>
                    <a:lnTo>
                      <a:pt x="177" y="0"/>
                    </a:lnTo>
                    <a:lnTo>
                      <a:pt x="211" y="5"/>
                    </a:lnTo>
                    <a:lnTo>
                      <a:pt x="250" y="11"/>
                    </a:lnTo>
                    <a:lnTo>
                      <a:pt x="28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6637438" y="2511664"/>
                <a:ext cx="32485" cy="27104"/>
              </a:xfrm>
              <a:custGeom>
                <a:avLst/>
                <a:gdLst>
                  <a:gd name="T0" fmla="*/ 22 w 86"/>
                  <a:gd name="T1" fmla="*/ 0 h 44"/>
                  <a:gd name="T2" fmla="*/ 22 w 86"/>
                  <a:gd name="T3" fmla="*/ 13 h 44"/>
                  <a:gd name="T4" fmla="*/ 22 w 86"/>
                  <a:gd name="T5" fmla="*/ 23 h 44"/>
                  <a:gd name="T6" fmla="*/ 30 w 86"/>
                  <a:gd name="T7" fmla="*/ 31 h 44"/>
                  <a:gd name="T8" fmla="*/ 52 w 86"/>
                  <a:gd name="T9" fmla="*/ 33 h 44"/>
                  <a:gd name="T10" fmla="*/ 60 w 86"/>
                  <a:gd name="T11" fmla="*/ 28 h 44"/>
                  <a:gd name="T12" fmla="*/ 69 w 86"/>
                  <a:gd name="T13" fmla="*/ 23 h 44"/>
                  <a:gd name="T14" fmla="*/ 73 w 86"/>
                  <a:gd name="T15" fmla="*/ 15 h 44"/>
                  <a:gd name="T16" fmla="*/ 73 w 86"/>
                  <a:gd name="T17" fmla="*/ 7 h 44"/>
                  <a:gd name="T18" fmla="*/ 82 w 86"/>
                  <a:gd name="T19" fmla="*/ 15 h 44"/>
                  <a:gd name="T20" fmla="*/ 86 w 86"/>
                  <a:gd name="T21" fmla="*/ 26 h 44"/>
                  <a:gd name="T22" fmla="*/ 73 w 86"/>
                  <a:gd name="T23" fmla="*/ 36 h 44"/>
                  <a:gd name="T24" fmla="*/ 43 w 86"/>
                  <a:gd name="T25" fmla="*/ 44 h 44"/>
                  <a:gd name="T26" fmla="*/ 30 w 86"/>
                  <a:gd name="T27" fmla="*/ 44 h 44"/>
                  <a:gd name="T28" fmla="*/ 17 w 86"/>
                  <a:gd name="T29" fmla="*/ 39 h 44"/>
                  <a:gd name="T30" fmla="*/ 4 w 86"/>
                  <a:gd name="T31" fmla="*/ 33 h 44"/>
                  <a:gd name="T32" fmla="*/ 0 w 86"/>
                  <a:gd name="T33" fmla="*/ 23 h 44"/>
                  <a:gd name="T34" fmla="*/ 0 w 86"/>
                  <a:gd name="T35" fmla="*/ 2 h 44"/>
                  <a:gd name="T36" fmla="*/ 22 w 86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44">
                    <a:moveTo>
                      <a:pt x="22" y="0"/>
                    </a:moveTo>
                    <a:lnTo>
                      <a:pt x="22" y="13"/>
                    </a:lnTo>
                    <a:lnTo>
                      <a:pt x="22" y="23"/>
                    </a:lnTo>
                    <a:lnTo>
                      <a:pt x="30" y="31"/>
                    </a:lnTo>
                    <a:lnTo>
                      <a:pt x="52" y="33"/>
                    </a:lnTo>
                    <a:lnTo>
                      <a:pt x="60" y="28"/>
                    </a:lnTo>
                    <a:lnTo>
                      <a:pt x="69" y="23"/>
                    </a:lnTo>
                    <a:lnTo>
                      <a:pt x="73" y="15"/>
                    </a:lnTo>
                    <a:lnTo>
                      <a:pt x="73" y="7"/>
                    </a:lnTo>
                    <a:lnTo>
                      <a:pt x="82" y="15"/>
                    </a:lnTo>
                    <a:lnTo>
                      <a:pt x="86" y="26"/>
                    </a:lnTo>
                    <a:lnTo>
                      <a:pt x="73" y="36"/>
                    </a:lnTo>
                    <a:lnTo>
                      <a:pt x="43" y="44"/>
                    </a:lnTo>
                    <a:lnTo>
                      <a:pt x="30" y="44"/>
                    </a:lnTo>
                    <a:lnTo>
                      <a:pt x="17" y="39"/>
                    </a:lnTo>
                    <a:lnTo>
                      <a:pt x="4" y="33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6671812" y="2650879"/>
                <a:ext cx="61949" cy="38192"/>
              </a:xfrm>
              <a:custGeom>
                <a:avLst/>
                <a:gdLst>
                  <a:gd name="T0" fmla="*/ 56 w 164"/>
                  <a:gd name="T1" fmla="*/ 39 h 62"/>
                  <a:gd name="T2" fmla="*/ 60 w 164"/>
                  <a:gd name="T3" fmla="*/ 36 h 62"/>
                  <a:gd name="T4" fmla="*/ 60 w 164"/>
                  <a:gd name="T5" fmla="*/ 29 h 62"/>
                  <a:gd name="T6" fmla="*/ 60 w 164"/>
                  <a:gd name="T7" fmla="*/ 23 h 62"/>
                  <a:gd name="T8" fmla="*/ 60 w 164"/>
                  <a:gd name="T9" fmla="*/ 21 h 62"/>
                  <a:gd name="T10" fmla="*/ 90 w 164"/>
                  <a:gd name="T11" fmla="*/ 18 h 62"/>
                  <a:gd name="T12" fmla="*/ 120 w 164"/>
                  <a:gd name="T13" fmla="*/ 29 h 62"/>
                  <a:gd name="T14" fmla="*/ 142 w 164"/>
                  <a:gd name="T15" fmla="*/ 42 h 62"/>
                  <a:gd name="T16" fmla="*/ 164 w 164"/>
                  <a:gd name="T17" fmla="*/ 55 h 62"/>
                  <a:gd name="T18" fmla="*/ 138 w 164"/>
                  <a:gd name="T19" fmla="*/ 62 h 62"/>
                  <a:gd name="T20" fmla="*/ 112 w 164"/>
                  <a:gd name="T21" fmla="*/ 62 h 62"/>
                  <a:gd name="T22" fmla="*/ 82 w 164"/>
                  <a:gd name="T23" fmla="*/ 60 h 62"/>
                  <a:gd name="T24" fmla="*/ 47 w 164"/>
                  <a:gd name="T25" fmla="*/ 57 h 62"/>
                  <a:gd name="T26" fmla="*/ 17 w 164"/>
                  <a:gd name="T27" fmla="*/ 47 h 62"/>
                  <a:gd name="T28" fmla="*/ 0 w 164"/>
                  <a:gd name="T29" fmla="*/ 31 h 62"/>
                  <a:gd name="T30" fmla="*/ 0 w 164"/>
                  <a:gd name="T31" fmla="*/ 16 h 62"/>
                  <a:gd name="T32" fmla="*/ 17 w 164"/>
                  <a:gd name="T33" fmla="*/ 0 h 62"/>
                  <a:gd name="T34" fmla="*/ 26 w 164"/>
                  <a:gd name="T35" fmla="*/ 18 h 62"/>
                  <a:gd name="T36" fmla="*/ 30 w 164"/>
                  <a:gd name="T37" fmla="*/ 29 h 62"/>
                  <a:gd name="T38" fmla="*/ 38 w 164"/>
                  <a:gd name="T39" fmla="*/ 34 h 62"/>
                  <a:gd name="T40" fmla="*/ 56 w 164"/>
                  <a:gd name="T4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62">
                    <a:moveTo>
                      <a:pt x="56" y="39"/>
                    </a:moveTo>
                    <a:lnTo>
                      <a:pt x="60" y="36"/>
                    </a:lnTo>
                    <a:lnTo>
                      <a:pt x="60" y="29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90" y="18"/>
                    </a:lnTo>
                    <a:lnTo>
                      <a:pt x="120" y="29"/>
                    </a:lnTo>
                    <a:lnTo>
                      <a:pt x="142" y="42"/>
                    </a:lnTo>
                    <a:lnTo>
                      <a:pt x="164" y="55"/>
                    </a:lnTo>
                    <a:lnTo>
                      <a:pt x="138" y="62"/>
                    </a:lnTo>
                    <a:lnTo>
                      <a:pt x="112" y="62"/>
                    </a:lnTo>
                    <a:lnTo>
                      <a:pt x="82" y="60"/>
                    </a:lnTo>
                    <a:lnTo>
                      <a:pt x="47" y="57"/>
                    </a:lnTo>
                    <a:lnTo>
                      <a:pt x="17" y="47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26" y="18"/>
                    </a:lnTo>
                    <a:lnTo>
                      <a:pt x="30" y="29"/>
                    </a:lnTo>
                    <a:lnTo>
                      <a:pt x="38" y="34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6767757" y="2649031"/>
                <a:ext cx="71770" cy="33880"/>
              </a:xfrm>
              <a:custGeom>
                <a:avLst/>
                <a:gdLst>
                  <a:gd name="T0" fmla="*/ 190 w 190"/>
                  <a:gd name="T1" fmla="*/ 13 h 55"/>
                  <a:gd name="T2" fmla="*/ 186 w 190"/>
                  <a:gd name="T3" fmla="*/ 24 h 55"/>
                  <a:gd name="T4" fmla="*/ 177 w 190"/>
                  <a:gd name="T5" fmla="*/ 37 h 55"/>
                  <a:gd name="T6" fmla="*/ 164 w 190"/>
                  <a:gd name="T7" fmla="*/ 45 h 55"/>
                  <a:gd name="T8" fmla="*/ 147 w 190"/>
                  <a:gd name="T9" fmla="*/ 52 h 55"/>
                  <a:gd name="T10" fmla="*/ 78 w 190"/>
                  <a:gd name="T11" fmla="*/ 55 h 55"/>
                  <a:gd name="T12" fmla="*/ 82 w 190"/>
                  <a:gd name="T13" fmla="*/ 39 h 55"/>
                  <a:gd name="T14" fmla="*/ 0 w 190"/>
                  <a:gd name="T15" fmla="*/ 50 h 55"/>
                  <a:gd name="T16" fmla="*/ 0 w 190"/>
                  <a:gd name="T17" fmla="*/ 42 h 55"/>
                  <a:gd name="T18" fmla="*/ 9 w 190"/>
                  <a:gd name="T19" fmla="*/ 34 h 55"/>
                  <a:gd name="T20" fmla="*/ 22 w 190"/>
                  <a:gd name="T21" fmla="*/ 29 h 55"/>
                  <a:gd name="T22" fmla="*/ 35 w 190"/>
                  <a:gd name="T23" fmla="*/ 21 h 55"/>
                  <a:gd name="T24" fmla="*/ 69 w 190"/>
                  <a:gd name="T25" fmla="*/ 19 h 55"/>
                  <a:gd name="T26" fmla="*/ 108 w 190"/>
                  <a:gd name="T27" fmla="*/ 26 h 55"/>
                  <a:gd name="T28" fmla="*/ 142 w 190"/>
                  <a:gd name="T29" fmla="*/ 24 h 55"/>
                  <a:gd name="T30" fmla="*/ 155 w 190"/>
                  <a:gd name="T31" fmla="*/ 0 h 55"/>
                  <a:gd name="T32" fmla="*/ 168 w 190"/>
                  <a:gd name="T33" fmla="*/ 0 h 55"/>
                  <a:gd name="T34" fmla="*/ 177 w 190"/>
                  <a:gd name="T35" fmla="*/ 3 h 55"/>
                  <a:gd name="T36" fmla="*/ 181 w 190"/>
                  <a:gd name="T37" fmla="*/ 11 h 55"/>
                  <a:gd name="T38" fmla="*/ 190 w 190"/>
                  <a:gd name="T39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55">
                    <a:moveTo>
                      <a:pt x="190" y="13"/>
                    </a:moveTo>
                    <a:lnTo>
                      <a:pt x="186" y="24"/>
                    </a:lnTo>
                    <a:lnTo>
                      <a:pt x="177" y="37"/>
                    </a:lnTo>
                    <a:lnTo>
                      <a:pt x="164" y="45"/>
                    </a:lnTo>
                    <a:lnTo>
                      <a:pt x="147" y="52"/>
                    </a:lnTo>
                    <a:lnTo>
                      <a:pt x="78" y="55"/>
                    </a:lnTo>
                    <a:lnTo>
                      <a:pt x="82" y="39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9" y="34"/>
                    </a:lnTo>
                    <a:lnTo>
                      <a:pt x="22" y="29"/>
                    </a:lnTo>
                    <a:lnTo>
                      <a:pt x="35" y="21"/>
                    </a:lnTo>
                    <a:lnTo>
                      <a:pt x="69" y="19"/>
                    </a:lnTo>
                    <a:lnTo>
                      <a:pt x="108" y="26"/>
                    </a:lnTo>
                    <a:lnTo>
                      <a:pt x="142" y="24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77" y="3"/>
                    </a:lnTo>
                    <a:lnTo>
                      <a:pt x="181" y="11"/>
                    </a:lnTo>
                    <a:lnTo>
                      <a:pt x="1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6642348" y="2692767"/>
                <a:ext cx="37396" cy="43120"/>
              </a:xfrm>
              <a:custGeom>
                <a:avLst/>
                <a:gdLst>
                  <a:gd name="T0" fmla="*/ 56 w 99"/>
                  <a:gd name="T1" fmla="*/ 2 h 70"/>
                  <a:gd name="T2" fmla="*/ 69 w 99"/>
                  <a:gd name="T3" fmla="*/ 0 h 70"/>
                  <a:gd name="T4" fmla="*/ 78 w 99"/>
                  <a:gd name="T5" fmla="*/ 0 h 70"/>
                  <a:gd name="T6" fmla="*/ 91 w 99"/>
                  <a:gd name="T7" fmla="*/ 10 h 70"/>
                  <a:gd name="T8" fmla="*/ 99 w 99"/>
                  <a:gd name="T9" fmla="*/ 23 h 70"/>
                  <a:gd name="T10" fmla="*/ 56 w 99"/>
                  <a:gd name="T11" fmla="*/ 39 h 70"/>
                  <a:gd name="T12" fmla="*/ 39 w 99"/>
                  <a:gd name="T13" fmla="*/ 57 h 70"/>
                  <a:gd name="T14" fmla="*/ 26 w 99"/>
                  <a:gd name="T15" fmla="*/ 70 h 70"/>
                  <a:gd name="T16" fmla="*/ 0 w 99"/>
                  <a:gd name="T17" fmla="*/ 67 h 70"/>
                  <a:gd name="T18" fmla="*/ 4 w 99"/>
                  <a:gd name="T19" fmla="*/ 52 h 70"/>
                  <a:gd name="T20" fmla="*/ 17 w 99"/>
                  <a:gd name="T21" fmla="*/ 33 h 70"/>
                  <a:gd name="T22" fmla="*/ 35 w 99"/>
                  <a:gd name="T23" fmla="*/ 15 h 70"/>
                  <a:gd name="T24" fmla="*/ 56 w 99"/>
                  <a:gd name="T2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0">
                    <a:moveTo>
                      <a:pt x="56" y="2"/>
                    </a:moveTo>
                    <a:lnTo>
                      <a:pt x="69" y="0"/>
                    </a:lnTo>
                    <a:lnTo>
                      <a:pt x="78" y="0"/>
                    </a:lnTo>
                    <a:lnTo>
                      <a:pt x="91" y="10"/>
                    </a:lnTo>
                    <a:lnTo>
                      <a:pt x="99" y="23"/>
                    </a:lnTo>
                    <a:lnTo>
                      <a:pt x="56" y="39"/>
                    </a:lnTo>
                    <a:lnTo>
                      <a:pt x="39" y="57"/>
                    </a:lnTo>
                    <a:lnTo>
                      <a:pt x="26" y="7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7" y="33"/>
                    </a:lnTo>
                    <a:lnTo>
                      <a:pt x="35" y="15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6661991" y="2716791"/>
                <a:ext cx="249307" cy="86240"/>
              </a:xfrm>
              <a:custGeom>
                <a:avLst/>
                <a:gdLst>
                  <a:gd name="T0" fmla="*/ 660 w 660"/>
                  <a:gd name="T1" fmla="*/ 28 h 140"/>
                  <a:gd name="T2" fmla="*/ 642 w 660"/>
                  <a:gd name="T3" fmla="*/ 44 h 140"/>
                  <a:gd name="T4" fmla="*/ 621 w 660"/>
                  <a:gd name="T5" fmla="*/ 62 h 140"/>
                  <a:gd name="T6" fmla="*/ 599 w 660"/>
                  <a:gd name="T7" fmla="*/ 78 h 140"/>
                  <a:gd name="T8" fmla="*/ 573 w 660"/>
                  <a:gd name="T9" fmla="*/ 88 h 140"/>
                  <a:gd name="T10" fmla="*/ 560 w 660"/>
                  <a:gd name="T11" fmla="*/ 85 h 140"/>
                  <a:gd name="T12" fmla="*/ 552 w 660"/>
                  <a:gd name="T13" fmla="*/ 83 h 140"/>
                  <a:gd name="T14" fmla="*/ 543 w 660"/>
                  <a:gd name="T15" fmla="*/ 78 h 140"/>
                  <a:gd name="T16" fmla="*/ 535 w 660"/>
                  <a:gd name="T17" fmla="*/ 72 h 140"/>
                  <a:gd name="T18" fmla="*/ 496 w 660"/>
                  <a:gd name="T19" fmla="*/ 85 h 140"/>
                  <a:gd name="T20" fmla="*/ 457 w 660"/>
                  <a:gd name="T21" fmla="*/ 96 h 140"/>
                  <a:gd name="T22" fmla="*/ 414 w 660"/>
                  <a:gd name="T23" fmla="*/ 106 h 140"/>
                  <a:gd name="T24" fmla="*/ 371 w 660"/>
                  <a:gd name="T25" fmla="*/ 111 h 140"/>
                  <a:gd name="T26" fmla="*/ 328 w 660"/>
                  <a:gd name="T27" fmla="*/ 117 h 140"/>
                  <a:gd name="T28" fmla="*/ 280 w 660"/>
                  <a:gd name="T29" fmla="*/ 119 h 140"/>
                  <a:gd name="T30" fmla="*/ 237 w 660"/>
                  <a:gd name="T31" fmla="*/ 117 h 140"/>
                  <a:gd name="T32" fmla="*/ 194 w 660"/>
                  <a:gd name="T33" fmla="*/ 111 h 140"/>
                  <a:gd name="T34" fmla="*/ 202 w 660"/>
                  <a:gd name="T35" fmla="*/ 140 h 140"/>
                  <a:gd name="T36" fmla="*/ 168 w 660"/>
                  <a:gd name="T37" fmla="*/ 140 h 140"/>
                  <a:gd name="T38" fmla="*/ 138 w 660"/>
                  <a:gd name="T39" fmla="*/ 135 h 140"/>
                  <a:gd name="T40" fmla="*/ 116 w 660"/>
                  <a:gd name="T41" fmla="*/ 124 h 140"/>
                  <a:gd name="T42" fmla="*/ 95 w 660"/>
                  <a:gd name="T43" fmla="*/ 111 h 140"/>
                  <a:gd name="T44" fmla="*/ 77 w 660"/>
                  <a:gd name="T45" fmla="*/ 98 h 140"/>
                  <a:gd name="T46" fmla="*/ 56 w 660"/>
                  <a:gd name="T47" fmla="*/ 85 h 140"/>
                  <a:gd name="T48" fmla="*/ 30 w 660"/>
                  <a:gd name="T49" fmla="*/ 75 h 140"/>
                  <a:gd name="T50" fmla="*/ 0 w 660"/>
                  <a:gd name="T51" fmla="*/ 67 h 140"/>
                  <a:gd name="T52" fmla="*/ 13 w 660"/>
                  <a:gd name="T53" fmla="*/ 54 h 140"/>
                  <a:gd name="T54" fmla="*/ 30 w 660"/>
                  <a:gd name="T55" fmla="*/ 44 h 140"/>
                  <a:gd name="T56" fmla="*/ 52 w 660"/>
                  <a:gd name="T57" fmla="*/ 36 h 140"/>
                  <a:gd name="T58" fmla="*/ 73 w 660"/>
                  <a:gd name="T59" fmla="*/ 26 h 140"/>
                  <a:gd name="T60" fmla="*/ 146 w 660"/>
                  <a:gd name="T61" fmla="*/ 20 h 140"/>
                  <a:gd name="T62" fmla="*/ 224 w 660"/>
                  <a:gd name="T63" fmla="*/ 15 h 140"/>
                  <a:gd name="T64" fmla="*/ 297 w 660"/>
                  <a:gd name="T65" fmla="*/ 7 h 140"/>
                  <a:gd name="T66" fmla="*/ 375 w 660"/>
                  <a:gd name="T67" fmla="*/ 2 h 140"/>
                  <a:gd name="T68" fmla="*/ 448 w 660"/>
                  <a:gd name="T69" fmla="*/ 0 h 140"/>
                  <a:gd name="T70" fmla="*/ 522 w 660"/>
                  <a:gd name="T71" fmla="*/ 2 h 140"/>
                  <a:gd name="T72" fmla="*/ 591 w 660"/>
                  <a:gd name="T73" fmla="*/ 13 h 140"/>
                  <a:gd name="T74" fmla="*/ 660 w 660"/>
                  <a:gd name="T75" fmla="*/ 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0" h="140">
                    <a:moveTo>
                      <a:pt x="660" y="28"/>
                    </a:moveTo>
                    <a:lnTo>
                      <a:pt x="642" y="44"/>
                    </a:lnTo>
                    <a:lnTo>
                      <a:pt x="621" y="62"/>
                    </a:lnTo>
                    <a:lnTo>
                      <a:pt x="599" y="78"/>
                    </a:lnTo>
                    <a:lnTo>
                      <a:pt x="573" y="88"/>
                    </a:lnTo>
                    <a:lnTo>
                      <a:pt x="560" y="85"/>
                    </a:lnTo>
                    <a:lnTo>
                      <a:pt x="552" y="83"/>
                    </a:lnTo>
                    <a:lnTo>
                      <a:pt x="543" y="78"/>
                    </a:lnTo>
                    <a:lnTo>
                      <a:pt x="535" y="72"/>
                    </a:lnTo>
                    <a:lnTo>
                      <a:pt x="496" y="85"/>
                    </a:lnTo>
                    <a:lnTo>
                      <a:pt x="457" y="96"/>
                    </a:lnTo>
                    <a:lnTo>
                      <a:pt x="414" y="106"/>
                    </a:lnTo>
                    <a:lnTo>
                      <a:pt x="371" y="111"/>
                    </a:lnTo>
                    <a:lnTo>
                      <a:pt x="328" y="117"/>
                    </a:lnTo>
                    <a:lnTo>
                      <a:pt x="280" y="119"/>
                    </a:lnTo>
                    <a:lnTo>
                      <a:pt x="237" y="117"/>
                    </a:lnTo>
                    <a:lnTo>
                      <a:pt x="194" y="111"/>
                    </a:lnTo>
                    <a:lnTo>
                      <a:pt x="202" y="140"/>
                    </a:lnTo>
                    <a:lnTo>
                      <a:pt x="168" y="140"/>
                    </a:lnTo>
                    <a:lnTo>
                      <a:pt x="138" y="135"/>
                    </a:lnTo>
                    <a:lnTo>
                      <a:pt x="116" y="124"/>
                    </a:lnTo>
                    <a:lnTo>
                      <a:pt x="95" y="111"/>
                    </a:lnTo>
                    <a:lnTo>
                      <a:pt x="77" y="98"/>
                    </a:lnTo>
                    <a:lnTo>
                      <a:pt x="56" y="85"/>
                    </a:lnTo>
                    <a:lnTo>
                      <a:pt x="30" y="75"/>
                    </a:lnTo>
                    <a:lnTo>
                      <a:pt x="0" y="67"/>
                    </a:lnTo>
                    <a:lnTo>
                      <a:pt x="13" y="54"/>
                    </a:lnTo>
                    <a:lnTo>
                      <a:pt x="30" y="44"/>
                    </a:lnTo>
                    <a:lnTo>
                      <a:pt x="52" y="36"/>
                    </a:lnTo>
                    <a:lnTo>
                      <a:pt x="73" y="26"/>
                    </a:lnTo>
                    <a:lnTo>
                      <a:pt x="146" y="20"/>
                    </a:lnTo>
                    <a:lnTo>
                      <a:pt x="224" y="15"/>
                    </a:lnTo>
                    <a:lnTo>
                      <a:pt x="297" y="7"/>
                    </a:lnTo>
                    <a:lnTo>
                      <a:pt x="375" y="2"/>
                    </a:lnTo>
                    <a:lnTo>
                      <a:pt x="448" y="0"/>
                    </a:lnTo>
                    <a:lnTo>
                      <a:pt x="522" y="2"/>
                    </a:lnTo>
                    <a:lnTo>
                      <a:pt x="591" y="13"/>
                    </a:lnTo>
                    <a:lnTo>
                      <a:pt x="6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"/>
              <p:cNvSpPr>
                <a:spLocks/>
              </p:cNvSpPr>
              <p:nvPr/>
            </p:nvSpPr>
            <p:spPr bwMode="auto">
              <a:xfrm>
                <a:off x="6704297" y="2742047"/>
                <a:ext cx="140141" cy="28952"/>
              </a:xfrm>
              <a:custGeom>
                <a:avLst/>
                <a:gdLst>
                  <a:gd name="T0" fmla="*/ 371 w 371"/>
                  <a:gd name="T1" fmla="*/ 0 h 47"/>
                  <a:gd name="T2" fmla="*/ 341 w 371"/>
                  <a:gd name="T3" fmla="*/ 16 h 47"/>
                  <a:gd name="T4" fmla="*/ 302 w 371"/>
                  <a:gd name="T5" fmla="*/ 29 h 47"/>
                  <a:gd name="T6" fmla="*/ 259 w 371"/>
                  <a:gd name="T7" fmla="*/ 37 h 47"/>
                  <a:gd name="T8" fmla="*/ 216 w 371"/>
                  <a:gd name="T9" fmla="*/ 44 h 47"/>
                  <a:gd name="T10" fmla="*/ 168 w 371"/>
                  <a:gd name="T11" fmla="*/ 47 h 47"/>
                  <a:gd name="T12" fmla="*/ 125 w 371"/>
                  <a:gd name="T13" fmla="*/ 47 h 47"/>
                  <a:gd name="T14" fmla="*/ 82 w 371"/>
                  <a:gd name="T15" fmla="*/ 42 h 47"/>
                  <a:gd name="T16" fmla="*/ 39 w 371"/>
                  <a:gd name="T17" fmla="*/ 31 h 47"/>
                  <a:gd name="T18" fmla="*/ 0 w 371"/>
                  <a:gd name="T19" fmla="*/ 18 h 47"/>
                  <a:gd name="T20" fmla="*/ 43 w 371"/>
                  <a:gd name="T21" fmla="*/ 11 h 47"/>
                  <a:gd name="T22" fmla="*/ 86 w 371"/>
                  <a:gd name="T23" fmla="*/ 5 h 47"/>
                  <a:gd name="T24" fmla="*/ 134 w 371"/>
                  <a:gd name="T25" fmla="*/ 3 h 47"/>
                  <a:gd name="T26" fmla="*/ 181 w 371"/>
                  <a:gd name="T27" fmla="*/ 3 h 47"/>
                  <a:gd name="T28" fmla="*/ 229 w 371"/>
                  <a:gd name="T29" fmla="*/ 3 h 47"/>
                  <a:gd name="T30" fmla="*/ 276 w 371"/>
                  <a:gd name="T31" fmla="*/ 3 h 47"/>
                  <a:gd name="T32" fmla="*/ 323 w 371"/>
                  <a:gd name="T33" fmla="*/ 3 h 47"/>
                  <a:gd name="T34" fmla="*/ 371 w 371"/>
                  <a:gd name="T3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1" h="47">
                    <a:moveTo>
                      <a:pt x="371" y="0"/>
                    </a:moveTo>
                    <a:lnTo>
                      <a:pt x="341" y="16"/>
                    </a:lnTo>
                    <a:lnTo>
                      <a:pt x="302" y="29"/>
                    </a:lnTo>
                    <a:lnTo>
                      <a:pt x="259" y="37"/>
                    </a:lnTo>
                    <a:lnTo>
                      <a:pt x="216" y="44"/>
                    </a:lnTo>
                    <a:lnTo>
                      <a:pt x="168" y="47"/>
                    </a:lnTo>
                    <a:lnTo>
                      <a:pt x="125" y="47"/>
                    </a:lnTo>
                    <a:lnTo>
                      <a:pt x="82" y="42"/>
                    </a:lnTo>
                    <a:lnTo>
                      <a:pt x="39" y="31"/>
                    </a:lnTo>
                    <a:lnTo>
                      <a:pt x="0" y="18"/>
                    </a:lnTo>
                    <a:lnTo>
                      <a:pt x="43" y="11"/>
                    </a:lnTo>
                    <a:lnTo>
                      <a:pt x="86" y="5"/>
                    </a:lnTo>
                    <a:lnTo>
                      <a:pt x="134" y="3"/>
                    </a:lnTo>
                    <a:lnTo>
                      <a:pt x="181" y="3"/>
                    </a:lnTo>
                    <a:lnTo>
                      <a:pt x="229" y="3"/>
                    </a:lnTo>
                    <a:lnTo>
                      <a:pt x="276" y="3"/>
                    </a:lnTo>
                    <a:lnTo>
                      <a:pt x="323" y="3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8"/>
              <p:cNvSpPr>
                <a:spLocks/>
              </p:cNvSpPr>
              <p:nvPr/>
            </p:nvSpPr>
            <p:spPr bwMode="auto">
              <a:xfrm>
                <a:off x="6725450" y="2785167"/>
                <a:ext cx="136741" cy="68992"/>
              </a:xfrm>
              <a:custGeom>
                <a:avLst/>
                <a:gdLst>
                  <a:gd name="T0" fmla="*/ 362 w 362"/>
                  <a:gd name="T1" fmla="*/ 19 h 112"/>
                  <a:gd name="T2" fmla="*/ 263 w 362"/>
                  <a:gd name="T3" fmla="*/ 58 h 112"/>
                  <a:gd name="T4" fmla="*/ 285 w 362"/>
                  <a:gd name="T5" fmla="*/ 60 h 112"/>
                  <a:gd name="T6" fmla="*/ 302 w 362"/>
                  <a:gd name="T7" fmla="*/ 63 h 112"/>
                  <a:gd name="T8" fmla="*/ 319 w 362"/>
                  <a:gd name="T9" fmla="*/ 68 h 112"/>
                  <a:gd name="T10" fmla="*/ 328 w 362"/>
                  <a:gd name="T11" fmla="*/ 78 h 112"/>
                  <a:gd name="T12" fmla="*/ 315 w 362"/>
                  <a:gd name="T13" fmla="*/ 86 h 112"/>
                  <a:gd name="T14" fmla="*/ 302 w 362"/>
                  <a:gd name="T15" fmla="*/ 91 h 112"/>
                  <a:gd name="T16" fmla="*/ 285 w 362"/>
                  <a:gd name="T17" fmla="*/ 91 h 112"/>
                  <a:gd name="T18" fmla="*/ 267 w 362"/>
                  <a:gd name="T19" fmla="*/ 91 h 112"/>
                  <a:gd name="T20" fmla="*/ 250 w 362"/>
                  <a:gd name="T21" fmla="*/ 89 h 112"/>
                  <a:gd name="T22" fmla="*/ 233 w 362"/>
                  <a:gd name="T23" fmla="*/ 86 h 112"/>
                  <a:gd name="T24" fmla="*/ 216 w 362"/>
                  <a:gd name="T25" fmla="*/ 84 h 112"/>
                  <a:gd name="T26" fmla="*/ 198 w 362"/>
                  <a:gd name="T27" fmla="*/ 84 h 112"/>
                  <a:gd name="T28" fmla="*/ 177 w 362"/>
                  <a:gd name="T29" fmla="*/ 84 h 112"/>
                  <a:gd name="T30" fmla="*/ 155 w 362"/>
                  <a:gd name="T31" fmla="*/ 84 h 112"/>
                  <a:gd name="T32" fmla="*/ 134 w 362"/>
                  <a:gd name="T33" fmla="*/ 86 h 112"/>
                  <a:gd name="T34" fmla="*/ 108 w 362"/>
                  <a:gd name="T35" fmla="*/ 91 h 112"/>
                  <a:gd name="T36" fmla="*/ 86 w 362"/>
                  <a:gd name="T37" fmla="*/ 97 h 112"/>
                  <a:gd name="T38" fmla="*/ 60 w 362"/>
                  <a:gd name="T39" fmla="*/ 102 h 112"/>
                  <a:gd name="T40" fmla="*/ 39 w 362"/>
                  <a:gd name="T41" fmla="*/ 107 h 112"/>
                  <a:gd name="T42" fmla="*/ 17 w 362"/>
                  <a:gd name="T43" fmla="*/ 112 h 112"/>
                  <a:gd name="T44" fmla="*/ 9 w 362"/>
                  <a:gd name="T45" fmla="*/ 107 h 112"/>
                  <a:gd name="T46" fmla="*/ 4 w 362"/>
                  <a:gd name="T47" fmla="*/ 102 h 112"/>
                  <a:gd name="T48" fmla="*/ 0 w 362"/>
                  <a:gd name="T49" fmla="*/ 97 h 112"/>
                  <a:gd name="T50" fmla="*/ 0 w 362"/>
                  <a:gd name="T51" fmla="*/ 89 h 112"/>
                  <a:gd name="T52" fmla="*/ 22 w 362"/>
                  <a:gd name="T53" fmla="*/ 84 h 112"/>
                  <a:gd name="T54" fmla="*/ 43 w 362"/>
                  <a:gd name="T55" fmla="*/ 78 h 112"/>
                  <a:gd name="T56" fmla="*/ 69 w 362"/>
                  <a:gd name="T57" fmla="*/ 73 h 112"/>
                  <a:gd name="T58" fmla="*/ 95 w 362"/>
                  <a:gd name="T59" fmla="*/ 68 h 112"/>
                  <a:gd name="T60" fmla="*/ 112 w 362"/>
                  <a:gd name="T61" fmla="*/ 63 h 112"/>
                  <a:gd name="T62" fmla="*/ 129 w 362"/>
                  <a:gd name="T63" fmla="*/ 55 h 112"/>
                  <a:gd name="T64" fmla="*/ 138 w 362"/>
                  <a:gd name="T65" fmla="*/ 45 h 112"/>
                  <a:gd name="T66" fmla="*/ 134 w 362"/>
                  <a:gd name="T67" fmla="*/ 32 h 112"/>
                  <a:gd name="T68" fmla="*/ 160 w 362"/>
                  <a:gd name="T69" fmla="*/ 29 h 112"/>
                  <a:gd name="T70" fmla="*/ 185 w 362"/>
                  <a:gd name="T71" fmla="*/ 26 h 112"/>
                  <a:gd name="T72" fmla="*/ 211 w 362"/>
                  <a:gd name="T73" fmla="*/ 26 h 112"/>
                  <a:gd name="T74" fmla="*/ 237 w 362"/>
                  <a:gd name="T75" fmla="*/ 24 h 112"/>
                  <a:gd name="T76" fmla="*/ 263 w 362"/>
                  <a:gd name="T77" fmla="*/ 21 h 112"/>
                  <a:gd name="T78" fmla="*/ 289 w 362"/>
                  <a:gd name="T79" fmla="*/ 16 h 112"/>
                  <a:gd name="T80" fmla="*/ 311 w 362"/>
                  <a:gd name="T81" fmla="*/ 11 h 112"/>
                  <a:gd name="T82" fmla="*/ 332 w 362"/>
                  <a:gd name="T83" fmla="*/ 0 h 112"/>
                  <a:gd name="T84" fmla="*/ 341 w 362"/>
                  <a:gd name="T85" fmla="*/ 3 h 112"/>
                  <a:gd name="T86" fmla="*/ 354 w 362"/>
                  <a:gd name="T87" fmla="*/ 6 h 112"/>
                  <a:gd name="T88" fmla="*/ 362 w 362"/>
                  <a:gd name="T89" fmla="*/ 11 h 112"/>
                  <a:gd name="T90" fmla="*/ 362 w 362"/>
                  <a:gd name="T91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2" h="112">
                    <a:moveTo>
                      <a:pt x="362" y="19"/>
                    </a:moveTo>
                    <a:lnTo>
                      <a:pt x="263" y="58"/>
                    </a:lnTo>
                    <a:lnTo>
                      <a:pt x="285" y="60"/>
                    </a:lnTo>
                    <a:lnTo>
                      <a:pt x="302" y="63"/>
                    </a:lnTo>
                    <a:lnTo>
                      <a:pt x="319" y="68"/>
                    </a:lnTo>
                    <a:lnTo>
                      <a:pt x="328" y="78"/>
                    </a:lnTo>
                    <a:lnTo>
                      <a:pt x="315" y="86"/>
                    </a:lnTo>
                    <a:lnTo>
                      <a:pt x="302" y="91"/>
                    </a:lnTo>
                    <a:lnTo>
                      <a:pt x="285" y="91"/>
                    </a:lnTo>
                    <a:lnTo>
                      <a:pt x="267" y="91"/>
                    </a:lnTo>
                    <a:lnTo>
                      <a:pt x="250" y="89"/>
                    </a:lnTo>
                    <a:lnTo>
                      <a:pt x="233" y="86"/>
                    </a:lnTo>
                    <a:lnTo>
                      <a:pt x="216" y="84"/>
                    </a:lnTo>
                    <a:lnTo>
                      <a:pt x="198" y="84"/>
                    </a:lnTo>
                    <a:lnTo>
                      <a:pt x="177" y="84"/>
                    </a:lnTo>
                    <a:lnTo>
                      <a:pt x="155" y="84"/>
                    </a:lnTo>
                    <a:lnTo>
                      <a:pt x="134" y="86"/>
                    </a:lnTo>
                    <a:lnTo>
                      <a:pt x="108" y="91"/>
                    </a:lnTo>
                    <a:lnTo>
                      <a:pt x="86" y="97"/>
                    </a:lnTo>
                    <a:lnTo>
                      <a:pt x="60" y="102"/>
                    </a:lnTo>
                    <a:lnTo>
                      <a:pt x="39" y="107"/>
                    </a:lnTo>
                    <a:lnTo>
                      <a:pt x="17" y="112"/>
                    </a:lnTo>
                    <a:lnTo>
                      <a:pt x="9" y="107"/>
                    </a:lnTo>
                    <a:lnTo>
                      <a:pt x="4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2" y="84"/>
                    </a:lnTo>
                    <a:lnTo>
                      <a:pt x="43" y="78"/>
                    </a:lnTo>
                    <a:lnTo>
                      <a:pt x="69" y="73"/>
                    </a:lnTo>
                    <a:lnTo>
                      <a:pt x="95" y="68"/>
                    </a:lnTo>
                    <a:lnTo>
                      <a:pt x="112" y="63"/>
                    </a:lnTo>
                    <a:lnTo>
                      <a:pt x="129" y="55"/>
                    </a:lnTo>
                    <a:lnTo>
                      <a:pt x="138" y="45"/>
                    </a:lnTo>
                    <a:lnTo>
                      <a:pt x="134" y="32"/>
                    </a:lnTo>
                    <a:lnTo>
                      <a:pt x="160" y="29"/>
                    </a:lnTo>
                    <a:lnTo>
                      <a:pt x="185" y="26"/>
                    </a:lnTo>
                    <a:lnTo>
                      <a:pt x="211" y="26"/>
                    </a:lnTo>
                    <a:lnTo>
                      <a:pt x="237" y="24"/>
                    </a:lnTo>
                    <a:lnTo>
                      <a:pt x="263" y="21"/>
                    </a:lnTo>
                    <a:lnTo>
                      <a:pt x="289" y="16"/>
                    </a:lnTo>
                    <a:lnTo>
                      <a:pt x="311" y="11"/>
                    </a:lnTo>
                    <a:lnTo>
                      <a:pt x="332" y="0"/>
                    </a:lnTo>
                    <a:lnTo>
                      <a:pt x="341" y="3"/>
                    </a:lnTo>
                    <a:lnTo>
                      <a:pt x="354" y="6"/>
                    </a:lnTo>
                    <a:lnTo>
                      <a:pt x="362" y="11"/>
                    </a:lnTo>
                    <a:lnTo>
                      <a:pt x="36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6875412" y="2867094"/>
                <a:ext cx="224754" cy="392390"/>
              </a:xfrm>
              <a:custGeom>
                <a:avLst/>
                <a:gdLst>
                  <a:gd name="T0" fmla="*/ 272 w 595"/>
                  <a:gd name="T1" fmla="*/ 481 h 637"/>
                  <a:gd name="T2" fmla="*/ 250 w 595"/>
                  <a:gd name="T3" fmla="*/ 520 h 637"/>
                  <a:gd name="T4" fmla="*/ 228 w 595"/>
                  <a:gd name="T5" fmla="*/ 559 h 637"/>
                  <a:gd name="T6" fmla="*/ 203 w 595"/>
                  <a:gd name="T7" fmla="*/ 598 h 637"/>
                  <a:gd name="T8" fmla="*/ 181 w 595"/>
                  <a:gd name="T9" fmla="*/ 637 h 637"/>
                  <a:gd name="T10" fmla="*/ 138 w 595"/>
                  <a:gd name="T11" fmla="*/ 590 h 637"/>
                  <a:gd name="T12" fmla="*/ 112 w 595"/>
                  <a:gd name="T13" fmla="*/ 544 h 637"/>
                  <a:gd name="T14" fmla="*/ 103 w 595"/>
                  <a:gd name="T15" fmla="*/ 494 h 637"/>
                  <a:gd name="T16" fmla="*/ 99 w 595"/>
                  <a:gd name="T17" fmla="*/ 450 h 637"/>
                  <a:gd name="T18" fmla="*/ 95 w 595"/>
                  <a:gd name="T19" fmla="*/ 406 h 637"/>
                  <a:gd name="T20" fmla="*/ 82 w 595"/>
                  <a:gd name="T21" fmla="*/ 367 h 637"/>
                  <a:gd name="T22" fmla="*/ 52 w 595"/>
                  <a:gd name="T23" fmla="*/ 333 h 637"/>
                  <a:gd name="T24" fmla="*/ 0 w 595"/>
                  <a:gd name="T25" fmla="*/ 302 h 637"/>
                  <a:gd name="T26" fmla="*/ 82 w 595"/>
                  <a:gd name="T27" fmla="*/ 273 h 637"/>
                  <a:gd name="T28" fmla="*/ 164 w 595"/>
                  <a:gd name="T29" fmla="*/ 244 h 637"/>
                  <a:gd name="T30" fmla="*/ 246 w 595"/>
                  <a:gd name="T31" fmla="*/ 211 h 637"/>
                  <a:gd name="T32" fmla="*/ 323 w 595"/>
                  <a:gd name="T33" fmla="*/ 177 h 637"/>
                  <a:gd name="T34" fmla="*/ 397 w 595"/>
                  <a:gd name="T35" fmla="*/ 138 h 637"/>
                  <a:gd name="T36" fmla="*/ 466 w 595"/>
                  <a:gd name="T37" fmla="*/ 96 h 637"/>
                  <a:gd name="T38" fmla="*/ 535 w 595"/>
                  <a:gd name="T39" fmla="*/ 49 h 637"/>
                  <a:gd name="T40" fmla="*/ 595 w 595"/>
                  <a:gd name="T41" fmla="*/ 0 h 637"/>
                  <a:gd name="T42" fmla="*/ 569 w 595"/>
                  <a:gd name="T43" fmla="*/ 62 h 637"/>
                  <a:gd name="T44" fmla="*/ 539 w 595"/>
                  <a:gd name="T45" fmla="*/ 125 h 637"/>
                  <a:gd name="T46" fmla="*/ 500 w 595"/>
                  <a:gd name="T47" fmla="*/ 187 h 637"/>
                  <a:gd name="T48" fmla="*/ 461 w 595"/>
                  <a:gd name="T49" fmla="*/ 247 h 637"/>
                  <a:gd name="T50" fmla="*/ 418 w 595"/>
                  <a:gd name="T51" fmla="*/ 307 h 637"/>
                  <a:gd name="T52" fmla="*/ 371 w 595"/>
                  <a:gd name="T53" fmla="*/ 364 h 637"/>
                  <a:gd name="T54" fmla="*/ 323 w 595"/>
                  <a:gd name="T55" fmla="*/ 424 h 637"/>
                  <a:gd name="T56" fmla="*/ 272 w 595"/>
                  <a:gd name="T57" fmla="*/ 48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5" h="637">
                    <a:moveTo>
                      <a:pt x="272" y="481"/>
                    </a:moveTo>
                    <a:lnTo>
                      <a:pt x="250" y="520"/>
                    </a:lnTo>
                    <a:lnTo>
                      <a:pt x="228" y="559"/>
                    </a:lnTo>
                    <a:lnTo>
                      <a:pt x="203" y="598"/>
                    </a:lnTo>
                    <a:lnTo>
                      <a:pt x="181" y="637"/>
                    </a:lnTo>
                    <a:lnTo>
                      <a:pt x="138" y="590"/>
                    </a:lnTo>
                    <a:lnTo>
                      <a:pt x="112" y="544"/>
                    </a:lnTo>
                    <a:lnTo>
                      <a:pt x="103" y="494"/>
                    </a:lnTo>
                    <a:lnTo>
                      <a:pt x="99" y="450"/>
                    </a:lnTo>
                    <a:lnTo>
                      <a:pt x="95" y="406"/>
                    </a:lnTo>
                    <a:lnTo>
                      <a:pt x="82" y="367"/>
                    </a:lnTo>
                    <a:lnTo>
                      <a:pt x="52" y="333"/>
                    </a:lnTo>
                    <a:lnTo>
                      <a:pt x="0" y="302"/>
                    </a:lnTo>
                    <a:lnTo>
                      <a:pt x="82" y="273"/>
                    </a:lnTo>
                    <a:lnTo>
                      <a:pt x="164" y="244"/>
                    </a:lnTo>
                    <a:lnTo>
                      <a:pt x="246" y="211"/>
                    </a:lnTo>
                    <a:lnTo>
                      <a:pt x="323" y="177"/>
                    </a:lnTo>
                    <a:lnTo>
                      <a:pt x="397" y="138"/>
                    </a:lnTo>
                    <a:lnTo>
                      <a:pt x="466" y="96"/>
                    </a:lnTo>
                    <a:lnTo>
                      <a:pt x="535" y="49"/>
                    </a:lnTo>
                    <a:lnTo>
                      <a:pt x="595" y="0"/>
                    </a:lnTo>
                    <a:lnTo>
                      <a:pt x="569" y="62"/>
                    </a:lnTo>
                    <a:lnTo>
                      <a:pt x="539" y="125"/>
                    </a:lnTo>
                    <a:lnTo>
                      <a:pt x="500" y="187"/>
                    </a:lnTo>
                    <a:lnTo>
                      <a:pt x="461" y="247"/>
                    </a:lnTo>
                    <a:lnTo>
                      <a:pt x="418" y="307"/>
                    </a:lnTo>
                    <a:lnTo>
                      <a:pt x="371" y="364"/>
                    </a:lnTo>
                    <a:lnTo>
                      <a:pt x="323" y="424"/>
                    </a:lnTo>
                    <a:lnTo>
                      <a:pt x="272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6741693" y="3001382"/>
                <a:ext cx="53639" cy="226071"/>
              </a:xfrm>
              <a:custGeom>
                <a:avLst/>
                <a:gdLst>
                  <a:gd name="T0" fmla="*/ 142 w 142"/>
                  <a:gd name="T1" fmla="*/ 89 h 367"/>
                  <a:gd name="T2" fmla="*/ 86 w 142"/>
                  <a:gd name="T3" fmla="*/ 151 h 367"/>
                  <a:gd name="T4" fmla="*/ 73 w 142"/>
                  <a:gd name="T5" fmla="*/ 224 h 367"/>
                  <a:gd name="T6" fmla="*/ 69 w 142"/>
                  <a:gd name="T7" fmla="*/ 300 h 367"/>
                  <a:gd name="T8" fmla="*/ 30 w 142"/>
                  <a:gd name="T9" fmla="*/ 367 h 367"/>
                  <a:gd name="T10" fmla="*/ 13 w 142"/>
                  <a:gd name="T11" fmla="*/ 276 h 367"/>
                  <a:gd name="T12" fmla="*/ 0 w 142"/>
                  <a:gd name="T13" fmla="*/ 183 h 367"/>
                  <a:gd name="T14" fmla="*/ 0 w 142"/>
                  <a:gd name="T15" fmla="*/ 91 h 367"/>
                  <a:gd name="T16" fmla="*/ 9 w 142"/>
                  <a:gd name="T17" fmla="*/ 0 h 367"/>
                  <a:gd name="T18" fmla="*/ 22 w 142"/>
                  <a:gd name="T19" fmla="*/ 13 h 367"/>
                  <a:gd name="T20" fmla="*/ 39 w 142"/>
                  <a:gd name="T21" fmla="*/ 24 h 367"/>
                  <a:gd name="T22" fmla="*/ 52 w 142"/>
                  <a:gd name="T23" fmla="*/ 37 h 367"/>
                  <a:gd name="T24" fmla="*/ 69 w 142"/>
                  <a:gd name="T25" fmla="*/ 47 h 367"/>
                  <a:gd name="T26" fmla="*/ 86 w 142"/>
                  <a:gd name="T27" fmla="*/ 58 h 367"/>
                  <a:gd name="T28" fmla="*/ 108 w 142"/>
                  <a:gd name="T29" fmla="*/ 71 h 367"/>
                  <a:gd name="T30" fmla="*/ 125 w 142"/>
                  <a:gd name="T31" fmla="*/ 78 h 367"/>
                  <a:gd name="T32" fmla="*/ 142 w 142"/>
                  <a:gd name="T33" fmla="*/ 8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367">
                    <a:moveTo>
                      <a:pt x="142" y="89"/>
                    </a:moveTo>
                    <a:lnTo>
                      <a:pt x="86" y="151"/>
                    </a:lnTo>
                    <a:lnTo>
                      <a:pt x="73" y="224"/>
                    </a:lnTo>
                    <a:lnTo>
                      <a:pt x="69" y="300"/>
                    </a:lnTo>
                    <a:lnTo>
                      <a:pt x="30" y="367"/>
                    </a:lnTo>
                    <a:lnTo>
                      <a:pt x="13" y="276"/>
                    </a:lnTo>
                    <a:lnTo>
                      <a:pt x="0" y="183"/>
                    </a:lnTo>
                    <a:lnTo>
                      <a:pt x="0" y="91"/>
                    </a:lnTo>
                    <a:lnTo>
                      <a:pt x="9" y="0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2" y="37"/>
                    </a:lnTo>
                    <a:lnTo>
                      <a:pt x="69" y="47"/>
                    </a:lnTo>
                    <a:lnTo>
                      <a:pt x="86" y="58"/>
                    </a:lnTo>
                    <a:lnTo>
                      <a:pt x="108" y="71"/>
                    </a:lnTo>
                    <a:lnTo>
                      <a:pt x="125" y="78"/>
                    </a:lnTo>
                    <a:lnTo>
                      <a:pt x="14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6790799" y="3067293"/>
                <a:ext cx="89524" cy="123199"/>
              </a:xfrm>
              <a:custGeom>
                <a:avLst/>
                <a:gdLst>
                  <a:gd name="T0" fmla="*/ 198 w 237"/>
                  <a:gd name="T1" fmla="*/ 24 h 200"/>
                  <a:gd name="T2" fmla="*/ 215 w 237"/>
                  <a:gd name="T3" fmla="*/ 37 h 200"/>
                  <a:gd name="T4" fmla="*/ 232 w 237"/>
                  <a:gd name="T5" fmla="*/ 50 h 200"/>
                  <a:gd name="T6" fmla="*/ 237 w 237"/>
                  <a:gd name="T7" fmla="*/ 65 h 200"/>
                  <a:gd name="T8" fmla="*/ 224 w 237"/>
                  <a:gd name="T9" fmla="*/ 81 h 200"/>
                  <a:gd name="T10" fmla="*/ 219 w 237"/>
                  <a:gd name="T11" fmla="*/ 102 h 200"/>
                  <a:gd name="T12" fmla="*/ 211 w 237"/>
                  <a:gd name="T13" fmla="*/ 122 h 200"/>
                  <a:gd name="T14" fmla="*/ 202 w 237"/>
                  <a:gd name="T15" fmla="*/ 143 h 200"/>
                  <a:gd name="T16" fmla="*/ 189 w 237"/>
                  <a:gd name="T17" fmla="*/ 164 h 200"/>
                  <a:gd name="T18" fmla="*/ 168 w 237"/>
                  <a:gd name="T19" fmla="*/ 180 h 200"/>
                  <a:gd name="T20" fmla="*/ 142 w 237"/>
                  <a:gd name="T21" fmla="*/ 193 h 200"/>
                  <a:gd name="T22" fmla="*/ 107 w 237"/>
                  <a:gd name="T23" fmla="*/ 198 h 200"/>
                  <a:gd name="T24" fmla="*/ 64 w 237"/>
                  <a:gd name="T25" fmla="*/ 200 h 200"/>
                  <a:gd name="T26" fmla="*/ 47 w 237"/>
                  <a:gd name="T27" fmla="*/ 198 h 200"/>
                  <a:gd name="T28" fmla="*/ 34 w 237"/>
                  <a:gd name="T29" fmla="*/ 195 h 200"/>
                  <a:gd name="T30" fmla="*/ 17 w 237"/>
                  <a:gd name="T31" fmla="*/ 187 h 200"/>
                  <a:gd name="T32" fmla="*/ 0 w 237"/>
                  <a:gd name="T33" fmla="*/ 180 h 200"/>
                  <a:gd name="T34" fmla="*/ 12 w 237"/>
                  <a:gd name="T35" fmla="*/ 130 h 200"/>
                  <a:gd name="T36" fmla="*/ 17 w 237"/>
                  <a:gd name="T37" fmla="*/ 81 h 200"/>
                  <a:gd name="T38" fmla="*/ 30 w 237"/>
                  <a:gd name="T39" fmla="*/ 34 h 200"/>
                  <a:gd name="T40" fmla="*/ 73 w 237"/>
                  <a:gd name="T41" fmla="*/ 0 h 200"/>
                  <a:gd name="T42" fmla="*/ 103 w 237"/>
                  <a:gd name="T43" fmla="*/ 5 h 200"/>
                  <a:gd name="T44" fmla="*/ 138 w 237"/>
                  <a:gd name="T45" fmla="*/ 5 h 200"/>
                  <a:gd name="T46" fmla="*/ 172 w 237"/>
                  <a:gd name="T47" fmla="*/ 8 h 200"/>
                  <a:gd name="T48" fmla="*/ 198 w 237"/>
                  <a:gd name="T4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7" h="200">
                    <a:moveTo>
                      <a:pt x="198" y="24"/>
                    </a:moveTo>
                    <a:lnTo>
                      <a:pt x="215" y="37"/>
                    </a:lnTo>
                    <a:lnTo>
                      <a:pt x="232" y="50"/>
                    </a:lnTo>
                    <a:lnTo>
                      <a:pt x="237" y="65"/>
                    </a:lnTo>
                    <a:lnTo>
                      <a:pt x="224" y="81"/>
                    </a:lnTo>
                    <a:lnTo>
                      <a:pt x="219" y="102"/>
                    </a:lnTo>
                    <a:lnTo>
                      <a:pt x="211" y="122"/>
                    </a:lnTo>
                    <a:lnTo>
                      <a:pt x="202" y="143"/>
                    </a:lnTo>
                    <a:lnTo>
                      <a:pt x="189" y="164"/>
                    </a:lnTo>
                    <a:lnTo>
                      <a:pt x="168" y="180"/>
                    </a:lnTo>
                    <a:lnTo>
                      <a:pt x="142" y="193"/>
                    </a:lnTo>
                    <a:lnTo>
                      <a:pt x="107" y="198"/>
                    </a:lnTo>
                    <a:lnTo>
                      <a:pt x="64" y="200"/>
                    </a:lnTo>
                    <a:lnTo>
                      <a:pt x="47" y="198"/>
                    </a:lnTo>
                    <a:lnTo>
                      <a:pt x="34" y="195"/>
                    </a:lnTo>
                    <a:lnTo>
                      <a:pt x="17" y="187"/>
                    </a:lnTo>
                    <a:lnTo>
                      <a:pt x="0" y="180"/>
                    </a:lnTo>
                    <a:lnTo>
                      <a:pt x="12" y="130"/>
                    </a:lnTo>
                    <a:lnTo>
                      <a:pt x="17" y="81"/>
                    </a:lnTo>
                    <a:lnTo>
                      <a:pt x="30" y="34"/>
                    </a:lnTo>
                    <a:lnTo>
                      <a:pt x="73" y="0"/>
                    </a:lnTo>
                    <a:lnTo>
                      <a:pt x="103" y="5"/>
                    </a:lnTo>
                    <a:lnTo>
                      <a:pt x="138" y="5"/>
                    </a:lnTo>
                    <a:lnTo>
                      <a:pt x="172" y="8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005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6868991" y="3154149"/>
                <a:ext cx="68370" cy="320318"/>
              </a:xfrm>
              <a:custGeom>
                <a:avLst/>
                <a:gdLst>
                  <a:gd name="T0" fmla="*/ 181 w 181"/>
                  <a:gd name="T1" fmla="*/ 213 h 520"/>
                  <a:gd name="T2" fmla="*/ 155 w 181"/>
                  <a:gd name="T3" fmla="*/ 288 h 520"/>
                  <a:gd name="T4" fmla="*/ 129 w 181"/>
                  <a:gd name="T5" fmla="*/ 366 h 520"/>
                  <a:gd name="T6" fmla="*/ 103 w 181"/>
                  <a:gd name="T7" fmla="*/ 444 h 520"/>
                  <a:gd name="T8" fmla="*/ 81 w 181"/>
                  <a:gd name="T9" fmla="*/ 520 h 520"/>
                  <a:gd name="T10" fmla="*/ 60 w 181"/>
                  <a:gd name="T11" fmla="*/ 403 h 520"/>
                  <a:gd name="T12" fmla="*/ 25 w 181"/>
                  <a:gd name="T13" fmla="*/ 291 h 520"/>
                  <a:gd name="T14" fmla="*/ 0 w 181"/>
                  <a:gd name="T15" fmla="*/ 182 h 520"/>
                  <a:gd name="T16" fmla="*/ 8 w 181"/>
                  <a:gd name="T17" fmla="*/ 65 h 520"/>
                  <a:gd name="T18" fmla="*/ 51 w 181"/>
                  <a:gd name="T19" fmla="*/ 0 h 520"/>
                  <a:gd name="T20" fmla="*/ 56 w 181"/>
                  <a:gd name="T21" fmla="*/ 31 h 520"/>
                  <a:gd name="T22" fmla="*/ 64 w 181"/>
                  <a:gd name="T23" fmla="*/ 59 h 520"/>
                  <a:gd name="T24" fmla="*/ 77 w 181"/>
                  <a:gd name="T25" fmla="*/ 85 h 520"/>
                  <a:gd name="T26" fmla="*/ 94 w 181"/>
                  <a:gd name="T27" fmla="*/ 111 h 520"/>
                  <a:gd name="T28" fmla="*/ 116 w 181"/>
                  <a:gd name="T29" fmla="*/ 137 h 520"/>
                  <a:gd name="T30" fmla="*/ 138 w 181"/>
                  <a:gd name="T31" fmla="*/ 163 h 520"/>
                  <a:gd name="T32" fmla="*/ 159 w 181"/>
                  <a:gd name="T33" fmla="*/ 187 h 520"/>
                  <a:gd name="T34" fmla="*/ 181 w 181"/>
                  <a:gd name="T35" fmla="*/ 21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1" h="520">
                    <a:moveTo>
                      <a:pt x="181" y="213"/>
                    </a:moveTo>
                    <a:lnTo>
                      <a:pt x="155" y="288"/>
                    </a:lnTo>
                    <a:lnTo>
                      <a:pt x="129" y="366"/>
                    </a:lnTo>
                    <a:lnTo>
                      <a:pt x="103" y="444"/>
                    </a:lnTo>
                    <a:lnTo>
                      <a:pt x="81" y="520"/>
                    </a:lnTo>
                    <a:lnTo>
                      <a:pt x="60" y="403"/>
                    </a:lnTo>
                    <a:lnTo>
                      <a:pt x="25" y="291"/>
                    </a:lnTo>
                    <a:lnTo>
                      <a:pt x="0" y="182"/>
                    </a:lnTo>
                    <a:lnTo>
                      <a:pt x="8" y="65"/>
                    </a:lnTo>
                    <a:lnTo>
                      <a:pt x="51" y="0"/>
                    </a:lnTo>
                    <a:lnTo>
                      <a:pt x="56" y="31"/>
                    </a:lnTo>
                    <a:lnTo>
                      <a:pt x="64" y="59"/>
                    </a:lnTo>
                    <a:lnTo>
                      <a:pt x="77" y="85"/>
                    </a:lnTo>
                    <a:lnTo>
                      <a:pt x="94" y="111"/>
                    </a:lnTo>
                    <a:lnTo>
                      <a:pt x="116" y="137"/>
                    </a:lnTo>
                    <a:lnTo>
                      <a:pt x="138" y="163"/>
                    </a:lnTo>
                    <a:lnTo>
                      <a:pt x="159" y="187"/>
                    </a:lnTo>
                    <a:lnTo>
                      <a:pt x="181" y="2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6754914" y="3211437"/>
                <a:ext cx="32485" cy="165087"/>
              </a:xfrm>
              <a:custGeom>
                <a:avLst/>
                <a:gdLst>
                  <a:gd name="T0" fmla="*/ 64 w 86"/>
                  <a:gd name="T1" fmla="*/ 164 h 268"/>
                  <a:gd name="T2" fmla="*/ 56 w 86"/>
                  <a:gd name="T3" fmla="*/ 190 h 268"/>
                  <a:gd name="T4" fmla="*/ 51 w 86"/>
                  <a:gd name="T5" fmla="*/ 216 h 268"/>
                  <a:gd name="T6" fmla="*/ 47 w 86"/>
                  <a:gd name="T7" fmla="*/ 242 h 268"/>
                  <a:gd name="T8" fmla="*/ 43 w 86"/>
                  <a:gd name="T9" fmla="*/ 268 h 268"/>
                  <a:gd name="T10" fmla="*/ 30 w 86"/>
                  <a:gd name="T11" fmla="*/ 221 h 268"/>
                  <a:gd name="T12" fmla="*/ 25 w 86"/>
                  <a:gd name="T13" fmla="*/ 172 h 268"/>
                  <a:gd name="T14" fmla="*/ 17 w 86"/>
                  <a:gd name="T15" fmla="*/ 122 h 268"/>
                  <a:gd name="T16" fmla="*/ 0 w 86"/>
                  <a:gd name="T17" fmla="*/ 73 h 268"/>
                  <a:gd name="T18" fmla="*/ 21 w 86"/>
                  <a:gd name="T19" fmla="*/ 60 h 268"/>
                  <a:gd name="T20" fmla="*/ 43 w 86"/>
                  <a:gd name="T21" fmla="*/ 42 h 268"/>
                  <a:gd name="T22" fmla="*/ 60 w 86"/>
                  <a:gd name="T23" fmla="*/ 21 h 268"/>
                  <a:gd name="T24" fmla="*/ 73 w 86"/>
                  <a:gd name="T25" fmla="*/ 0 h 268"/>
                  <a:gd name="T26" fmla="*/ 86 w 86"/>
                  <a:gd name="T27" fmla="*/ 39 h 268"/>
                  <a:gd name="T28" fmla="*/ 82 w 86"/>
                  <a:gd name="T29" fmla="*/ 81 h 268"/>
                  <a:gd name="T30" fmla="*/ 69 w 86"/>
                  <a:gd name="T31" fmla="*/ 122 h 268"/>
                  <a:gd name="T32" fmla="*/ 64 w 86"/>
                  <a:gd name="T33" fmla="*/ 1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68">
                    <a:moveTo>
                      <a:pt x="64" y="164"/>
                    </a:moveTo>
                    <a:lnTo>
                      <a:pt x="56" y="190"/>
                    </a:lnTo>
                    <a:lnTo>
                      <a:pt x="51" y="216"/>
                    </a:lnTo>
                    <a:lnTo>
                      <a:pt x="47" y="242"/>
                    </a:lnTo>
                    <a:lnTo>
                      <a:pt x="43" y="268"/>
                    </a:lnTo>
                    <a:lnTo>
                      <a:pt x="30" y="221"/>
                    </a:lnTo>
                    <a:lnTo>
                      <a:pt x="25" y="172"/>
                    </a:lnTo>
                    <a:lnTo>
                      <a:pt x="17" y="122"/>
                    </a:lnTo>
                    <a:lnTo>
                      <a:pt x="0" y="73"/>
                    </a:lnTo>
                    <a:lnTo>
                      <a:pt x="21" y="60"/>
                    </a:lnTo>
                    <a:lnTo>
                      <a:pt x="43" y="42"/>
                    </a:lnTo>
                    <a:lnTo>
                      <a:pt x="60" y="21"/>
                    </a:lnTo>
                    <a:lnTo>
                      <a:pt x="73" y="0"/>
                    </a:lnTo>
                    <a:lnTo>
                      <a:pt x="86" y="39"/>
                    </a:lnTo>
                    <a:lnTo>
                      <a:pt x="82" y="81"/>
                    </a:lnTo>
                    <a:lnTo>
                      <a:pt x="69" y="122"/>
                    </a:lnTo>
                    <a:lnTo>
                      <a:pt x="6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6"/>
              <p:cNvSpPr>
                <a:spLocks/>
              </p:cNvSpPr>
              <p:nvPr/>
            </p:nvSpPr>
            <p:spPr bwMode="auto">
              <a:xfrm>
                <a:off x="6601553" y="2512896"/>
                <a:ext cx="29464" cy="25872"/>
              </a:xfrm>
              <a:custGeom>
                <a:avLst/>
                <a:gdLst>
                  <a:gd name="T0" fmla="*/ 0 w 78"/>
                  <a:gd name="T1" fmla="*/ 18 h 42"/>
                  <a:gd name="T2" fmla="*/ 13 w 78"/>
                  <a:gd name="T3" fmla="*/ 11 h 42"/>
                  <a:gd name="T4" fmla="*/ 39 w 78"/>
                  <a:gd name="T5" fmla="*/ 5 h 42"/>
                  <a:gd name="T6" fmla="*/ 61 w 78"/>
                  <a:gd name="T7" fmla="*/ 0 h 42"/>
                  <a:gd name="T8" fmla="*/ 69 w 78"/>
                  <a:gd name="T9" fmla="*/ 0 h 42"/>
                  <a:gd name="T10" fmla="*/ 61 w 78"/>
                  <a:gd name="T11" fmla="*/ 11 h 42"/>
                  <a:gd name="T12" fmla="*/ 56 w 78"/>
                  <a:gd name="T13" fmla="*/ 18 h 42"/>
                  <a:gd name="T14" fmla="*/ 56 w 78"/>
                  <a:gd name="T15" fmla="*/ 29 h 42"/>
                  <a:gd name="T16" fmla="*/ 78 w 78"/>
                  <a:gd name="T17" fmla="*/ 39 h 42"/>
                  <a:gd name="T18" fmla="*/ 65 w 78"/>
                  <a:gd name="T19" fmla="*/ 42 h 42"/>
                  <a:gd name="T20" fmla="*/ 35 w 78"/>
                  <a:gd name="T21" fmla="*/ 37 h 42"/>
                  <a:gd name="T22" fmla="*/ 4 w 78"/>
                  <a:gd name="T23" fmla="*/ 29 h 42"/>
                  <a:gd name="T24" fmla="*/ 0 w 78"/>
                  <a:gd name="T2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2">
                    <a:moveTo>
                      <a:pt x="0" y="18"/>
                    </a:moveTo>
                    <a:lnTo>
                      <a:pt x="13" y="11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61" y="11"/>
                    </a:lnTo>
                    <a:lnTo>
                      <a:pt x="56" y="18"/>
                    </a:lnTo>
                    <a:lnTo>
                      <a:pt x="56" y="29"/>
                    </a:lnTo>
                    <a:lnTo>
                      <a:pt x="78" y="39"/>
                    </a:lnTo>
                    <a:lnTo>
                      <a:pt x="65" y="42"/>
                    </a:lnTo>
                    <a:lnTo>
                      <a:pt x="35" y="37"/>
                    </a:lnTo>
                    <a:lnTo>
                      <a:pt x="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7"/>
              <p:cNvSpPr>
                <a:spLocks/>
              </p:cNvSpPr>
              <p:nvPr/>
            </p:nvSpPr>
            <p:spPr bwMode="auto">
              <a:xfrm>
                <a:off x="6678233" y="2517824"/>
                <a:ext cx="19642" cy="17864"/>
              </a:xfrm>
              <a:custGeom>
                <a:avLst/>
                <a:gdLst>
                  <a:gd name="T0" fmla="*/ 0 w 52"/>
                  <a:gd name="T1" fmla="*/ 0 h 29"/>
                  <a:gd name="T2" fmla="*/ 4 w 52"/>
                  <a:gd name="T3" fmla="*/ 3 h 29"/>
                  <a:gd name="T4" fmla="*/ 9 w 52"/>
                  <a:gd name="T5" fmla="*/ 10 h 29"/>
                  <a:gd name="T6" fmla="*/ 9 w 52"/>
                  <a:gd name="T7" fmla="*/ 21 h 29"/>
                  <a:gd name="T8" fmla="*/ 4 w 52"/>
                  <a:gd name="T9" fmla="*/ 29 h 29"/>
                  <a:gd name="T10" fmla="*/ 9 w 52"/>
                  <a:gd name="T11" fmla="*/ 29 h 29"/>
                  <a:gd name="T12" fmla="*/ 26 w 52"/>
                  <a:gd name="T13" fmla="*/ 23 h 29"/>
                  <a:gd name="T14" fmla="*/ 43 w 52"/>
                  <a:gd name="T15" fmla="*/ 16 h 29"/>
                  <a:gd name="T16" fmla="*/ 52 w 52"/>
                  <a:gd name="T17" fmla="*/ 10 h 29"/>
                  <a:gd name="T18" fmla="*/ 43 w 52"/>
                  <a:gd name="T19" fmla="*/ 8 h 29"/>
                  <a:gd name="T20" fmla="*/ 26 w 52"/>
                  <a:gd name="T21" fmla="*/ 5 h 29"/>
                  <a:gd name="T22" fmla="*/ 9 w 52"/>
                  <a:gd name="T23" fmla="*/ 0 h 29"/>
                  <a:gd name="T24" fmla="*/ 0 w 5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9">
                    <a:moveTo>
                      <a:pt x="0" y="0"/>
                    </a:moveTo>
                    <a:lnTo>
                      <a:pt x="4" y="3"/>
                    </a:lnTo>
                    <a:lnTo>
                      <a:pt x="9" y="10"/>
                    </a:lnTo>
                    <a:lnTo>
                      <a:pt x="9" y="21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26" y="23"/>
                    </a:lnTo>
                    <a:lnTo>
                      <a:pt x="43" y="16"/>
                    </a:lnTo>
                    <a:lnTo>
                      <a:pt x="52" y="10"/>
                    </a:lnTo>
                    <a:lnTo>
                      <a:pt x="43" y="8"/>
                    </a:lnTo>
                    <a:lnTo>
                      <a:pt x="26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8"/>
              <p:cNvSpPr>
                <a:spLocks/>
              </p:cNvSpPr>
              <p:nvPr/>
            </p:nvSpPr>
            <p:spPr bwMode="auto">
              <a:xfrm>
                <a:off x="6824795" y="2496880"/>
                <a:ext cx="42307" cy="27104"/>
              </a:xfrm>
              <a:custGeom>
                <a:avLst/>
                <a:gdLst>
                  <a:gd name="T0" fmla="*/ 0 w 112"/>
                  <a:gd name="T1" fmla="*/ 34 h 44"/>
                  <a:gd name="T2" fmla="*/ 9 w 112"/>
                  <a:gd name="T3" fmla="*/ 24 h 44"/>
                  <a:gd name="T4" fmla="*/ 35 w 112"/>
                  <a:gd name="T5" fmla="*/ 13 h 44"/>
                  <a:gd name="T6" fmla="*/ 65 w 112"/>
                  <a:gd name="T7" fmla="*/ 3 h 44"/>
                  <a:gd name="T8" fmla="*/ 78 w 112"/>
                  <a:gd name="T9" fmla="*/ 0 h 44"/>
                  <a:gd name="T10" fmla="*/ 112 w 112"/>
                  <a:gd name="T11" fmla="*/ 44 h 44"/>
                  <a:gd name="T12" fmla="*/ 95 w 112"/>
                  <a:gd name="T13" fmla="*/ 44 h 44"/>
                  <a:gd name="T14" fmla="*/ 60 w 112"/>
                  <a:gd name="T15" fmla="*/ 44 h 44"/>
                  <a:gd name="T16" fmla="*/ 22 w 112"/>
                  <a:gd name="T17" fmla="*/ 42 h 44"/>
                  <a:gd name="T18" fmla="*/ 0 w 112"/>
                  <a:gd name="T1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44">
                    <a:moveTo>
                      <a:pt x="0" y="34"/>
                    </a:moveTo>
                    <a:lnTo>
                      <a:pt x="9" y="24"/>
                    </a:lnTo>
                    <a:lnTo>
                      <a:pt x="35" y="13"/>
                    </a:lnTo>
                    <a:lnTo>
                      <a:pt x="65" y="3"/>
                    </a:lnTo>
                    <a:lnTo>
                      <a:pt x="78" y="0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60" y="44"/>
                    </a:lnTo>
                    <a:lnTo>
                      <a:pt x="22" y="4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9"/>
              <p:cNvSpPr>
                <a:spLocks/>
              </p:cNvSpPr>
              <p:nvPr/>
            </p:nvSpPr>
            <p:spPr bwMode="auto">
              <a:xfrm>
                <a:off x="6782489" y="2479632"/>
                <a:ext cx="152984" cy="81312"/>
              </a:xfrm>
              <a:custGeom>
                <a:avLst/>
                <a:gdLst>
                  <a:gd name="T0" fmla="*/ 39 w 405"/>
                  <a:gd name="T1" fmla="*/ 7 h 132"/>
                  <a:gd name="T2" fmla="*/ 47 w 405"/>
                  <a:gd name="T3" fmla="*/ 23 h 132"/>
                  <a:gd name="T4" fmla="*/ 43 w 405"/>
                  <a:gd name="T5" fmla="*/ 36 h 132"/>
                  <a:gd name="T6" fmla="*/ 34 w 405"/>
                  <a:gd name="T7" fmla="*/ 52 h 132"/>
                  <a:gd name="T8" fmla="*/ 43 w 405"/>
                  <a:gd name="T9" fmla="*/ 65 h 132"/>
                  <a:gd name="T10" fmla="*/ 69 w 405"/>
                  <a:gd name="T11" fmla="*/ 52 h 132"/>
                  <a:gd name="T12" fmla="*/ 99 w 405"/>
                  <a:gd name="T13" fmla="*/ 36 h 132"/>
                  <a:gd name="T14" fmla="*/ 129 w 405"/>
                  <a:gd name="T15" fmla="*/ 23 h 132"/>
                  <a:gd name="T16" fmla="*/ 164 w 405"/>
                  <a:gd name="T17" fmla="*/ 13 h 132"/>
                  <a:gd name="T18" fmla="*/ 198 w 405"/>
                  <a:gd name="T19" fmla="*/ 5 h 132"/>
                  <a:gd name="T20" fmla="*/ 233 w 405"/>
                  <a:gd name="T21" fmla="*/ 0 h 132"/>
                  <a:gd name="T22" fmla="*/ 272 w 405"/>
                  <a:gd name="T23" fmla="*/ 0 h 132"/>
                  <a:gd name="T24" fmla="*/ 315 w 405"/>
                  <a:gd name="T25" fmla="*/ 5 h 132"/>
                  <a:gd name="T26" fmla="*/ 341 w 405"/>
                  <a:gd name="T27" fmla="*/ 15 h 132"/>
                  <a:gd name="T28" fmla="*/ 367 w 405"/>
                  <a:gd name="T29" fmla="*/ 20 h 132"/>
                  <a:gd name="T30" fmla="*/ 392 w 405"/>
                  <a:gd name="T31" fmla="*/ 28 h 132"/>
                  <a:gd name="T32" fmla="*/ 405 w 405"/>
                  <a:gd name="T33" fmla="*/ 44 h 132"/>
                  <a:gd name="T34" fmla="*/ 384 w 405"/>
                  <a:gd name="T35" fmla="*/ 57 h 132"/>
                  <a:gd name="T36" fmla="*/ 358 w 405"/>
                  <a:gd name="T37" fmla="*/ 67 h 132"/>
                  <a:gd name="T38" fmla="*/ 332 w 405"/>
                  <a:gd name="T39" fmla="*/ 75 h 132"/>
                  <a:gd name="T40" fmla="*/ 302 w 405"/>
                  <a:gd name="T41" fmla="*/ 80 h 132"/>
                  <a:gd name="T42" fmla="*/ 267 w 405"/>
                  <a:gd name="T43" fmla="*/ 85 h 132"/>
                  <a:gd name="T44" fmla="*/ 233 w 405"/>
                  <a:gd name="T45" fmla="*/ 88 h 132"/>
                  <a:gd name="T46" fmla="*/ 198 w 405"/>
                  <a:gd name="T47" fmla="*/ 85 h 132"/>
                  <a:gd name="T48" fmla="*/ 160 w 405"/>
                  <a:gd name="T49" fmla="*/ 83 h 132"/>
                  <a:gd name="T50" fmla="*/ 160 w 405"/>
                  <a:gd name="T51" fmla="*/ 72 h 132"/>
                  <a:gd name="T52" fmla="*/ 207 w 405"/>
                  <a:gd name="T53" fmla="*/ 70 h 132"/>
                  <a:gd name="T54" fmla="*/ 194 w 405"/>
                  <a:gd name="T55" fmla="*/ 65 h 132"/>
                  <a:gd name="T56" fmla="*/ 185 w 405"/>
                  <a:gd name="T57" fmla="*/ 54 h 132"/>
                  <a:gd name="T58" fmla="*/ 181 w 405"/>
                  <a:gd name="T59" fmla="*/ 41 h 132"/>
                  <a:gd name="T60" fmla="*/ 185 w 405"/>
                  <a:gd name="T61" fmla="*/ 33 h 132"/>
                  <a:gd name="T62" fmla="*/ 164 w 405"/>
                  <a:gd name="T63" fmla="*/ 36 h 132"/>
                  <a:gd name="T64" fmla="*/ 142 w 405"/>
                  <a:gd name="T65" fmla="*/ 41 h 132"/>
                  <a:gd name="T66" fmla="*/ 129 w 405"/>
                  <a:gd name="T67" fmla="*/ 49 h 132"/>
                  <a:gd name="T68" fmla="*/ 121 w 405"/>
                  <a:gd name="T69" fmla="*/ 57 h 132"/>
                  <a:gd name="T70" fmla="*/ 125 w 405"/>
                  <a:gd name="T71" fmla="*/ 67 h 132"/>
                  <a:gd name="T72" fmla="*/ 134 w 405"/>
                  <a:gd name="T73" fmla="*/ 78 h 132"/>
                  <a:gd name="T74" fmla="*/ 129 w 405"/>
                  <a:gd name="T75" fmla="*/ 83 h 132"/>
                  <a:gd name="T76" fmla="*/ 91 w 405"/>
                  <a:gd name="T77" fmla="*/ 83 h 132"/>
                  <a:gd name="T78" fmla="*/ 95 w 405"/>
                  <a:gd name="T79" fmla="*/ 98 h 132"/>
                  <a:gd name="T80" fmla="*/ 112 w 405"/>
                  <a:gd name="T81" fmla="*/ 109 h 132"/>
                  <a:gd name="T82" fmla="*/ 129 w 405"/>
                  <a:gd name="T83" fmla="*/ 119 h 132"/>
                  <a:gd name="T84" fmla="*/ 134 w 405"/>
                  <a:gd name="T85" fmla="*/ 132 h 132"/>
                  <a:gd name="T86" fmla="*/ 103 w 405"/>
                  <a:gd name="T87" fmla="*/ 130 h 132"/>
                  <a:gd name="T88" fmla="*/ 78 w 405"/>
                  <a:gd name="T89" fmla="*/ 119 h 132"/>
                  <a:gd name="T90" fmla="*/ 56 w 405"/>
                  <a:gd name="T91" fmla="*/ 106 h 132"/>
                  <a:gd name="T92" fmla="*/ 39 w 405"/>
                  <a:gd name="T93" fmla="*/ 93 h 132"/>
                  <a:gd name="T94" fmla="*/ 34 w 405"/>
                  <a:gd name="T95" fmla="*/ 101 h 132"/>
                  <a:gd name="T96" fmla="*/ 22 w 405"/>
                  <a:gd name="T97" fmla="*/ 106 h 132"/>
                  <a:gd name="T98" fmla="*/ 13 w 405"/>
                  <a:gd name="T99" fmla="*/ 109 h 132"/>
                  <a:gd name="T100" fmla="*/ 0 w 405"/>
                  <a:gd name="T101" fmla="*/ 104 h 132"/>
                  <a:gd name="T102" fmla="*/ 0 w 405"/>
                  <a:gd name="T103" fmla="*/ 78 h 132"/>
                  <a:gd name="T104" fmla="*/ 4 w 405"/>
                  <a:gd name="T105" fmla="*/ 54 h 132"/>
                  <a:gd name="T106" fmla="*/ 13 w 405"/>
                  <a:gd name="T107" fmla="*/ 31 h 132"/>
                  <a:gd name="T108" fmla="*/ 17 w 405"/>
                  <a:gd name="T109" fmla="*/ 7 h 132"/>
                  <a:gd name="T110" fmla="*/ 39 w 405"/>
                  <a:gd name="T111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5" h="132">
                    <a:moveTo>
                      <a:pt x="39" y="7"/>
                    </a:moveTo>
                    <a:lnTo>
                      <a:pt x="47" y="23"/>
                    </a:lnTo>
                    <a:lnTo>
                      <a:pt x="43" y="36"/>
                    </a:lnTo>
                    <a:lnTo>
                      <a:pt x="34" y="52"/>
                    </a:lnTo>
                    <a:lnTo>
                      <a:pt x="43" y="65"/>
                    </a:lnTo>
                    <a:lnTo>
                      <a:pt x="69" y="52"/>
                    </a:lnTo>
                    <a:lnTo>
                      <a:pt x="99" y="36"/>
                    </a:lnTo>
                    <a:lnTo>
                      <a:pt x="129" y="23"/>
                    </a:lnTo>
                    <a:lnTo>
                      <a:pt x="164" y="13"/>
                    </a:lnTo>
                    <a:lnTo>
                      <a:pt x="198" y="5"/>
                    </a:lnTo>
                    <a:lnTo>
                      <a:pt x="233" y="0"/>
                    </a:lnTo>
                    <a:lnTo>
                      <a:pt x="272" y="0"/>
                    </a:lnTo>
                    <a:lnTo>
                      <a:pt x="315" y="5"/>
                    </a:lnTo>
                    <a:lnTo>
                      <a:pt x="341" y="15"/>
                    </a:lnTo>
                    <a:lnTo>
                      <a:pt x="367" y="20"/>
                    </a:lnTo>
                    <a:lnTo>
                      <a:pt x="392" y="28"/>
                    </a:lnTo>
                    <a:lnTo>
                      <a:pt x="405" y="44"/>
                    </a:lnTo>
                    <a:lnTo>
                      <a:pt x="384" y="57"/>
                    </a:lnTo>
                    <a:lnTo>
                      <a:pt x="358" y="67"/>
                    </a:lnTo>
                    <a:lnTo>
                      <a:pt x="332" y="75"/>
                    </a:lnTo>
                    <a:lnTo>
                      <a:pt x="302" y="80"/>
                    </a:lnTo>
                    <a:lnTo>
                      <a:pt x="267" y="85"/>
                    </a:lnTo>
                    <a:lnTo>
                      <a:pt x="233" y="88"/>
                    </a:lnTo>
                    <a:lnTo>
                      <a:pt x="198" y="85"/>
                    </a:lnTo>
                    <a:lnTo>
                      <a:pt x="160" y="83"/>
                    </a:lnTo>
                    <a:lnTo>
                      <a:pt x="160" y="72"/>
                    </a:lnTo>
                    <a:lnTo>
                      <a:pt x="207" y="70"/>
                    </a:lnTo>
                    <a:lnTo>
                      <a:pt x="194" y="65"/>
                    </a:lnTo>
                    <a:lnTo>
                      <a:pt x="185" y="54"/>
                    </a:lnTo>
                    <a:lnTo>
                      <a:pt x="181" y="41"/>
                    </a:lnTo>
                    <a:lnTo>
                      <a:pt x="185" y="33"/>
                    </a:lnTo>
                    <a:lnTo>
                      <a:pt x="164" y="36"/>
                    </a:lnTo>
                    <a:lnTo>
                      <a:pt x="142" y="41"/>
                    </a:lnTo>
                    <a:lnTo>
                      <a:pt x="129" y="49"/>
                    </a:lnTo>
                    <a:lnTo>
                      <a:pt x="121" y="57"/>
                    </a:lnTo>
                    <a:lnTo>
                      <a:pt x="125" y="67"/>
                    </a:lnTo>
                    <a:lnTo>
                      <a:pt x="134" y="78"/>
                    </a:lnTo>
                    <a:lnTo>
                      <a:pt x="129" y="83"/>
                    </a:lnTo>
                    <a:lnTo>
                      <a:pt x="91" y="83"/>
                    </a:lnTo>
                    <a:lnTo>
                      <a:pt x="95" y="98"/>
                    </a:lnTo>
                    <a:lnTo>
                      <a:pt x="112" y="109"/>
                    </a:lnTo>
                    <a:lnTo>
                      <a:pt x="129" y="119"/>
                    </a:lnTo>
                    <a:lnTo>
                      <a:pt x="134" y="132"/>
                    </a:lnTo>
                    <a:lnTo>
                      <a:pt x="103" y="130"/>
                    </a:lnTo>
                    <a:lnTo>
                      <a:pt x="78" y="119"/>
                    </a:lnTo>
                    <a:lnTo>
                      <a:pt x="56" y="106"/>
                    </a:lnTo>
                    <a:lnTo>
                      <a:pt x="39" y="93"/>
                    </a:lnTo>
                    <a:lnTo>
                      <a:pt x="34" y="101"/>
                    </a:lnTo>
                    <a:lnTo>
                      <a:pt x="22" y="106"/>
                    </a:lnTo>
                    <a:lnTo>
                      <a:pt x="13" y="109"/>
                    </a:lnTo>
                    <a:lnTo>
                      <a:pt x="0" y="104"/>
                    </a:lnTo>
                    <a:lnTo>
                      <a:pt x="0" y="78"/>
                    </a:lnTo>
                    <a:lnTo>
                      <a:pt x="4" y="54"/>
                    </a:lnTo>
                    <a:lnTo>
                      <a:pt x="13" y="31"/>
                    </a:lnTo>
                    <a:lnTo>
                      <a:pt x="17" y="7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0"/>
              <p:cNvSpPr>
                <a:spLocks/>
              </p:cNvSpPr>
              <p:nvPr/>
            </p:nvSpPr>
            <p:spPr bwMode="auto">
              <a:xfrm>
                <a:off x="6860680" y="2496880"/>
                <a:ext cx="27575" cy="22792"/>
              </a:xfrm>
              <a:custGeom>
                <a:avLst/>
                <a:gdLst>
                  <a:gd name="T0" fmla="*/ 17 w 73"/>
                  <a:gd name="T1" fmla="*/ 0 h 37"/>
                  <a:gd name="T2" fmla="*/ 17 w 73"/>
                  <a:gd name="T3" fmla="*/ 11 h 37"/>
                  <a:gd name="T4" fmla="*/ 17 w 73"/>
                  <a:gd name="T5" fmla="*/ 18 h 37"/>
                  <a:gd name="T6" fmla="*/ 26 w 73"/>
                  <a:gd name="T7" fmla="*/ 26 h 37"/>
                  <a:gd name="T8" fmla="*/ 43 w 73"/>
                  <a:gd name="T9" fmla="*/ 29 h 37"/>
                  <a:gd name="T10" fmla="*/ 52 w 73"/>
                  <a:gd name="T11" fmla="*/ 24 h 37"/>
                  <a:gd name="T12" fmla="*/ 60 w 73"/>
                  <a:gd name="T13" fmla="*/ 18 h 37"/>
                  <a:gd name="T14" fmla="*/ 60 w 73"/>
                  <a:gd name="T15" fmla="*/ 13 h 37"/>
                  <a:gd name="T16" fmla="*/ 60 w 73"/>
                  <a:gd name="T17" fmla="*/ 5 h 37"/>
                  <a:gd name="T18" fmla="*/ 69 w 73"/>
                  <a:gd name="T19" fmla="*/ 13 h 37"/>
                  <a:gd name="T20" fmla="*/ 73 w 73"/>
                  <a:gd name="T21" fmla="*/ 21 h 37"/>
                  <a:gd name="T22" fmla="*/ 60 w 73"/>
                  <a:gd name="T23" fmla="*/ 29 h 37"/>
                  <a:gd name="T24" fmla="*/ 34 w 73"/>
                  <a:gd name="T25" fmla="*/ 37 h 37"/>
                  <a:gd name="T26" fmla="*/ 22 w 73"/>
                  <a:gd name="T27" fmla="*/ 37 h 37"/>
                  <a:gd name="T28" fmla="*/ 13 w 73"/>
                  <a:gd name="T29" fmla="*/ 31 h 37"/>
                  <a:gd name="T30" fmla="*/ 4 w 73"/>
                  <a:gd name="T31" fmla="*/ 26 h 37"/>
                  <a:gd name="T32" fmla="*/ 0 w 73"/>
                  <a:gd name="T33" fmla="*/ 18 h 37"/>
                  <a:gd name="T34" fmla="*/ 0 w 73"/>
                  <a:gd name="T35" fmla="*/ 3 h 37"/>
                  <a:gd name="T36" fmla="*/ 17 w 73"/>
                  <a:gd name="T3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37">
                    <a:moveTo>
                      <a:pt x="17" y="0"/>
                    </a:moveTo>
                    <a:lnTo>
                      <a:pt x="17" y="11"/>
                    </a:lnTo>
                    <a:lnTo>
                      <a:pt x="17" y="18"/>
                    </a:lnTo>
                    <a:lnTo>
                      <a:pt x="26" y="26"/>
                    </a:lnTo>
                    <a:lnTo>
                      <a:pt x="43" y="29"/>
                    </a:lnTo>
                    <a:lnTo>
                      <a:pt x="52" y="24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60" y="5"/>
                    </a:lnTo>
                    <a:lnTo>
                      <a:pt x="69" y="13"/>
                    </a:lnTo>
                    <a:lnTo>
                      <a:pt x="73" y="21"/>
                    </a:lnTo>
                    <a:lnTo>
                      <a:pt x="60" y="29"/>
                    </a:lnTo>
                    <a:lnTo>
                      <a:pt x="34" y="37"/>
                    </a:lnTo>
                    <a:lnTo>
                      <a:pt x="22" y="37"/>
                    </a:lnTo>
                    <a:lnTo>
                      <a:pt x="13" y="31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1"/>
              <p:cNvSpPr>
                <a:spLocks/>
              </p:cNvSpPr>
              <p:nvPr/>
            </p:nvSpPr>
            <p:spPr bwMode="auto">
              <a:xfrm>
                <a:off x="6893166" y="2491952"/>
                <a:ext cx="24553" cy="24024"/>
              </a:xfrm>
              <a:custGeom>
                <a:avLst/>
                <a:gdLst>
                  <a:gd name="T0" fmla="*/ 65 w 65"/>
                  <a:gd name="T1" fmla="*/ 26 h 39"/>
                  <a:gd name="T2" fmla="*/ 48 w 65"/>
                  <a:gd name="T3" fmla="*/ 32 h 39"/>
                  <a:gd name="T4" fmla="*/ 26 w 65"/>
                  <a:gd name="T5" fmla="*/ 37 h 39"/>
                  <a:gd name="T6" fmla="*/ 9 w 65"/>
                  <a:gd name="T7" fmla="*/ 39 h 39"/>
                  <a:gd name="T8" fmla="*/ 5 w 65"/>
                  <a:gd name="T9" fmla="*/ 37 h 39"/>
                  <a:gd name="T10" fmla="*/ 13 w 65"/>
                  <a:gd name="T11" fmla="*/ 24 h 39"/>
                  <a:gd name="T12" fmla="*/ 13 w 65"/>
                  <a:gd name="T13" fmla="*/ 13 h 39"/>
                  <a:gd name="T14" fmla="*/ 5 w 65"/>
                  <a:gd name="T15" fmla="*/ 3 h 39"/>
                  <a:gd name="T16" fmla="*/ 0 w 65"/>
                  <a:gd name="T17" fmla="*/ 0 h 39"/>
                  <a:gd name="T18" fmla="*/ 30 w 65"/>
                  <a:gd name="T19" fmla="*/ 6 h 39"/>
                  <a:gd name="T20" fmla="*/ 52 w 65"/>
                  <a:gd name="T21" fmla="*/ 11 h 39"/>
                  <a:gd name="T22" fmla="*/ 65 w 65"/>
                  <a:gd name="T23" fmla="*/ 16 h 39"/>
                  <a:gd name="T24" fmla="*/ 65 w 65"/>
                  <a:gd name="T25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39">
                    <a:moveTo>
                      <a:pt x="65" y="26"/>
                    </a:moveTo>
                    <a:lnTo>
                      <a:pt x="48" y="32"/>
                    </a:lnTo>
                    <a:lnTo>
                      <a:pt x="26" y="37"/>
                    </a:lnTo>
                    <a:lnTo>
                      <a:pt x="9" y="39"/>
                    </a:lnTo>
                    <a:lnTo>
                      <a:pt x="5" y="37"/>
                    </a:lnTo>
                    <a:lnTo>
                      <a:pt x="13" y="24"/>
                    </a:lnTo>
                    <a:lnTo>
                      <a:pt x="13" y="1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2" y="11"/>
                    </a:lnTo>
                    <a:lnTo>
                      <a:pt x="65" y="16"/>
                    </a:lnTo>
                    <a:lnTo>
                      <a:pt x="6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5938" name="Group 2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935939" name="Freeform 3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0" name="Freeform 4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1" name="Freeform 5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2" name="Freeform 6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3" name="Freeform 7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4" name="Freeform 8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5" name="Freeform 9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6" name="Freeform 10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7" name="Freeform 11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8" name="Freeform 12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9" name="Freeform 13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0" name="Freeform 14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1" name="Freeform 15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2" name="Freeform 16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3" name="Freeform 17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4" name="Freeform 18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5" name="Line 19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6" name="Freeform 20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7" name="Freeform 21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8" name="Freeform 22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9" name="Freeform 23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0" name="Freeform 24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1" name="Freeform 25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2" name="Freeform 26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3" name="Group 27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935964" name="Freeform 28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5" name="Freeform 29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6" name="Freeform 30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7" name="Freeform 31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8" name="Group 32"/>
          <p:cNvGrpSpPr>
            <a:grpSpLocks/>
          </p:cNvGrpSpPr>
          <p:nvPr/>
        </p:nvGrpSpPr>
        <p:grpSpPr bwMode="auto">
          <a:xfrm>
            <a:off x="3635375" y="1704975"/>
            <a:ext cx="2068513" cy="3595688"/>
            <a:chOff x="2290" y="1074"/>
            <a:chExt cx="1303" cy="2265"/>
          </a:xfrm>
        </p:grpSpPr>
        <p:sp>
          <p:nvSpPr>
            <p:cNvPr id="935969" name="Oval 33"/>
            <p:cNvSpPr>
              <a:spLocks noChangeAspect="1" noChangeArrowheads="1"/>
            </p:cNvSpPr>
            <p:nvPr/>
          </p:nvSpPr>
          <p:spPr bwMode="auto">
            <a:xfrm>
              <a:off x="3295" y="1074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70" name="Group 34"/>
            <p:cNvGrpSpPr>
              <a:grpSpLocks/>
            </p:cNvGrpSpPr>
            <p:nvPr/>
          </p:nvGrpSpPr>
          <p:grpSpPr bwMode="auto">
            <a:xfrm>
              <a:off x="2526" y="2432"/>
              <a:ext cx="435" cy="630"/>
              <a:chOff x="460" y="1141"/>
              <a:chExt cx="724" cy="630"/>
            </a:xfrm>
          </p:grpSpPr>
          <p:sp>
            <p:nvSpPr>
              <p:cNvPr id="935971" name="Freeform 35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2" name="Freeform 36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3" name="Freeform 37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4" name="Freeform 38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5" name="Line 39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6" name="Line 40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7" name="Line 41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8" name="Line 42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9" name="Line 43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0" name="Freeform 44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1" name="Line 45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2" name="Line 46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3" name="Line 47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4" name="Line 48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5" name="Line 49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6" name="Freeform 50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5987" name="Line 51"/>
            <p:cNvSpPr>
              <a:spLocks noChangeShapeType="1"/>
            </p:cNvSpPr>
            <p:nvPr/>
          </p:nvSpPr>
          <p:spPr bwMode="auto">
            <a:xfrm flipV="1">
              <a:off x="2290" y="1074"/>
              <a:ext cx="1121" cy="10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88" name="Line 52"/>
            <p:cNvSpPr>
              <a:spLocks noChangeShapeType="1"/>
            </p:cNvSpPr>
            <p:nvPr/>
          </p:nvSpPr>
          <p:spPr bwMode="auto">
            <a:xfrm flipV="1">
              <a:off x="3152" y="1532"/>
              <a:ext cx="420" cy="18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89" name="Group 53"/>
          <p:cNvGrpSpPr>
            <a:grpSpLocks/>
          </p:cNvGrpSpPr>
          <p:nvPr/>
        </p:nvGrpSpPr>
        <p:grpSpPr bwMode="auto">
          <a:xfrm>
            <a:off x="3635376" y="1890713"/>
            <a:ext cx="2535238" cy="3387726"/>
            <a:chOff x="2290" y="1191"/>
            <a:chExt cx="1597" cy="2134"/>
          </a:xfrm>
        </p:grpSpPr>
        <p:sp>
          <p:nvSpPr>
            <p:cNvPr id="935990" name="Line 54"/>
            <p:cNvSpPr>
              <a:spLocks noChangeShapeType="1"/>
            </p:cNvSpPr>
            <p:nvPr/>
          </p:nvSpPr>
          <p:spPr bwMode="auto">
            <a:xfrm flipV="1">
              <a:off x="3164" y="1673"/>
              <a:ext cx="705" cy="16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1" name="Line 55"/>
            <p:cNvSpPr>
              <a:spLocks noChangeShapeType="1"/>
            </p:cNvSpPr>
            <p:nvPr/>
          </p:nvSpPr>
          <p:spPr bwMode="auto">
            <a:xfrm flipV="1">
              <a:off x="2290" y="1231"/>
              <a:ext cx="1411" cy="92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2" name="Oval 56"/>
            <p:cNvSpPr>
              <a:spLocks noChangeAspect="1" noChangeArrowheads="1"/>
            </p:cNvSpPr>
            <p:nvPr/>
          </p:nvSpPr>
          <p:spPr bwMode="auto">
            <a:xfrm>
              <a:off x="3589" y="119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93" name="Group 57"/>
            <p:cNvGrpSpPr>
              <a:grpSpLocks/>
            </p:cNvGrpSpPr>
            <p:nvPr/>
          </p:nvGrpSpPr>
          <p:grpSpPr bwMode="auto">
            <a:xfrm>
              <a:off x="2494" y="2432"/>
              <a:ext cx="499" cy="630"/>
              <a:chOff x="460" y="1141"/>
              <a:chExt cx="724" cy="630"/>
            </a:xfrm>
          </p:grpSpPr>
          <p:sp>
            <p:nvSpPr>
              <p:cNvPr id="935994" name="Freeform 58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5" name="Freeform 59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6" name="Freeform 60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7" name="Freeform 61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8" name="Line 62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9" name="Line 63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0" name="Line 64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1" name="Line 65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2" name="Line 66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3" name="Freeform 67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4" name="Line 68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5" name="Line 69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6" name="Line 70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7" name="Line 71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8" name="Line 72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9" name="Freeform 73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10" name="Group 74"/>
          <p:cNvGrpSpPr>
            <a:grpSpLocks/>
          </p:cNvGrpSpPr>
          <p:nvPr/>
        </p:nvGrpSpPr>
        <p:grpSpPr bwMode="auto">
          <a:xfrm>
            <a:off x="3635375" y="2392363"/>
            <a:ext cx="3695700" cy="2908301"/>
            <a:chOff x="2290" y="1507"/>
            <a:chExt cx="2328" cy="1832"/>
          </a:xfrm>
        </p:grpSpPr>
        <p:sp>
          <p:nvSpPr>
            <p:cNvPr id="936011" name="Oval 75"/>
            <p:cNvSpPr>
              <a:spLocks noChangeAspect="1" noChangeArrowheads="1"/>
            </p:cNvSpPr>
            <p:nvPr/>
          </p:nvSpPr>
          <p:spPr bwMode="auto">
            <a:xfrm>
              <a:off x="4320" y="1507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2" name="Line 76"/>
            <p:cNvSpPr>
              <a:spLocks noChangeShapeType="1"/>
            </p:cNvSpPr>
            <p:nvPr/>
          </p:nvSpPr>
          <p:spPr bwMode="auto">
            <a:xfrm flipV="1">
              <a:off x="2290" y="1522"/>
              <a:ext cx="2157" cy="6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3" name="Line 77"/>
            <p:cNvSpPr>
              <a:spLocks noChangeShapeType="1"/>
            </p:cNvSpPr>
            <p:nvPr/>
          </p:nvSpPr>
          <p:spPr bwMode="auto">
            <a:xfrm flipV="1">
              <a:off x="3152" y="2091"/>
              <a:ext cx="1377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14" name="Group 78"/>
            <p:cNvGrpSpPr>
              <a:grpSpLocks/>
            </p:cNvGrpSpPr>
            <p:nvPr/>
          </p:nvGrpSpPr>
          <p:grpSpPr bwMode="auto">
            <a:xfrm>
              <a:off x="2424" y="2432"/>
              <a:ext cx="640" cy="630"/>
              <a:chOff x="460" y="1141"/>
              <a:chExt cx="724" cy="630"/>
            </a:xfrm>
          </p:grpSpPr>
          <p:sp>
            <p:nvSpPr>
              <p:cNvPr id="936015" name="Freeform 79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6" name="Freeform 80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7" name="Freeform 81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8" name="Freeform 82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9" name="Line 83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0" name="Line 84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1" name="Line 85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2" name="Line 86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3" name="Line 87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4" name="Freeform 88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5" name="Line 89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6" name="Line 90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7" name="Line 91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8" name="Line 92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9" name="Line 93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0" name="Freeform 94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31" name="Group 95"/>
          <p:cNvGrpSpPr>
            <a:grpSpLocks/>
          </p:cNvGrpSpPr>
          <p:nvPr/>
        </p:nvGrpSpPr>
        <p:grpSpPr bwMode="auto">
          <a:xfrm>
            <a:off x="3635375" y="2620963"/>
            <a:ext cx="4140200" cy="2679701"/>
            <a:chOff x="2290" y="1651"/>
            <a:chExt cx="2608" cy="1688"/>
          </a:xfrm>
        </p:grpSpPr>
        <p:sp>
          <p:nvSpPr>
            <p:cNvPr id="936032" name="Oval 96"/>
            <p:cNvSpPr>
              <a:spLocks noChangeAspect="1" noChangeArrowheads="1"/>
            </p:cNvSpPr>
            <p:nvPr/>
          </p:nvSpPr>
          <p:spPr bwMode="auto">
            <a:xfrm>
              <a:off x="4600" y="165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3" name="Line 97"/>
            <p:cNvSpPr>
              <a:spLocks noChangeShapeType="1"/>
            </p:cNvSpPr>
            <p:nvPr/>
          </p:nvSpPr>
          <p:spPr bwMode="auto">
            <a:xfrm flipV="1">
              <a:off x="2290" y="1658"/>
              <a:ext cx="2450" cy="5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4" name="Line 98"/>
            <p:cNvSpPr>
              <a:spLocks noChangeShapeType="1"/>
            </p:cNvSpPr>
            <p:nvPr/>
          </p:nvSpPr>
          <p:spPr bwMode="auto">
            <a:xfrm flipV="1">
              <a:off x="3152" y="2235"/>
              <a:ext cx="1611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35" name="Group 99"/>
            <p:cNvGrpSpPr>
              <a:grpSpLocks/>
            </p:cNvGrpSpPr>
            <p:nvPr/>
          </p:nvGrpSpPr>
          <p:grpSpPr bwMode="auto">
            <a:xfrm>
              <a:off x="2379" y="2432"/>
              <a:ext cx="730" cy="630"/>
              <a:chOff x="460" y="1141"/>
              <a:chExt cx="724" cy="630"/>
            </a:xfrm>
          </p:grpSpPr>
          <p:sp>
            <p:nvSpPr>
              <p:cNvPr id="936036" name="Freeform 100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7" name="Freeform 101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8" name="Freeform 102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9" name="Freeform 103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0" name="Line 104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1" name="Line 105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2" name="Line 106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3" name="Line 107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4" name="Line 108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5" name="Freeform 109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6" name="Line 110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7" name="Line 111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8" name="Line 112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9" name="Line 113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0" name="Line 114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1" name="Freeform 115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52" name="Group 116"/>
          <p:cNvGrpSpPr>
            <a:grpSpLocks/>
          </p:cNvGrpSpPr>
          <p:nvPr/>
        </p:nvGrpSpPr>
        <p:grpSpPr bwMode="auto">
          <a:xfrm>
            <a:off x="2263775" y="3429000"/>
            <a:ext cx="2740025" cy="2047875"/>
            <a:chOff x="1426" y="2160"/>
            <a:chExt cx="1726" cy="1290"/>
          </a:xfrm>
        </p:grpSpPr>
        <p:grpSp>
          <p:nvGrpSpPr>
            <p:cNvPr id="936053" name="Group 117"/>
            <p:cNvGrpSpPr>
              <a:grpSpLocks/>
            </p:cNvGrpSpPr>
            <p:nvPr/>
          </p:nvGrpSpPr>
          <p:grpSpPr bwMode="auto">
            <a:xfrm>
              <a:off x="1426" y="3031"/>
              <a:ext cx="270" cy="419"/>
              <a:chOff x="1732" y="3151"/>
              <a:chExt cx="270" cy="419"/>
            </a:xfrm>
          </p:grpSpPr>
          <p:sp>
            <p:nvSpPr>
              <p:cNvPr id="936054" name="Freeform 118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5" name="Freeform 119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6" name="Freeform 120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7" name="Freeform 121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8" name="Freeform 122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9" name="Freeform 123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0" name="Freeform 124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1" name="Freeform 125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2" name="Freeform 126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3" name="Freeform 127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4" name="Freeform 128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5" name="Freeform 129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6" name="Freeform 130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7" name="Freeform 131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8" name="Freeform 132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9" name="Freeform 133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0" name="Freeform 134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1" name="Freeform 135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2" name="Freeform 136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3" name="Freeform 137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4" name="Freeform 138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5" name="Freeform 139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6" name="Freeform 140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7" name="Freeform 141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8" name="Freeform 142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9" name="Freeform 143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0" name="Freeform 144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1" name="Freeform 145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082" name="Line 146"/>
            <p:cNvSpPr>
              <a:spLocks noChangeShapeType="1"/>
            </p:cNvSpPr>
            <p:nvPr/>
          </p:nvSpPr>
          <p:spPr bwMode="auto">
            <a:xfrm>
              <a:off x="1655" y="3067"/>
              <a:ext cx="1497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83" name="Line 147"/>
            <p:cNvSpPr>
              <a:spLocks noChangeShapeType="1"/>
            </p:cNvSpPr>
            <p:nvPr/>
          </p:nvSpPr>
          <p:spPr bwMode="auto">
            <a:xfrm flipV="1">
              <a:off x="1474" y="2160"/>
              <a:ext cx="816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084" name="Group 148"/>
          <p:cNvGrpSpPr>
            <a:grpSpLocks/>
          </p:cNvGrpSpPr>
          <p:nvPr/>
        </p:nvGrpSpPr>
        <p:grpSpPr bwMode="auto">
          <a:xfrm>
            <a:off x="2508250" y="3429000"/>
            <a:ext cx="2495550" cy="2136775"/>
            <a:chOff x="1580" y="2160"/>
            <a:chExt cx="1572" cy="1346"/>
          </a:xfrm>
        </p:grpSpPr>
        <p:grpSp>
          <p:nvGrpSpPr>
            <p:cNvPr id="936085" name="Group 149"/>
            <p:cNvGrpSpPr>
              <a:grpSpLocks/>
            </p:cNvGrpSpPr>
            <p:nvPr/>
          </p:nvGrpSpPr>
          <p:grpSpPr bwMode="auto">
            <a:xfrm>
              <a:off x="1580" y="3087"/>
              <a:ext cx="270" cy="419"/>
              <a:chOff x="1732" y="3151"/>
              <a:chExt cx="270" cy="419"/>
            </a:xfrm>
          </p:grpSpPr>
          <p:sp>
            <p:nvSpPr>
              <p:cNvPr id="936086" name="Freeform 150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7" name="Freeform 151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8" name="Freeform 152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9" name="Freeform 153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0" name="Freeform 154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1" name="Freeform 155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2" name="Freeform 156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3" name="Freeform 157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4" name="Freeform 158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5" name="Freeform 159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6" name="Freeform 160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7" name="Freeform 161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8" name="Freeform 162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9" name="Freeform 163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0" name="Freeform 164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1" name="Freeform 165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2" name="Freeform 166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3" name="Freeform 167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4" name="Freeform 168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5" name="Freeform 169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6" name="Freeform 170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7" name="Freeform 171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8" name="Freeform 172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9" name="Freeform 173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0" name="Freeform 174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1" name="Freeform 175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2" name="Freeform 176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3" name="Freeform 177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14" name="Line 178"/>
            <p:cNvSpPr>
              <a:spLocks noChangeShapeType="1"/>
            </p:cNvSpPr>
            <p:nvPr/>
          </p:nvSpPr>
          <p:spPr bwMode="auto">
            <a:xfrm flipV="1">
              <a:off x="1655" y="2160"/>
              <a:ext cx="635" cy="9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15" name="Line 179"/>
            <p:cNvSpPr>
              <a:spLocks noChangeShapeType="1"/>
            </p:cNvSpPr>
            <p:nvPr/>
          </p:nvSpPr>
          <p:spPr bwMode="auto">
            <a:xfrm>
              <a:off x="1791" y="3158"/>
              <a:ext cx="1361" cy="18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16" name="Group 180"/>
          <p:cNvGrpSpPr>
            <a:grpSpLocks/>
          </p:cNvGrpSpPr>
          <p:nvPr/>
        </p:nvGrpSpPr>
        <p:grpSpPr bwMode="auto">
          <a:xfrm>
            <a:off x="2988321" y="3507358"/>
            <a:ext cx="1960562" cy="2289174"/>
            <a:chOff x="1737" y="2108"/>
            <a:chExt cx="1235" cy="1442"/>
          </a:xfrm>
        </p:grpSpPr>
        <p:grpSp>
          <p:nvGrpSpPr>
            <p:cNvPr id="936117" name="Group 181"/>
            <p:cNvGrpSpPr>
              <a:grpSpLocks/>
            </p:cNvGrpSpPr>
            <p:nvPr/>
          </p:nvGrpSpPr>
          <p:grpSpPr bwMode="auto">
            <a:xfrm>
              <a:off x="1737" y="3147"/>
              <a:ext cx="254" cy="403"/>
              <a:chOff x="1737" y="3147"/>
              <a:chExt cx="254" cy="403"/>
            </a:xfrm>
          </p:grpSpPr>
          <p:sp>
            <p:nvSpPr>
              <p:cNvPr id="936118" name="Freeform 182"/>
              <p:cNvSpPr>
                <a:spLocks noChangeAspect="1"/>
              </p:cNvSpPr>
              <p:nvPr/>
            </p:nvSpPr>
            <p:spPr bwMode="auto">
              <a:xfrm>
                <a:off x="1816" y="3456"/>
                <a:ext cx="94" cy="94"/>
              </a:xfrm>
              <a:custGeom>
                <a:avLst/>
                <a:gdLst>
                  <a:gd name="T0" fmla="*/ 21 w 110"/>
                  <a:gd name="T1" fmla="*/ 99 h 110"/>
                  <a:gd name="T2" fmla="*/ 14 w 110"/>
                  <a:gd name="T3" fmla="*/ 98 h 110"/>
                  <a:gd name="T4" fmla="*/ 9 w 110"/>
                  <a:gd name="T5" fmla="*/ 95 h 110"/>
                  <a:gd name="T6" fmla="*/ 7 w 110"/>
                  <a:gd name="T7" fmla="*/ 93 h 110"/>
                  <a:gd name="T8" fmla="*/ 7 w 110"/>
                  <a:gd name="T9" fmla="*/ 88 h 110"/>
                  <a:gd name="T10" fmla="*/ 3 w 110"/>
                  <a:gd name="T11" fmla="*/ 84 h 110"/>
                  <a:gd name="T12" fmla="*/ 1 w 110"/>
                  <a:gd name="T13" fmla="*/ 81 h 110"/>
                  <a:gd name="T14" fmla="*/ 2 w 110"/>
                  <a:gd name="T15" fmla="*/ 79 h 110"/>
                  <a:gd name="T16" fmla="*/ 6 w 110"/>
                  <a:gd name="T17" fmla="*/ 73 h 110"/>
                  <a:gd name="T18" fmla="*/ 5 w 110"/>
                  <a:gd name="T19" fmla="*/ 68 h 110"/>
                  <a:gd name="T20" fmla="*/ 1 w 110"/>
                  <a:gd name="T21" fmla="*/ 62 h 110"/>
                  <a:gd name="T22" fmla="*/ 5 w 110"/>
                  <a:gd name="T23" fmla="*/ 57 h 110"/>
                  <a:gd name="T24" fmla="*/ 6 w 110"/>
                  <a:gd name="T25" fmla="*/ 52 h 110"/>
                  <a:gd name="T26" fmla="*/ 2 w 110"/>
                  <a:gd name="T27" fmla="*/ 47 h 110"/>
                  <a:gd name="T28" fmla="*/ 4 w 110"/>
                  <a:gd name="T29" fmla="*/ 41 h 110"/>
                  <a:gd name="T30" fmla="*/ 5 w 110"/>
                  <a:gd name="T31" fmla="*/ 35 h 110"/>
                  <a:gd name="T32" fmla="*/ 1 w 110"/>
                  <a:gd name="T33" fmla="*/ 30 h 110"/>
                  <a:gd name="T34" fmla="*/ 2 w 110"/>
                  <a:gd name="T35" fmla="*/ 25 h 110"/>
                  <a:gd name="T36" fmla="*/ 6 w 110"/>
                  <a:gd name="T37" fmla="*/ 18 h 110"/>
                  <a:gd name="T38" fmla="*/ 1 w 110"/>
                  <a:gd name="T39" fmla="*/ 13 h 110"/>
                  <a:gd name="T40" fmla="*/ 0 w 110"/>
                  <a:gd name="T41" fmla="*/ 8 h 110"/>
                  <a:gd name="T42" fmla="*/ 0 w 110"/>
                  <a:gd name="T43" fmla="*/ 3 h 110"/>
                  <a:gd name="T44" fmla="*/ 109 w 110"/>
                  <a:gd name="T45" fmla="*/ 0 h 110"/>
                  <a:gd name="T46" fmla="*/ 109 w 110"/>
                  <a:gd name="T47" fmla="*/ 5 h 110"/>
                  <a:gd name="T48" fmla="*/ 108 w 110"/>
                  <a:gd name="T49" fmla="*/ 10 h 110"/>
                  <a:gd name="T50" fmla="*/ 104 w 110"/>
                  <a:gd name="T51" fmla="*/ 16 h 110"/>
                  <a:gd name="T52" fmla="*/ 103 w 110"/>
                  <a:gd name="T53" fmla="*/ 19 h 110"/>
                  <a:gd name="T54" fmla="*/ 106 w 110"/>
                  <a:gd name="T55" fmla="*/ 24 h 110"/>
                  <a:gd name="T56" fmla="*/ 107 w 110"/>
                  <a:gd name="T57" fmla="*/ 29 h 110"/>
                  <a:gd name="T58" fmla="*/ 105 w 110"/>
                  <a:gd name="T59" fmla="*/ 32 h 110"/>
                  <a:gd name="T60" fmla="*/ 103 w 110"/>
                  <a:gd name="T61" fmla="*/ 36 h 110"/>
                  <a:gd name="T62" fmla="*/ 104 w 110"/>
                  <a:gd name="T63" fmla="*/ 41 h 110"/>
                  <a:gd name="T64" fmla="*/ 107 w 110"/>
                  <a:gd name="T65" fmla="*/ 45 h 110"/>
                  <a:gd name="T66" fmla="*/ 104 w 110"/>
                  <a:gd name="T67" fmla="*/ 49 h 110"/>
                  <a:gd name="T68" fmla="*/ 102 w 110"/>
                  <a:gd name="T69" fmla="*/ 53 h 110"/>
                  <a:gd name="T70" fmla="*/ 102 w 110"/>
                  <a:gd name="T71" fmla="*/ 56 h 110"/>
                  <a:gd name="T72" fmla="*/ 106 w 110"/>
                  <a:gd name="T73" fmla="*/ 60 h 110"/>
                  <a:gd name="T74" fmla="*/ 107 w 110"/>
                  <a:gd name="T75" fmla="*/ 62 h 110"/>
                  <a:gd name="T76" fmla="*/ 103 w 110"/>
                  <a:gd name="T77" fmla="*/ 68 h 110"/>
                  <a:gd name="T78" fmla="*/ 102 w 110"/>
                  <a:gd name="T79" fmla="*/ 73 h 110"/>
                  <a:gd name="T80" fmla="*/ 106 w 110"/>
                  <a:gd name="T81" fmla="*/ 79 h 110"/>
                  <a:gd name="T82" fmla="*/ 106 w 110"/>
                  <a:gd name="T83" fmla="*/ 81 h 110"/>
                  <a:gd name="T84" fmla="*/ 106 w 110"/>
                  <a:gd name="T85" fmla="*/ 84 h 110"/>
                  <a:gd name="T86" fmla="*/ 101 w 110"/>
                  <a:gd name="T87" fmla="*/ 89 h 110"/>
                  <a:gd name="T88" fmla="*/ 100 w 110"/>
                  <a:gd name="T89" fmla="*/ 95 h 110"/>
                  <a:gd name="T90" fmla="*/ 97 w 110"/>
                  <a:gd name="T91" fmla="*/ 98 h 110"/>
                  <a:gd name="T92" fmla="*/ 87 w 110"/>
                  <a:gd name="T93" fmla="*/ 100 h 110"/>
                  <a:gd name="T94" fmla="*/ 68 w 110"/>
                  <a:gd name="T95" fmla="*/ 109 h 110"/>
                  <a:gd name="T96" fmla="*/ 43 w 110"/>
                  <a:gd name="T9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28" y="108"/>
                    </a:moveTo>
                    <a:lnTo>
                      <a:pt x="21" y="99"/>
                    </a:lnTo>
                    <a:lnTo>
                      <a:pt x="17" y="99"/>
                    </a:lnTo>
                    <a:lnTo>
                      <a:pt x="14" y="98"/>
                    </a:lnTo>
                    <a:lnTo>
                      <a:pt x="11" y="96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3" y="84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4" y="76"/>
                    </a:lnTo>
                    <a:lnTo>
                      <a:pt x="6" y="73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5" y="57"/>
                    </a:lnTo>
                    <a:lnTo>
                      <a:pt x="7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4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4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6" y="44"/>
                    </a:lnTo>
                    <a:lnTo>
                      <a:pt x="107" y="45"/>
                    </a:lnTo>
                    <a:lnTo>
                      <a:pt x="106" y="47"/>
                    </a:lnTo>
                    <a:lnTo>
                      <a:pt x="104" y="49"/>
                    </a:lnTo>
                    <a:lnTo>
                      <a:pt x="103" y="51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3" y="57"/>
                    </a:lnTo>
                    <a:lnTo>
                      <a:pt x="106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8"/>
                    </a:lnTo>
                    <a:lnTo>
                      <a:pt x="102" y="70"/>
                    </a:lnTo>
                    <a:lnTo>
                      <a:pt x="102" y="73"/>
                    </a:lnTo>
                    <a:lnTo>
                      <a:pt x="103" y="76"/>
                    </a:lnTo>
                    <a:lnTo>
                      <a:pt x="106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3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98" y="96"/>
                    </a:lnTo>
                    <a:lnTo>
                      <a:pt x="97" y="98"/>
                    </a:lnTo>
                    <a:lnTo>
                      <a:pt x="94" y="99"/>
                    </a:lnTo>
                    <a:lnTo>
                      <a:pt x="87" y="100"/>
                    </a:lnTo>
                    <a:lnTo>
                      <a:pt x="81" y="108"/>
                    </a:lnTo>
                    <a:lnTo>
                      <a:pt x="68" y="109"/>
                    </a:lnTo>
                    <a:lnTo>
                      <a:pt x="55" y="109"/>
                    </a:lnTo>
                    <a:lnTo>
                      <a:pt x="43" y="109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9" name="Freeform 183"/>
              <p:cNvSpPr>
                <a:spLocks noChangeAspect="1"/>
              </p:cNvSpPr>
              <p:nvPr/>
            </p:nvSpPr>
            <p:spPr bwMode="auto">
              <a:xfrm>
                <a:off x="1817" y="3456"/>
                <a:ext cx="90" cy="15"/>
              </a:xfrm>
              <a:custGeom>
                <a:avLst/>
                <a:gdLst>
                  <a:gd name="T0" fmla="*/ 105 w 106"/>
                  <a:gd name="T1" fmla="*/ 0 h 17"/>
                  <a:gd name="T2" fmla="*/ 105 w 106"/>
                  <a:gd name="T3" fmla="*/ 16 h 17"/>
                  <a:gd name="T4" fmla="*/ 0 w 106"/>
                  <a:gd name="T5" fmla="*/ 16 h 17"/>
                  <a:gd name="T6" fmla="*/ 0 w 106"/>
                  <a:gd name="T7" fmla="*/ 0 h 17"/>
                  <a:gd name="T8" fmla="*/ 105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105" y="0"/>
                    </a:moveTo>
                    <a:lnTo>
                      <a:pt x="10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0" name="Freeform 184"/>
              <p:cNvSpPr>
                <a:spLocks noChangeAspect="1"/>
              </p:cNvSpPr>
              <p:nvPr/>
            </p:nvSpPr>
            <p:spPr bwMode="auto">
              <a:xfrm>
                <a:off x="1817" y="3457"/>
                <a:ext cx="15" cy="15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1" name="Freeform 185"/>
              <p:cNvSpPr>
                <a:spLocks noChangeAspect="1"/>
              </p:cNvSpPr>
              <p:nvPr/>
            </p:nvSpPr>
            <p:spPr bwMode="auto">
              <a:xfrm>
                <a:off x="1839" y="3459"/>
                <a:ext cx="47" cy="14"/>
              </a:xfrm>
              <a:custGeom>
                <a:avLst/>
                <a:gdLst>
                  <a:gd name="T0" fmla="*/ 0 w 55"/>
                  <a:gd name="T1" fmla="*/ 2 h 17"/>
                  <a:gd name="T2" fmla="*/ 3 w 55"/>
                  <a:gd name="T3" fmla="*/ 6 h 17"/>
                  <a:gd name="T4" fmla="*/ 1 w 55"/>
                  <a:gd name="T5" fmla="*/ 12 h 17"/>
                  <a:gd name="T6" fmla="*/ 4 w 55"/>
                  <a:gd name="T7" fmla="*/ 16 h 17"/>
                  <a:gd name="T8" fmla="*/ 19 w 55"/>
                  <a:gd name="T9" fmla="*/ 16 h 17"/>
                  <a:gd name="T10" fmla="*/ 38 w 55"/>
                  <a:gd name="T11" fmla="*/ 14 h 17"/>
                  <a:gd name="T12" fmla="*/ 50 w 55"/>
                  <a:gd name="T13" fmla="*/ 12 h 17"/>
                  <a:gd name="T14" fmla="*/ 48 w 55"/>
                  <a:gd name="T15" fmla="*/ 7 h 17"/>
                  <a:gd name="T16" fmla="*/ 54 w 55"/>
                  <a:gd name="T17" fmla="*/ 0 h 17"/>
                  <a:gd name="T18" fmla="*/ 23 w 55"/>
                  <a:gd name="T19" fmla="*/ 1 h 17"/>
                  <a:gd name="T20" fmla="*/ 0 w 55"/>
                  <a:gd name="T21" fmla="*/ 2 h 17"/>
                  <a:gd name="T22" fmla="*/ 0 w 5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2"/>
                    </a:moveTo>
                    <a:lnTo>
                      <a:pt x="3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9" y="16"/>
                    </a:lnTo>
                    <a:lnTo>
                      <a:pt x="38" y="14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54" y="0"/>
                    </a:lnTo>
                    <a:lnTo>
                      <a:pt x="23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2" name="Freeform 186"/>
              <p:cNvSpPr>
                <a:spLocks noChangeAspect="1"/>
              </p:cNvSpPr>
              <p:nvPr/>
            </p:nvSpPr>
            <p:spPr bwMode="auto">
              <a:xfrm>
                <a:off x="1825" y="3468"/>
                <a:ext cx="67" cy="15"/>
              </a:xfrm>
              <a:custGeom>
                <a:avLst/>
                <a:gdLst>
                  <a:gd name="T0" fmla="*/ 18 w 79"/>
                  <a:gd name="T1" fmla="*/ 7 h 17"/>
                  <a:gd name="T2" fmla="*/ 3 w 79"/>
                  <a:gd name="T3" fmla="*/ 10 h 17"/>
                  <a:gd name="T4" fmla="*/ 13 w 79"/>
                  <a:gd name="T5" fmla="*/ 11 h 17"/>
                  <a:gd name="T6" fmla="*/ 0 w 79"/>
                  <a:gd name="T7" fmla="*/ 16 h 17"/>
                  <a:gd name="T8" fmla="*/ 9 w 79"/>
                  <a:gd name="T9" fmla="*/ 16 h 17"/>
                  <a:gd name="T10" fmla="*/ 24 w 79"/>
                  <a:gd name="T11" fmla="*/ 12 h 17"/>
                  <a:gd name="T12" fmla="*/ 43 w 79"/>
                  <a:gd name="T13" fmla="*/ 12 h 17"/>
                  <a:gd name="T14" fmla="*/ 57 w 79"/>
                  <a:gd name="T15" fmla="*/ 11 h 17"/>
                  <a:gd name="T16" fmla="*/ 78 w 79"/>
                  <a:gd name="T17" fmla="*/ 7 h 17"/>
                  <a:gd name="T18" fmla="*/ 76 w 79"/>
                  <a:gd name="T19" fmla="*/ 4 h 17"/>
                  <a:gd name="T20" fmla="*/ 77 w 79"/>
                  <a:gd name="T21" fmla="*/ 0 h 17"/>
                  <a:gd name="T22" fmla="*/ 58 w 79"/>
                  <a:gd name="T23" fmla="*/ 4 h 17"/>
                  <a:gd name="T24" fmla="*/ 29 w 79"/>
                  <a:gd name="T25" fmla="*/ 5 h 17"/>
                  <a:gd name="T26" fmla="*/ 24 w 79"/>
                  <a:gd name="T27" fmla="*/ 7 h 17"/>
                  <a:gd name="T28" fmla="*/ 18 w 79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7">
                    <a:moveTo>
                      <a:pt x="18" y="7"/>
                    </a:moveTo>
                    <a:lnTo>
                      <a:pt x="3" y="10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57" y="11"/>
                    </a:lnTo>
                    <a:lnTo>
                      <a:pt x="78" y="7"/>
                    </a:lnTo>
                    <a:lnTo>
                      <a:pt x="76" y="4"/>
                    </a:lnTo>
                    <a:lnTo>
                      <a:pt x="77" y="0"/>
                    </a:lnTo>
                    <a:lnTo>
                      <a:pt x="58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8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3" name="Freeform 187"/>
              <p:cNvSpPr>
                <a:spLocks noChangeAspect="1"/>
              </p:cNvSpPr>
              <p:nvPr/>
            </p:nvSpPr>
            <p:spPr bwMode="auto">
              <a:xfrm>
                <a:off x="1838" y="3524"/>
                <a:ext cx="50" cy="15"/>
              </a:xfrm>
              <a:custGeom>
                <a:avLst/>
                <a:gdLst>
                  <a:gd name="T0" fmla="*/ 0 w 59"/>
                  <a:gd name="T1" fmla="*/ 1 h 17"/>
                  <a:gd name="T2" fmla="*/ 8 w 59"/>
                  <a:gd name="T3" fmla="*/ 0 h 17"/>
                  <a:gd name="T4" fmla="*/ 27 w 59"/>
                  <a:gd name="T5" fmla="*/ 3 h 17"/>
                  <a:gd name="T6" fmla="*/ 50 w 59"/>
                  <a:gd name="T7" fmla="*/ 2 h 17"/>
                  <a:gd name="T8" fmla="*/ 57 w 59"/>
                  <a:gd name="T9" fmla="*/ 2 h 17"/>
                  <a:gd name="T10" fmla="*/ 50 w 59"/>
                  <a:gd name="T11" fmla="*/ 3 h 17"/>
                  <a:gd name="T12" fmla="*/ 58 w 59"/>
                  <a:gd name="T13" fmla="*/ 8 h 17"/>
                  <a:gd name="T14" fmla="*/ 38 w 59"/>
                  <a:gd name="T15" fmla="*/ 11 h 17"/>
                  <a:gd name="T16" fmla="*/ 30 w 59"/>
                  <a:gd name="T17" fmla="*/ 16 h 17"/>
                  <a:gd name="T18" fmla="*/ 8 w 59"/>
                  <a:gd name="T19" fmla="*/ 14 h 17"/>
                  <a:gd name="T20" fmla="*/ 8 w 59"/>
                  <a:gd name="T21" fmla="*/ 9 h 17"/>
                  <a:gd name="T22" fmla="*/ 8 w 59"/>
                  <a:gd name="T23" fmla="*/ 6 h 17"/>
                  <a:gd name="T24" fmla="*/ 1 w 59"/>
                  <a:gd name="T25" fmla="*/ 3 h 17"/>
                  <a:gd name="T26" fmla="*/ 0 w 5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8" y="0"/>
                    </a:lnTo>
                    <a:lnTo>
                      <a:pt x="27" y="3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58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8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4" name="Freeform 188"/>
              <p:cNvSpPr>
                <a:spLocks noChangeAspect="1"/>
              </p:cNvSpPr>
              <p:nvPr/>
            </p:nvSpPr>
            <p:spPr bwMode="auto">
              <a:xfrm>
                <a:off x="1832" y="3513"/>
                <a:ext cx="65" cy="14"/>
              </a:xfrm>
              <a:custGeom>
                <a:avLst/>
                <a:gdLst>
                  <a:gd name="T0" fmla="*/ 0 w 77"/>
                  <a:gd name="T1" fmla="*/ 12 h 17"/>
                  <a:gd name="T2" fmla="*/ 16 w 77"/>
                  <a:gd name="T3" fmla="*/ 9 h 17"/>
                  <a:gd name="T4" fmla="*/ 73 w 77"/>
                  <a:gd name="T5" fmla="*/ 0 h 17"/>
                  <a:gd name="T6" fmla="*/ 67 w 77"/>
                  <a:gd name="T7" fmla="*/ 9 h 17"/>
                  <a:gd name="T8" fmla="*/ 76 w 77"/>
                  <a:gd name="T9" fmla="*/ 12 h 17"/>
                  <a:gd name="T10" fmla="*/ 66 w 77"/>
                  <a:gd name="T11" fmla="*/ 14 h 17"/>
                  <a:gd name="T12" fmla="*/ 49 w 77"/>
                  <a:gd name="T13" fmla="*/ 14 h 17"/>
                  <a:gd name="T14" fmla="*/ 39 w 77"/>
                  <a:gd name="T15" fmla="*/ 16 h 17"/>
                  <a:gd name="T16" fmla="*/ 26 w 77"/>
                  <a:gd name="T17" fmla="*/ 14 h 17"/>
                  <a:gd name="T18" fmla="*/ 10 w 77"/>
                  <a:gd name="T19" fmla="*/ 13 h 17"/>
                  <a:gd name="T20" fmla="*/ 0 w 7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7">
                    <a:moveTo>
                      <a:pt x="0" y="12"/>
                    </a:moveTo>
                    <a:lnTo>
                      <a:pt x="16" y="9"/>
                    </a:lnTo>
                    <a:lnTo>
                      <a:pt x="73" y="0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66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26" y="14"/>
                    </a:lnTo>
                    <a:lnTo>
                      <a:pt x="10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5" name="Freeform 189"/>
              <p:cNvSpPr>
                <a:spLocks noChangeAspect="1"/>
              </p:cNvSpPr>
              <p:nvPr/>
            </p:nvSpPr>
            <p:spPr bwMode="auto">
              <a:xfrm>
                <a:off x="1825" y="3478"/>
                <a:ext cx="69" cy="15"/>
              </a:xfrm>
              <a:custGeom>
                <a:avLst/>
                <a:gdLst>
                  <a:gd name="T0" fmla="*/ 26 w 81"/>
                  <a:gd name="T1" fmla="*/ 5 h 17"/>
                  <a:gd name="T2" fmla="*/ 43 w 81"/>
                  <a:gd name="T3" fmla="*/ 3 h 17"/>
                  <a:gd name="T4" fmla="*/ 70 w 81"/>
                  <a:gd name="T5" fmla="*/ 1 h 17"/>
                  <a:gd name="T6" fmla="*/ 78 w 81"/>
                  <a:gd name="T7" fmla="*/ 0 h 17"/>
                  <a:gd name="T8" fmla="*/ 72 w 81"/>
                  <a:gd name="T9" fmla="*/ 5 h 17"/>
                  <a:gd name="T10" fmla="*/ 80 w 81"/>
                  <a:gd name="T11" fmla="*/ 8 h 17"/>
                  <a:gd name="T12" fmla="*/ 70 w 81"/>
                  <a:gd name="T13" fmla="*/ 9 h 17"/>
                  <a:gd name="T14" fmla="*/ 58 w 81"/>
                  <a:gd name="T15" fmla="*/ 9 h 17"/>
                  <a:gd name="T16" fmla="*/ 29 w 81"/>
                  <a:gd name="T17" fmla="*/ 12 h 17"/>
                  <a:gd name="T18" fmla="*/ 3 w 81"/>
                  <a:gd name="T19" fmla="*/ 16 h 17"/>
                  <a:gd name="T20" fmla="*/ 15 w 81"/>
                  <a:gd name="T21" fmla="*/ 12 h 17"/>
                  <a:gd name="T22" fmla="*/ 0 w 81"/>
                  <a:gd name="T23" fmla="*/ 11 h 17"/>
                  <a:gd name="T24" fmla="*/ 26 w 8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7">
                    <a:moveTo>
                      <a:pt x="26" y="5"/>
                    </a:moveTo>
                    <a:lnTo>
                      <a:pt x="43" y="3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80" y="8"/>
                    </a:lnTo>
                    <a:lnTo>
                      <a:pt x="70" y="9"/>
                    </a:lnTo>
                    <a:lnTo>
                      <a:pt x="58" y="9"/>
                    </a:lnTo>
                    <a:lnTo>
                      <a:pt x="29" y="12"/>
                    </a:lnTo>
                    <a:lnTo>
                      <a:pt x="3" y="16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2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6" name="Freeform 190"/>
              <p:cNvSpPr>
                <a:spLocks noChangeAspect="1"/>
              </p:cNvSpPr>
              <p:nvPr/>
            </p:nvSpPr>
            <p:spPr bwMode="auto">
              <a:xfrm>
                <a:off x="1828" y="3490"/>
                <a:ext cx="66" cy="14"/>
              </a:xfrm>
              <a:custGeom>
                <a:avLst/>
                <a:gdLst>
                  <a:gd name="T0" fmla="*/ 0 w 77"/>
                  <a:gd name="T1" fmla="*/ 6 h 17"/>
                  <a:gd name="T2" fmla="*/ 12 w 77"/>
                  <a:gd name="T3" fmla="*/ 9 h 17"/>
                  <a:gd name="T4" fmla="*/ 19 w 77"/>
                  <a:gd name="T5" fmla="*/ 5 h 17"/>
                  <a:gd name="T6" fmla="*/ 28 w 77"/>
                  <a:gd name="T7" fmla="*/ 5 h 17"/>
                  <a:gd name="T8" fmla="*/ 43 w 77"/>
                  <a:gd name="T9" fmla="*/ 5 h 17"/>
                  <a:gd name="T10" fmla="*/ 36 w 77"/>
                  <a:gd name="T11" fmla="*/ 10 h 17"/>
                  <a:gd name="T12" fmla="*/ 25 w 77"/>
                  <a:gd name="T13" fmla="*/ 10 h 17"/>
                  <a:gd name="T14" fmla="*/ 13 w 77"/>
                  <a:gd name="T15" fmla="*/ 11 h 17"/>
                  <a:gd name="T16" fmla="*/ 1 w 77"/>
                  <a:gd name="T17" fmla="*/ 16 h 17"/>
                  <a:gd name="T18" fmla="*/ 20 w 77"/>
                  <a:gd name="T19" fmla="*/ 14 h 17"/>
                  <a:gd name="T20" fmla="*/ 36 w 77"/>
                  <a:gd name="T21" fmla="*/ 14 h 17"/>
                  <a:gd name="T22" fmla="*/ 41 w 77"/>
                  <a:gd name="T23" fmla="*/ 16 h 17"/>
                  <a:gd name="T24" fmla="*/ 52 w 77"/>
                  <a:gd name="T25" fmla="*/ 13 h 17"/>
                  <a:gd name="T26" fmla="*/ 67 w 77"/>
                  <a:gd name="T27" fmla="*/ 11 h 17"/>
                  <a:gd name="T28" fmla="*/ 75 w 77"/>
                  <a:gd name="T29" fmla="*/ 9 h 17"/>
                  <a:gd name="T30" fmla="*/ 69 w 77"/>
                  <a:gd name="T31" fmla="*/ 8 h 17"/>
                  <a:gd name="T32" fmla="*/ 76 w 77"/>
                  <a:gd name="T33" fmla="*/ 0 h 17"/>
                  <a:gd name="T34" fmla="*/ 0 w 77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17">
                    <a:moveTo>
                      <a:pt x="0" y="6"/>
                    </a:moveTo>
                    <a:lnTo>
                      <a:pt x="12" y="9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43" y="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13" y="11"/>
                    </a:lnTo>
                    <a:lnTo>
                      <a:pt x="1" y="16"/>
                    </a:lnTo>
                    <a:lnTo>
                      <a:pt x="20" y="14"/>
                    </a:lnTo>
                    <a:lnTo>
                      <a:pt x="36" y="14"/>
                    </a:lnTo>
                    <a:lnTo>
                      <a:pt x="41" y="16"/>
                    </a:lnTo>
                    <a:lnTo>
                      <a:pt x="52" y="13"/>
                    </a:lnTo>
                    <a:lnTo>
                      <a:pt x="67" y="11"/>
                    </a:lnTo>
                    <a:lnTo>
                      <a:pt x="75" y="9"/>
                    </a:lnTo>
                    <a:lnTo>
                      <a:pt x="69" y="8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7" name="Freeform 191"/>
              <p:cNvSpPr>
                <a:spLocks noChangeAspect="1"/>
              </p:cNvSpPr>
              <p:nvPr/>
            </p:nvSpPr>
            <p:spPr bwMode="auto">
              <a:xfrm>
                <a:off x="1832" y="3502"/>
                <a:ext cx="63" cy="15"/>
              </a:xfrm>
              <a:custGeom>
                <a:avLst/>
                <a:gdLst>
                  <a:gd name="T0" fmla="*/ 1 w 74"/>
                  <a:gd name="T1" fmla="*/ 8 h 17"/>
                  <a:gd name="T2" fmla="*/ 49 w 74"/>
                  <a:gd name="T3" fmla="*/ 1 h 17"/>
                  <a:gd name="T4" fmla="*/ 67 w 74"/>
                  <a:gd name="T5" fmla="*/ 0 h 17"/>
                  <a:gd name="T6" fmla="*/ 61 w 74"/>
                  <a:gd name="T7" fmla="*/ 4 h 17"/>
                  <a:gd name="T8" fmla="*/ 67 w 74"/>
                  <a:gd name="T9" fmla="*/ 9 h 17"/>
                  <a:gd name="T10" fmla="*/ 73 w 74"/>
                  <a:gd name="T11" fmla="*/ 8 h 17"/>
                  <a:gd name="T12" fmla="*/ 57 w 74"/>
                  <a:gd name="T13" fmla="*/ 11 h 17"/>
                  <a:gd name="T14" fmla="*/ 31 w 74"/>
                  <a:gd name="T15" fmla="*/ 14 h 17"/>
                  <a:gd name="T16" fmla="*/ 14 w 74"/>
                  <a:gd name="T17" fmla="*/ 14 h 17"/>
                  <a:gd name="T18" fmla="*/ 0 w 74"/>
                  <a:gd name="T19" fmla="*/ 16 h 17"/>
                  <a:gd name="T20" fmla="*/ 20 w 74"/>
                  <a:gd name="T21" fmla="*/ 12 h 17"/>
                  <a:gd name="T22" fmla="*/ 36 w 74"/>
                  <a:gd name="T23" fmla="*/ 9 h 17"/>
                  <a:gd name="T24" fmla="*/ 9 w 74"/>
                  <a:gd name="T25" fmla="*/ 6 h 17"/>
                  <a:gd name="T26" fmla="*/ 1 w 74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7">
                    <a:moveTo>
                      <a:pt x="1" y="8"/>
                    </a:moveTo>
                    <a:lnTo>
                      <a:pt x="49" y="1"/>
                    </a:lnTo>
                    <a:lnTo>
                      <a:pt x="67" y="0"/>
                    </a:lnTo>
                    <a:lnTo>
                      <a:pt x="61" y="4"/>
                    </a:lnTo>
                    <a:lnTo>
                      <a:pt x="67" y="9"/>
                    </a:lnTo>
                    <a:lnTo>
                      <a:pt x="73" y="8"/>
                    </a:lnTo>
                    <a:lnTo>
                      <a:pt x="57" y="11"/>
                    </a:lnTo>
                    <a:lnTo>
                      <a:pt x="31" y="14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20" y="12"/>
                    </a:lnTo>
                    <a:lnTo>
                      <a:pt x="36" y="9"/>
                    </a:lnTo>
                    <a:lnTo>
                      <a:pt x="9" y="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8" name="Freeform 192"/>
              <p:cNvSpPr>
                <a:spLocks noChangeAspect="1"/>
              </p:cNvSpPr>
              <p:nvPr/>
            </p:nvSpPr>
            <p:spPr bwMode="auto">
              <a:xfrm>
                <a:off x="1890" y="3458"/>
                <a:ext cx="17" cy="44"/>
              </a:xfrm>
              <a:custGeom>
                <a:avLst/>
                <a:gdLst>
                  <a:gd name="T0" fmla="*/ 0 w 21"/>
                  <a:gd name="T1" fmla="*/ 0 h 52"/>
                  <a:gd name="T2" fmla="*/ 7 w 21"/>
                  <a:gd name="T3" fmla="*/ 4 h 52"/>
                  <a:gd name="T4" fmla="*/ 8 w 21"/>
                  <a:gd name="T5" fmla="*/ 8 h 52"/>
                  <a:gd name="T6" fmla="*/ 5 w 21"/>
                  <a:gd name="T7" fmla="*/ 10 h 52"/>
                  <a:gd name="T8" fmla="*/ 2 w 21"/>
                  <a:gd name="T9" fmla="*/ 12 h 52"/>
                  <a:gd name="T10" fmla="*/ 6 w 21"/>
                  <a:gd name="T11" fmla="*/ 17 h 52"/>
                  <a:gd name="T12" fmla="*/ 6 w 21"/>
                  <a:gd name="T13" fmla="*/ 20 h 52"/>
                  <a:gd name="T14" fmla="*/ 5 w 21"/>
                  <a:gd name="T15" fmla="*/ 23 h 52"/>
                  <a:gd name="T16" fmla="*/ 8 w 21"/>
                  <a:gd name="T17" fmla="*/ 24 h 52"/>
                  <a:gd name="T18" fmla="*/ 5 w 21"/>
                  <a:gd name="T19" fmla="*/ 28 h 52"/>
                  <a:gd name="T20" fmla="*/ 4 w 21"/>
                  <a:gd name="T21" fmla="*/ 29 h 52"/>
                  <a:gd name="T22" fmla="*/ 10 w 21"/>
                  <a:gd name="T23" fmla="*/ 34 h 52"/>
                  <a:gd name="T24" fmla="*/ 7 w 21"/>
                  <a:gd name="T25" fmla="*/ 37 h 52"/>
                  <a:gd name="T26" fmla="*/ 11 w 21"/>
                  <a:gd name="T27" fmla="*/ 42 h 52"/>
                  <a:gd name="T28" fmla="*/ 8 w 21"/>
                  <a:gd name="T29" fmla="*/ 46 h 52"/>
                  <a:gd name="T30" fmla="*/ 0 w 21"/>
                  <a:gd name="T31" fmla="*/ 51 h 52"/>
                  <a:gd name="T32" fmla="*/ 11 w 21"/>
                  <a:gd name="T33" fmla="*/ 48 h 52"/>
                  <a:gd name="T34" fmla="*/ 17 w 21"/>
                  <a:gd name="T35" fmla="*/ 42 h 52"/>
                  <a:gd name="T36" fmla="*/ 14 w 21"/>
                  <a:gd name="T37" fmla="*/ 38 h 52"/>
                  <a:gd name="T38" fmla="*/ 15 w 21"/>
                  <a:gd name="T39" fmla="*/ 30 h 52"/>
                  <a:gd name="T40" fmla="*/ 17 w 21"/>
                  <a:gd name="T41" fmla="*/ 25 h 52"/>
                  <a:gd name="T42" fmla="*/ 15 w 21"/>
                  <a:gd name="T43" fmla="*/ 20 h 52"/>
                  <a:gd name="T44" fmla="*/ 14 w 21"/>
                  <a:gd name="T45" fmla="*/ 15 h 52"/>
                  <a:gd name="T46" fmla="*/ 18 w 21"/>
                  <a:gd name="T47" fmla="*/ 9 h 52"/>
                  <a:gd name="T48" fmla="*/ 20 w 21"/>
                  <a:gd name="T49" fmla="*/ 0 h 52"/>
                  <a:gd name="T50" fmla="*/ 0 w 21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lnTo>
                      <a:pt x="7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0" y="34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8" y="46"/>
                    </a:lnTo>
                    <a:lnTo>
                      <a:pt x="0" y="51"/>
                    </a:lnTo>
                    <a:lnTo>
                      <a:pt x="11" y="48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15" y="20"/>
                    </a:lnTo>
                    <a:lnTo>
                      <a:pt x="14" y="15"/>
                    </a:lnTo>
                    <a:lnTo>
                      <a:pt x="18" y="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9" name="Freeform 193"/>
              <p:cNvSpPr>
                <a:spLocks noChangeAspect="1"/>
              </p:cNvSpPr>
              <p:nvPr/>
            </p:nvSpPr>
            <p:spPr bwMode="auto">
              <a:xfrm>
                <a:off x="1819" y="3483"/>
                <a:ext cx="14" cy="1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0" name="Freeform 194"/>
              <p:cNvSpPr>
                <a:spLocks noChangeAspect="1"/>
              </p:cNvSpPr>
              <p:nvPr/>
            </p:nvSpPr>
            <p:spPr bwMode="auto">
              <a:xfrm>
                <a:off x="1820" y="3498"/>
                <a:ext cx="14" cy="15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1" name="Freeform 195"/>
              <p:cNvSpPr>
                <a:spLocks noChangeAspect="1"/>
              </p:cNvSpPr>
              <p:nvPr/>
            </p:nvSpPr>
            <p:spPr bwMode="auto">
              <a:xfrm>
                <a:off x="1821" y="3513"/>
                <a:ext cx="15" cy="15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2" name="Freeform 196"/>
              <p:cNvSpPr>
                <a:spLocks noChangeAspect="1"/>
              </p:cNvSpPr>
              <p:nvPr/>
            </p:nvSpPr>
            <p:spPr bwMode="auto">
              <a:xfrm>
                <a:off x="1821" y="3529"/>
                <a:ext cx="14" cy="1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3" name="Freeform 197"/>
              <p:cNvSpPr>
                <a:spLocks noChangeAspect="1"/>
              </p:cNvSpPr>
              <p:nvPr/>
            </p:nvSpPr>
            <p:spPr bwMode="auto">
              <a:xfrm>
                <a:off x="1855" y="3481"/>
                <a:ext cx="32" cy="14"/>
              </a:xfrm>
              <a:custGeom>
                <a:avLst/>
                <a:gdLst>
                  <a:gd name="T0" fmla="*/ 33 w 37"/>
                  <a:gd name="T1" fmla="*/ 0 h 17"/>
                  <a:gd name="T2" fmla="*/ 28 w 37"/>
                  <a:gd name="T3" fmla="*/ 0 h 17"/>
                  <a:gd name="T4" fmla="*/ 20 w 37"/>
                  <a:gd name="T5" fmla="*/ 2 h 17"/>
                  <a:gd name="T6" fmla="*/ 15 w 37"/>
                  <a:gd name="T7" fmla="*/ 4 h 17"/>
                  <a:gd name="T8" fmla="*/ 5 w 37"/>
                  <a:gd name="T9" fmla="*/ 4 h 17"/>
                  <a:gd name="T10" fmla="*/ 1 w 37"/>
                  <a:gd name="T11" fmla="*/ 4 h 17"/>
                  <a:gd name="T12" fmla="*/ 10 w 37"/>
                  <a:gd name="T13" fmla="*/ 6 h 17"/>
                  <a:gd name="T14" fmla="*/ 11 w 37"/>
                  <a:gd name="T15" fmla="*/ 11 h 17"/>
                  <a:gd name="T16" fmla="*/ 10 w 37"/>
                  <a:gd name="T17" fmla="*/ 13 h 17"/>
                  <a:gd name="T18" fmla="*/ 4 w 37"/>
                  <a:gd name="T19" fmla="*/ 13 h 17"/>
                  <a:gd name="T20" fmla="*/ 0 w 37"/>
                  <a:gd name="T21" fmla="*/ 16 h 17"/>
                  <a:gd name="T22" fmla="*/ 11 w 37"/>
                  <a:gd name="T23" fmla="*/ 16 h 17"/>
                  <a:gd name="T24" fmla="*/ 18 w 37"/>
                  <a:gd name="T25" fmla="*/ 11 h 17"/>
                  <a:gd name="T26" fmla="*/ 24 w 37"/>
                  <a:gd name="T27" fmla="*/ 11 h 17"/>
                  <a:gd name="T28" fmla="*/ 30 w 37"/>
                  <a:gd name="T29" fmla="*/ 11 h 17"/>
                  <a:gd name="T30" fmla="*/ 36 w 37"/>
                  <a:gd name="T31" fmla="*/ 11 h 17"/>
                  <a:gd name="T32" fmla="*/ 34 w 37"/>
                  <a:gd name="T33" fmla="*/ 9 h 17"/>
                  <a:gd name="T34" fmla="*/ 33 w 37"/>
                  <a:gd name="T35" fmla="*/ 4 h 17"/>
                  <a:gd name="T36" fmla="*/ 33 w 37"/>
                  <a:gd name="T37" fmla="*/ 2 h 17"/>
                  <a:gd name="T38" fmla="*/ 34 w 37"/>
                  <a:gd name="T39" fmla="*/ 0 h 17"/>
                  <a:gd name="T40" fmla="*/ 33 w 37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7">
                    <a:moveTo>
                      <a:pt x="33" y="0"/>
                    </a:moveTo>
                    <a:lnTo>
                      <a:pt x="28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4" name="Freeform 198"/>
              <p:cNvSpPr>
                <a:spLocks noChangeAspect="1"/>
              </p:cNvSpPr>
              <p:nvPr/>
            </p:nvSpPr>
            <p:spPr bwMode="auto">
              <a:xfrm>
                <a:off x="1850" y="3490"/>
                <a:ext cx="40" cy="15"/>
              </a:xfrm>
              <a:custGeom>
                <a:avLst/>
                <a:gdLst>
                  <a:gd name="T0" fmla="*/ 30 w 47"/>
                  <a:gd name="T1" fmla="*/ 1 h 17"/>
                  <a:gd name="T2" fmla="*/ 0 w 47"/>
                  <a:gd name="T3" fmla="*/ 2 h 17"/>
                  <a:gd name="T4" fmla="*/ 8 w 47"/>
                  <a:gd name="T5" fmla="*/ 2 h 17"/>
                  <a:gd name="T6" fmla="*/ 15 w 47"/>
                  <a:gd name="T7" fmla="*/ 2 h 17"/>
                  <a:gd name="T8" fmla="*/ 19 w 47"/>
                  <a:gd name="T9" fmla="*/ 5 h 17"/>
                  <a:gd name="T10" fmla="*/ 19 w 47"/>
                  <a:gd name="T11" fmla="*/ 7 h 17"/>
                  <a:gd name="T12" fmla="*/ 16 w 47"/>
                  <a:gd name="T13" fmla="*/ 10 h 17"/>
                  <a:gd name="T14" fmla="*/ 12 w 47"/>
                  <a:gd name="T15" fmla="*/ 13 h 17"/>
                  <a:gd name="T16" fmla="*/ 8 w 47"/>
                  <a:gd name="T17" fmla="*/ 13 h 17"/>
                  <a:gd name="T18" fmla="*/ 15 w 47"/>
                  <a:gd name="T19" fmla="*/ 16 h 17"/>
                  <a:gd name="T20" fmla="*/ 19 w 47"/>
                  <a:gd name="T21" fmla="*/ 16 h 17"/>
                  <a:gd name="T22" fmla="*/ 24 w 47"/>
                  <a:gd name="T23" fmla="*/ 13 h 17"/>
                  <a:gd name="T24" fmla="*/ 30 w 47"/>
                  <a:gd name="T25" fmla="*/ 13 h 17"/>
                  <a:gd name="T26" fmla="*/ 36 w 47"/>
                  <a:gd name="T27" fmla="*/ 13 h 17"/>
                  <a:gd name="T28" fmla="*/ 42 w 47"/>
                  <a:gd name="T29" fmla="*/ 11 h 17"/>
                  <a:gd name="T30" fmla="*/ 42 w 47"/>
                  <a:gd name="T31" fmla="*/ 11 h 17"/>
                  <a:gd name="T32" fmla="*/ 41 w 47"/>
                  <a:gd name="T33" fmla="*/ 10 h 17"/>
                  <a:gd name="T34" fmla="*/ 41 w 47"/>
                  <a:gd name="T35" fmla="*/ 7 h 17"/>
                  <a:gd name="T36" fmla="*/ 42 w 47"/>
                  <a:gd name="T37" fmla="*/ 5 h 17"/>
                  <a:gd name="T38" fmla="*/ 43 w 47"/>
                  <a:gd name="T39" fmla="*/ 2 h 17"/>
                  <a:gd name="T40" fmla="*/ 46 w 47"/>
                  <a:gd name="T41" fmla="*/ 0 h 17"/>
                  <a:gd name="T42" fmla="*/ 30 w 47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">
                    <a:moveTo>
                      <a:pt x="30" y="1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5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5" name="Freeform 199"/>
              <p:cNvSpPr>
                <a:spLocks noChangeAspect="1"/>
              </p:cNvSpPr>
              <p:nvPr/>
            </p:nvSpPr>
            <p:spPr bwMode="auto">
              <a:xfrm>
                <a:off x="1857" y="3504"/>
                <a:ext cx="28" cy="14"/>
              </a:xfrm>
              <a:custGeom>
                <a:avLst/>
                <a:gdLst>
                  <a:gd name="T0" fmla="*/ 30 w 33"/>
                  <a:gd name="T1" fmla="*/ 0 h 17"/>
                  <a:gd name="T2" fmla="*/ 24 w 33"/>
                  <a:gd name="T3" fmla="*/ 0 h 17"/>
                  <a:gd name="T4" fmla="*/ 16 w 33"/>
                  <a:gd name="T5" fmla="*/ 1 h 17"/>
                  <a:gd name="T6" fmla="*/ 10 w 33"/>
                  <a:gd name="T7" fmla="*/ 1 h 17"/>
                  <a:gd name="T8" fmla="*/ 0 w 33"/>
                  <a:gd name="T9" fmla="*/ 3 h 17"/>
                  <a:gd name="T10" fmla="*/ 4 w 33"/>
                  <a:gd name="T11" fmla="*/ 7 h 17"/>
                  <a:gd name="T12" fmla="*/ 9 w 33"/>
                  <a:gd name="T13" fmla="*/ 8 h 17"/>
                  <a:gd name="T14" fmla="*/ 1 w 33"/>
                  <a:gd name="T15" fmla="*/ 16 h 17"/>
                  <a:gd name="T16" fmla="*/ 13 w 33"/>
                  <a:gd name="T17" fmla="*/ 14 h 17"/>
                  <a:gd name="T18" fmla="*/ 19 w 33"/>
                  <a:gd name="T19" fmla="*/ 14 h 17"/>
                  <a:gd name="T20" fmla="*/ 26 w 33"/>
                  <a:gd name="T21" fmla="*/ 12 h 17"/>
                  <a:gd name="T22" fmla="*/ 32 w 33"/>
                  <a:gd name="T23" fmla="*/ 10 h 17"/>
                  <a:gd name="T24" fmla="*/ 30 w 33"/>
                  <a:gd name="T25" fmla="*/ 8 h 17"/>
                  <a:gd name="T26" fmla="*/ 28 w 33"/>
                  <a:gd name="T27" fmla="*/ 7 h 17"/>
                  <a:gd name="T28" fmla="*/ 28 w 33"/>
                  <a:gd name="T29" fmla="*/ 3 h 17"/>
                  <a:gd name="T30" fmla="*/ 30 w 3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9" y="8"/>
                    </a:lnTo>
                    <a:lnTo>
                      <a:pt x="1" y="16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6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6" name="Freeform 200"/>
              <p:cNvSpPr>
                <a:spLocks noChangeAspect="1"/>
              </p:cNvSpPr>
              <p:nvPr/>
            </p:nvSpPr>
            <p:spPr bwMode="auto">
              <a:xfrm>
                <a:off x="1849" y="3514"/>
                <a:ext cx="42" cy="15"/>
              </a:xfrm>
              <a:custGeom>
                <a:avLst/>
                <a:gdLst>
                  <a:gd name="T0" fmla="*/ 28 w 50"/>
                  <a:gd name="T1" fmla="*/ 3 h 17"/>
                  <a:gd name="T2" fmla="*/ 17 w 50"/>
                  <a:gd name="T3" fmla="*/ 7 h 17"/>
                  <a:gd name="T4" fmla="*/ 8 w 50"/>
                  <a:gd name="T5" fmla="*/ 8 h 17"/>
                  <a:gd name="T6" fmla="*/ 0 w 50"/>
                  <a:gd name="T7" fmla="*/ 8 h 17"/>
                  <a:gd name="T8" fmla="*/ 5 w 50"/>
                  <a:gd name="T9" fmla="*/ 10 h 17"/>
                  <a:gd name="T10" fmla="*/ 9 w 50"/>
                  <a:gd name="T11" fmla="*/ 10 h 17"/>
                  <a:gd name="T12" fmla="*/ 15 w 50"/>
                  <a:gd name="T13" fmla="*/ 12 h 17"/>
                  <a:gd name="T14" fmla="*/ 20 w 50"/>
                  <a:gd name="T15" fmla="*/ 16 h 17"/>
                  <a:gd name="T16" fmla="*/ 26 w 50"/>
                  <a:gd name="T17" fmla="*/ 12 h 17"/>
                  <a:gd name="T18" fmla="*/ 33 w 50"/>
                  <a:gd name="T19" fmla="*/ 12 h 17"/>
                  <a:gd name="T20" fmla="*/ 41 w 50"/>
                  <a:gd name="T21" fmla="*/ 12 h 17"/>
                  <a:gd name="T22" fmla="*/ 49 w 50"/>
                  <a:gd name="T23" fmla="*/ 12 h 17"/>
                  <a:gd name="T24" fmla="*/ 46 w 50"/>
                  <a:gd name="T25" fmla="*/ 10 h 17"/>
                  <a:gd name="T26" fmla="*/ 45 w 50"/>
                  <a:gd name="T27" fmla="*/ 7 h 17"/>
                  <a:gd name="T28" fmla="*/ 47 w 50"/>
                  <a:gd name="T29" fmla="*/ 3 h 17"/>
                  <a:gd name="T30" fmla="*/ 47 w 50"/>
                  <a:gd name="T31" fmla="*/ 0 h 17"/>
                  <a:gd name="T32" fmla="*/ 28 w 50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7">
                    <a:moveTo>
                      <a:pt x="28" y="3"/>
                    </a:moveTo>
                    <a:lnTo>
                      <a:pt x="17" y="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1" y="12"/>
                    </a:lnTo>
                    <a:lnTo>
                      <a:pt x="49" y="12"/>
                    </a:lnTo>
                    <a:lnTo>
                      <a:pt x="46" y="10"/>
                    </a:lnTo>
                    <a:lnTo>
                      <a:pt x="45" y="7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7" name="Freeform 201"/>
              <p:cNvSpPr>
                <a:spLocks noChangeAspect="1"/>
              </p:cNvSpPr>
              <p:nvPr/>
            </p:nvSpPr>
            <p:spPr bwMode="auto">
              <a:xfrm>
                <a:off x="1848" y="3526"/>
                <a:ext cx="35" cy="15"/>
              </a:xfrm>
              <a:custGeom>
                <a:avLst/>
                <a:gdLst>
                  <a:gd name="T0" fmla="*/ 34 w 41"/>
                  <a:gd name="T1" fmla="*/ 1 h 17"/>
                  <a:gd name="T2" fmla="*/ 30 w 41"/>
                  <a:gd name="T3" fmla="*/ 1 h 17"/>
                  <a:gd name="T4" fmla="*/ 22 w 41"/>
                  <a:gd name="T5" fmla="*/ 3 h 17"/>
                  <a:gd name="T6" fmla="*/ 15 w 41"/>
                  <a:gd name="T7" fmla="*/ 3 h 17"/>
                  <a:gd name="T8" fmla="*/ 9 w 41"/>
                  <a:gd name="T9" fmla="*/ 3 h 17"/>
                  <a:gd name="T10" fmla="*/ 3 w 41"/>
                  <a:gd name="T11" fmla="*/ 1 h 17"/>
                  <a:gd name="T12" fmla="*/ 0 w 41"/>
                  <a:gd name="T13" fmla="*/ 0 h 17"/>
                  <a:gd name="T14" fmla="*/ 2 w 41"/>
                  <a:gd name="T15" fmla="*/ 3 h 17"/>
                  <a:gd name="T16" fmla="*/ 2 w 41"/>
                  <a:gd name="T17" fmla="*/ 8 h 17"/>
                  <a:gd name="T18" fmla="*/ 2 w 41"/>
                  <a:gd name="T19" fmla="*/ 14 h 17"/>
                  <a:gd name="T20" fmla="*/ 5 w 41"/>
                  <a:gd name="T21" fmla="*/ 16 h 17"/>
                  <a:gd name="T22" fmla="*/ 10 w 41"/>
                  <a:gd name="T23" fmla="*/ 16 h 17"/>
                  <a:gd name="T24" fmla="*/ 18 w 41"/>
                  <a:gd name="T25" fmla="*/ 16 h 17"/>
                  <a:gd name="T26" fmla="*/ 22 w 41"/>
                  <a:gd name="T27" fmla="*/ 10 h 17"/>
                  <a:gd name="T28" fmla="*/ 29 w 41"/>
                  <a:gd name="T29" fmla="*/ 10 h 17"/>
                  <a:gd name="T30" fmla="*/ 36 w 41"/>
                  <a:gd name="T31" fmla="*/ 8 h 17"/>
                  <a:gd name="T32" fmla="*/ 40 w 41"/>
                  <a:gd name="T33" fmla="*/ 8 h 17"/>
                  <a:gd name="T34" fmla="*/ 38 w 41"/>
                  <a:gd name="T35" fmla="*/ 7 h 17"/>
                  <a:gd name="T36" fmla="*/ 34 w 41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17">
                    <a:moveTo>
                      <a:pt x="34" y="1"/>
                    </a:moveTo>
                    <a:lnTo>
                      <a:pt x="30" y="1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8" name="Freeform 202"/>
              <p:cNvSpPr>
                <a:spLocks noChangeAspect="1"/>
              </p:cNvSpPr>
              <p:nvPr/>
            </p:nvSpPr>
            <p:spPr bwMode="auto">
              <a:xfrm>
                <a:off x="1868" y="3461"/>
                <a:ext cx="15" cy="1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9" name="Freeform 203"/>
              <p:cNvSpPr>
                <a:spLocks noChangeAspect="1"/>
              </p:cNvSpPr>
              <p:nvPr/>
            </p:nvSpPr>
            <p:spPr bwMode="auto">
              <a:xfrm>
                <a:off x="1861" y="3472"/>
                <a:ext cx="23" cy="14"/>
              </a:xfrm>
              <a:custGeom>
                <a:avLst/>
                <a:gdLst>
                  <a:gd name="T0" fmla="*/ 21 w 26"/>
                  <a:gd name="T1" fmla="*/ 0 h 17"/>
                  <a:gd name="T2" fmla="*/ 15 w 26"/>
                  <a:gd name="T3" fmla="*/ 4 h 17"/>
                  <a:gd name="T4" fmla="*/ 11 w 26"/>
                  <a:gd name="T5" fmla="*/ 4 h 17"/>
                  <a:gd name="T6" fmla="*/ 6 w 26"/>
                  <a:gd name="T7" fmla="*/ 6 h 17"/>
                  <a:gd name="T8" fmla="*/ 10 w 26"/>
                  <a:gd name="T9" fmla="*/ 9 h 17"/>
                  <a:gd name="T10" fmla="*/ 12 w 26"/>
                  <a:gd name="T11" fmla="*/ 9 h 17"/>
                  <a:gd name="T12" fmla="*/ 11 w 26"/>
                  <a:gd name="T13" fmla="*/ 13 h 17"/>
                  <a:gd name="T14" fmla="*/ 5 w 26"/>
                  <a:gd name="T15" fmla="*/ 13 h 17"/>
                  <a:gd name="T16" fmla="*/ 0 w 26"/>
                  <a:gd name="T17" fmla="*/ 16 h 17"/>
                  <a:gd name="T18" fmla="*/ 17 w 26"/>
                  <a:gd name="T19" fmla="*/ 13 h 17"/>
                  <a:gd name="T20" fmla="*/ 23 w 26"/>
                  <a:gd name="T21" fmla="*/ 11 h 17"/>
                  <a:gd name="T22" fmla="*/ 24 w 26"/>
                  <a:gd name="T23" fmla="*/ 9 h 17"/>
                  <a:gd name="T24" fmla="*/ 23 w 26"/>
                  <a:gd name="T25" fmla="*/ 6 h 17"/>
                  <a:gd name="T26" fmla="*/ 25 w 26"/>
                  <a:gd name="T27" fmla="*/ 2 h 17"/>
                  <a:gd name="T28" fmla="*/ 25 w 26"/>
                  <a:gd name="T29" fmla="*/ 0 h 17"/>
                  <a:gd name="T30" fmla="*/ 21 w 2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21" y="0"/>
                    </a:move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0" name="Freeform 204"/>
              <p:cNvSpPr>
                <a:spLocks noChangeAspect="1"/>
              </p:cNvSpPr>
              <p:nvPr/>
            </p:nvSpPr>
            <p:spPr bwMode="auto">
              <a:xfrm>
                <a:off x="1737" y="3147"/>
                <a:ext cx="254" cy="310"/>
              </a:xfrm>
              <a:custGeom>
                <a:avLst/>
                <a:gdLst>
                  <a:gd name="T0" fmla="*/ 202 w 298"/>
                  <a:gd name="T1" fmla="*/ 363 h 364"/>
                  <a:gd name="T2" fmla="*/ 206 w 298"/>
                  <a:gd name="T3" fmla="*/ 361 h 364"/>
                  <a:gd name="T4" fmla="*/ 209 w 298"/>
                  <a:gd name="T5" fmla="*/ 359 h 364"/>
                  <a:gd name="T6" fmla="*/ 214 w 298"/>
                  <a:gd name="T7" fmla="*/ 349 h 364"/>
                  <a:gd name="T8" fmla="*/ 215 w 298"/>
                  <a:gd name="T9" fmla="*/ 338 h 364"/>
                  <a:gd name="T10" fmla="*/ 215 w 298"/>
                  <a:gd name="T11" fmla="*/ 322 h 364"/>
                  <a:gd name="T12" fmla="*/ 217 w 298"/>
                  <a:gd name="T13" fmla="*/ 309 h 364"/>
                  <a:gd name="T14" fmla="*/ 220 w 298"/>
                  <a:gd name="T15" fmla="*/ 295 h 364"/>
                  <a:gd name="T16" fmla="*/ 271 w 298"/>
                  <a:gd name="T17" fmla="*/ 220 h 364"/>
                  <a:gd name="T18" fmla="*/ 297 w 298"/>
                  <a:gd name="T19" fmla="*/ 147 h 364"/>
                  <a:gd name="T20" fmla="*/ 297 w 298"/>
                  <a:gd name="T21" fmla="*/ 129 h 364"/>
                  <a:gd name="T22" fmla="*/ 294 w 298"/>
                  <a:gd name="T23" fmla="*/ 111 h 364"/>
                  <a:gd name="T24" fmla="*/ 281 w 298"/>
                  <a:gd name="T25" fmla="*/ 76 h 364"/>
                  <a:gd name="T26" fmla="*/ 228 w 298"/>
                  <a:gd name="T27" fmla="*/ 22 h 364"/>
                  <a:gd name="T28" fmla="*/ 148 w 298"/>
                  <a:gd name="T29" fmla="*/ 0 h 364"/>
                  <a:gd name="T30" fmla="*/ 127 w 298"/>
                  <a:gd name="T31" fmla="*/ 1 h 364"/>
                  <a:gd name="T32" fmla="*/ 106 w 298"/>
                  <a:gd name="T33" fmla="*/ 5 h 364"/>
                  <a:gd name="T34" fmla="*/ 69 w 298"/>
                  <a:gd name="T35" fmla="*/ 21 h 364"/>
                  <a:gd name="T36" fmla="*/ 17 w 298"/>
                  <a:gd name="T37" fmla="*/ 75 h 364"/>
                  <a:gd name="T38" fmla="*/ 4 w 298"/>
                  <a:gd name="T39" fmla="*/ 109 h 364"/>
                  <a:gd name="T40" fmla="*/ 1 w 298"/>
                  <a:gd name="T41" fmla="*/ 127 h 364"/>
                  <a:gd name="T42" fmla="*/ 0 w 298"/>
                  <a:gd name="T43" fmla="*/ 146 h 364"/>
                  <a:gd name="T44" fmla="*/ 25 w 298"/>
                  <a:gd name="T45" fmla="*/ 220 h 364"/>
                  <a:gd name="T46" fmla="*/ 72 w 298"/>
                  <a:gd name="T47" fmla="*/ 295 h 364"/>
                  <a:gd name="T48" fmla="*/ 75 w 298"/>
                  <a:gd name="T49" fmla="*/ 308 h 364"/>
                  <a:gd name="T50" fmla="*/ 77 w 298"/>
                  <a:gd name="T51" fmla="*/ 322 h 364"/>
                  <a:gd name="T52" fmla="*/ 78 w 298"/>
                  <a:gd name="T53" fmla="*/ 338 h 364"/>
                  <a:gd name="T54" fmla="*/ 79 w 298"/>
                  <a:gd name="T55" fmla="*/ 349 h 364"/>
                  <a:gd name="T56" fmla="*/ 84 w 298"/>
                  <a:gd name="T57" fmla="*/ 358 h 364"/>
                  <a:gd name="T58" fmla="*/ 88 w 298"/>
                  <a:gd name="T59" fmla="*/ 361 h 364"/>
                  <a:gd name="T60" fmla="*/ 93 w 298"/>
                  <a:gd name="T61" fmla="*/ 363 h 364"/>
                  <a:gd name="T62" fmla="*/ 202 w 298"/>
                  <a:gd name="T63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364">
                    <a:moveTo>
                      <a:pt x="202" y="363"/>
                    </a:moveTo>
                    <a:lnTo>
                      <a:pt x="206" y="361"/>
                    </a:lnTo>
                    <a:lnTo>
                      <a:pt x="209" y="359"/>
                    </a:lnTo>
                    <a:lnTo>
                      <a:pt x="214" y="349"/>
                    </a:lnTo>
                    <a:lnTo>
                      <a:pt x="215" y="338"/>
                    </a:lnTo>
                    <a:lnTo>
                      <a:pt x="215" y="322"/>
                    </a:lnTo>
                    <a:lnTo>
                      <a:pt x="217" y="309"/>
                    </a:lnTo>
                    <a:lnTo>
                      <a:pt x="220" y="295"/>
                    </a:lnTo>
                    <a:lnTo>
                      <a:pt x="271" y="220"/>
                    </a:lnTo>
                    <a:lnTo>
                      <a:pt x="297" y="147"/>
                    </a:lnTo>
                    <a:lnTo>
                      <a:pt x="297" y="129"/>
                    </a:lnTo>
                    <a:lnTo>
                      <a:pt x="294" y="111"/>
                    </a:lnTo>
                    <a:lnTo>
                      <a:pt x="281" y="76"/>
                    </a:lnTo>
                    <a:lnTo>
                      <a:pt x="228" y="22"/>
                    </a:lnTo>
                    <a:lnTo>
                      <a:pt x="148" y="0"/>
                    </a:lnTo>
                    <a:lnTo>
                      <a:pt x="127" y="1"/>
                    </a:lnTo>
                    <a:lnTo>
                      <a:pt x="106" y="5"/>
                    </a:lnTo>
                    <a:lnTo>
                      <a:pt x="69" y="21"/>
                    </a:lnTo>
                    <a:lnTo>
                      <a:pt x="17" y="75"/>
                    </a:lnTo>
                    <a:lnTo>
                      <a:pt x="4" y="109"/>
                    </a:lnTo>
                    <a:lnTo>
                      <a:pt x="1" y="127"/>
                    </a:lnTo>
                    <a:lnTo>
                      <a:pt x="0" y="146"/>
                    </a:lnTo>
                    <a:lnTo>
                      <a:pt x="25" y="220"/>
                    </a:lnTo>
                    <a:lnTo>
                      <a:pt x="72" y="295"/>
                    </a:lnTo>
                    <a:lnTo>
                      <a:pt x="75" y="308"/>
                    </a:lnTo>
                    <a:lnTo>
                      <a:pt x="77" y="322"/>
                    </a:lnTo>
                    <a:lnTo>
                      <a:pt x="78" y="338"/>
                    </a:lnTo>
                    <a:lnTo>
                      <a:pt x="79" y="349"/>
                    </a:lnTo>
                    <a:lnTo>
                      <a:pt x="84" y="358"/>
                    </a:lnTo>
                    <a:lnTo>
                      <a:pt x="88" y="361"/>
                    </a:lnTo>
                    <a:lnTo>
                      <a:pt x="93" y="363"/>
                    </a:lnTo>
                    <a:lnTo>
                      <a:pt x="202" y="36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1" name="Freeform 205"/>
              <p:cNvSpPr>
                <a:spLocks noChangeAspect="1"/>
              </p:cNvSpPr>
              <p:nvPr/>
            </p:nvSpPr>
            <p:spPr bwMode="auto">
              <a:xfrm>
                <a:off x="1907" y="3224"/>
                <a:ext cx="69" cy="226"/>
              </a:xfrm>
              <a:custGeom>
                <a:avLst/>
                <a:gdLst>
                  <a:gd name="T0" fmla="*/ 44 w 80"/>
                  <a:gd name="T1" fmla="*/ 57 h 266"/>
                  <a:gd name="T2" fmla="*/ 44 w 80"/>
                  <a:gd name="T3" fmla="*/ 70 h 266"/>
                  <a:gd name="T4" fmla="*/ 43 w 80"/>
                  <a:gd name="T5" fmla="*/ 83 h 266"/>
                  <a:gd name="T6" fmla="*/ 40 w 80"/>
                  <a:gd name="T7" fmla="*/ 96 h 266"/>
                  <a:gd name="T8" fmla="*/ 37 w 80"/>
                  <a:gd name="T9" fmla="*/ 109 h 266"/>
                  <a:gd name="T10" fmla="*/ 32 w 80"/>
                  <a:gd name="T11" fmla="*/ 121 h 266"/>
                  <a:gd name="T12" fmla="*/ 28 w 80"/>
                  <a:gd name="T13" fmla="*/ 132 h 266"/>
                  <a:gd name="T14" fmla="*/ 23 w 80"/>
                  <a:gd name="T15" fmla="*/ 146 h 266"/>
                  <a:gd name="T16" fmla="*/ 17 w 80"/>
                  <a:gd name="T17" fmla="*/ 161 h 266"/>
                  <a:gd name="T18" fmla="*/ 11 w 80"/>
                  <a:gd name="T19" fmla="*/ 174 h 266"/>
                  <a:gd name="T20" fmla="*/ 8 w 80"/>
                  <a:gd name="T21" fmla="*/ 187 h 266"/>
                  <a:gd name="T22" fmla="*/ 5 w 80"/>
                  <a:gd name="T23" fmla="*/ 199 h 266"/>
                  <a:gd name="T24" fmla="*/ 5 w 80"/>
                  <a:gd name="T25" fmla="*/ 213 h 266"/>
                  <a:gd name="T26" fmla="*/ 5 w 80"/>
                  <a:gd name="T27" fmla="*/ 227 h 266"/>
                  <a:gd name="T28" fmla="*/ 5 w 80"/>
                  <a:gd name="T29" fmla="*/ 242 h 266"/>
                  <a:gd name="T30" fmla="*/ 3 w 80"/>
                  <a:gd name="T31" fmla="*/ 256 h 266"/>
                  <a:gd name="T32" fmla="*/ 5 w 80"/>
                  <a:gd name="T33" fmla="*/ 261 h 266"/>
                  <a:gd name="T34" fmla="*/ 11 w 80"/>
                  <a:gd name="T35" fmla="*/ 250 h 266"/>
                  <a:gd name="T36" fmla="*/ 11 w 80"/>
                  <a:gd name="T37" fmla="*/ 238 h 266"/>
                  <a:gd name="T38" fmla="*/ 11 w 80"/>
                  <a:gd name="T39" fmla="*/ 225 h 266"/>
                  <a:gd name="T40" fmla="*/ 12 w 80"/>
                  <a:gd name="T41" fmla="*/ 213 h 266"/>
                  <a:gd name="T42" fmla="*/ 14 w 80"/>
                  <a:gd name="T43" fmla="*/ 201 h 266"/>
                  <a:gd name="T44" fmla="*/ 17 w 80"/>
                  <a:gd name="T45" fmla="*/ 189 h 266"/>
                  <a:gd name="T46" fmla="*/ 22 w 80"/>
                  <a:gd name="T47" fmla="*/ 176 h 266"/>
                  <a:gd name="T48" fmla="*/ 28 w 80"/>
                  <a:gd name="T49" fmla="*/ 164 h 266"/>
                  <a:gd name="T50" fmla="*/ 35 w 80"/>
                  <a:gd name="T51" fmla="*/ 152 h 266"/>
                  <a:gd name="T52" fmla="*/ 44 w 80"/>
                  <a:gd name="T53" fmla="*/ 138 h 266"/>
                  <a:gd name="T54" fmla="*/ 53 w 80"/>
                  <a:gd name="T55" fmla="*/ 125 h 266"/>
                  <a:gd name="T56" fmla="*/ 62 w 80"/>
                  <a:gd name="T57" fmla="*/ 111 h 266"/>
                  <a:gd name="T58" fmla="*/ 70 w 80"/>
                  <a:gd name="T59" fmla="*/ 98 h 266"/>
                  <a:gd name="T60" fmla="*/ 74 w 80"/>
                  <a:gd name="T61" fmla="*/ 86 h 266"/>
                  <a:gd name="T62" fmla="*/ 77 w 80"/>
                  <a:gd name="T63" fmla="*/ 75 h 266"/>
                  <a:gd name="T64" fmla="*/ 78 w 80"/>
                  <a:gd name="T65" fmla="*/ 62 h 266"/>
                  <a:gd name="T66" fmla="*/ 79 w 80"/>
                  <a:gd name="T67" fmla="*/ 48 h 266"/>
                  <a:gd name="T68" fmla="*/ 77 w 80"/>
                  <a:gd name="T69" fmla="*/ 35 h 266"/>
                  <a:gd name="T70" fmla="*/ 74 w 80"/>
                  <a:gd name="T71" fmla="*/ 22 h 266"/>
                  <a:gd name="T72" fmla="*/ 70 w 80"/>
                  <a:gd name="T73" fmla="*/ 11 h 266"/>
                  <a:gd name="T74" fmla="*/ 65 w 80"/>
                  <a:gd name="T75" fmla="*/ 0 h 266"/>
                  <a:gd name="T76" fmla="*/ 62 w 80"/>
                  <a:gd name="T77" fmla="*/ 12 h 266"/>
                  <a:gd name="T78" fmla="*/ 59 w 80"/>
                  <a:gd name="T79" fmla="*/ 24 h 266"/>
                  <a:gd name="T80" fmla="*/ 63 w 80"/>
                  <a:gd name="T81" fmla="*/ 35 h 266"/>
                  <a:gd name="T82" fmla="*/ 65 w 80"/>
                  <a:gd name="T83" fmla="*/ 47 h 266"/>
                  <a:gd name="T84" fmla="*/ 64 w 80"/>
                  <a:gd name="T85" fmla="*/ 59 h 266"/>
                  <a:gd name="T86" fmla="*/ 63 w 80"/>
                  <a:gd name="T87" fmla="*/ 70 h 266"/>
                  <a:gd name="T88" fmla="*/ 60 w 80"/>
                  <a:gd name="T89" fmla="*/ 82 h 266"/>
                  <a:gd name="T90" fmla="*/ 51 w 80"/>
                  <a:gd name="T91" fmla="*/ 88 h 266"/>
                  <a:gd name="T92" fmla="*/ 55 w 80"/>
                  <a:gd name="T93" fmla="*/ 76 h 266"/>
                  <a:gd name="T94" fmla="*/ 57 w 80"/>
                  <a:gd name="T95" fmla="*/ 65 h 266"/>
                  <a:gd name="T96" fmla="*/ 56 w 80"/>
                  <a:gd name="T97" fmla="*/ 52 h 266"/>
                  <a:gd name="T98" fmla="*/ 56 w 80"/>
                  <a:gd name="T99" fmla="*/ 40 h 266"/>
                  <a:gd name="T100" fmla="*/ 51 w 80"/>
                  <a:gd name="T101" fmla="*/ 41 h 266"/>
                  <a:gd name="T102" fmla="*/ 44 w 80"/>
                  <a:gd name="T103" fmla="*/ 5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266">
                    <a:moveTo>
                      <a:pt x="44" y="50"/>
                    </a:moveTo>
                    <a:lnTo>
                      <a:pt x="44" y="52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3" y="79"/>
                    </a:lnTo>
                    <a:lnTo>
                      <a:pt x="43" y="83"/>
                    </a:lnTo>
                    <a:lnTo>
                      <a:pt x="42" y="86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0" y="96"/>
                    </a:lnTo>
                    <a:lnTo>
                      <a:pt x="39" y="100"/>
                    </a:lnTo>
                    <a:lnTo>
                      <a:pt x="38" y="103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5" y="112"/>
                    </a:lnTo>
                    <a:lnTo>
                      <a:pt x="35" y="115"/>
                    </a:lnTo>
                    <a:lnTo>
                      <a:pt x="34" y="118"/>
                    </a:lnTo>
                    <a:lnTo>
                      <a:pt x="32" y="121"/>
                    </a:lnTo>
                    <a:lnTo>
                      <a:pt x="32" y="124"/>
                    </a:lnTo>
                    <a:lnTo>
                      <a:pt x="31" y="127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7" y="136"/>
                    </a:lnTo>
                    <a:lnTo>
                      <a:pt x="26" y="139"/>
                    </a:lnTo>
                    <a:lnTo>
                      <a:pt x="24" y="143"/>
                    </a:lnTo>
                    <a:lnTo>
                      <a:pt x="23" y="146"/>
                    </a:lnTo>
                    <a:lnTo>
                      <a:pt x="21" y="150"/>
                    </a:lnTo>
                    <a:lnTo>
                      <a:pt x="20" y="153"/>
                    </a:lnTo>
                    <a:lnTo>
                      <a:pt x="18" y="157"/>
                    </a:lnTo>
                    <a:lnTo>
                      <a:pt x="17" y="161"/>
                    </a:lnTo>
                    <a:lnTo>
                      <a:pt x="15" y="164"/>
                    </a:lnTo>
                    <a:lnTo>
                      <a:pt x="14" y="168"/>
                    </a:lnTo>
                    <a:lnTo>
                      <a:pt x="13" y="170"/>
                    </a:lnTo>
                    <a:lnTo>
                      <a:pt x="11" y="174"/>
                    </a:lnTo>
                    <a:lnTo>
                      <a:pt x="11" y="177"/>
                    </a:lnTo>
                    <a:lnTo>
                      <a:pt x="9" y="181"/>
                    </a:lnTo>
                    <a:lnTo>
                      <a:pt x="8" y="183"/>
                    </a:lnTo>
                    <a:lnTo>
                      <a:pt x="8" y="187"/>
                    </a:lnTo>
                    <a:lnTo>
                      <a:pt x="7" y="190"/>
                    </a:lnTo>
                    <a:lnTo>
                      <a:pt x="6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203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3"/>
                    </a:lnTo>
                    <a:lnTo>
                      <a:pt x="5" y="217"/>
                    </a:lnTo>
                    <a:lnTo>
                      <a:pt x="5" y="220"/>
                    </a:lnTo>
                    <a:lnTo>
                      <a:pt x="5" y="224"/>
                    </a:lnTo>
                    <a:lnTo>
                      <a:pt x="5" y="227"/>
                    </a:lnTo>
                    <a:lnTo>
                      <a:pt x="5" y="231"/>
                    </a:lnTo>
                    <a:lnTo>
                      <a:pt x="5" y="235"/>
                    </a:lnTo>
                    <a:lnTo>
                      <a:pt x="5" y="238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5" y="248"/>
                    </a:lnTo>
                    <a:lnTo>
                      <a:pt x="5" y="252"/>
                    </a:lnTo>
                    <a:lnTo>
                      <a:pt x="3" y="256"/>
                    </a:lnTo>
                    <a:lnTo>
                      <a:pt x="2" y="258"/>
                    </a:lnTo>
                    <a:lnTo>
                      <a:pt x="0" y="265"/>
                    </a:lnTo>
                    <a:lnTo>
                      <a:pt x="2" y="264"/>
                    </a:lnTo>
                    <a:lnTo>
                      <a:pt x="5" y="261"/>
                    </a:lnTo>
                    <a:lnTo>
                      <a:pt x="8" y="258"/>
                    </a:lnTo>
                    <a:lnTo>
                      <a:pt x="9" y="256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2" y="247"/>
                    </a:lnTo>
                    <a:lnTo>
                      <a:pt x="12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11" y="234"/>
                    </a:lnTo>
                    <a:lnTo>
                      <a:pt x="11" y="231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3" y="210"/>
                    </a:lnTo>
                    <a:lnTo>
                      <a:pt x="13" y="207"/>
                    </a:lnTo>
                    <a:lnTo>
                      <a:pt x="14" y="204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5" y="195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18" y="185"/>
                    </a:lnTo>
                    <a:lnTo>
                      <a:pt x="20" y="182"/>
                    </a:lnTo>
                    <a:lnTo>
                      <a:pt x="20" y="179"/>
                    </a:lnTo>
                    <a:lnTo>
                      <a:pt x="22" y="176"/>
                    </a:lnTo>
                    <a:lnTo>
                      <a:pt x="24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8" y="164"/>
                    </a:lnTo>
                    <a:lnTo>
                      <a:pt x="30" y="161"/>
                    </a:lnTo>
                    <a:lnTo>
                      <a:pt x="32" y="158"/>
                    </a:lnTo>
                    <a:lnTo>
                      <a:pt x="33" y="155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5"/>
                    </a:lnTo>
                    <a:lnTo>
                      <a:pt x="41" y="142"/>
                    </a:lnTo>
                    <a:lnTo>
                      <a:pt x="44" y="138"/>
                    </a:lnTo>
                    <a:lnTo>
                      <a:pt x="46" y="135"/>
                    </a:lnTo>
                    <a:lnTo>
                      <a:pt x="49" y="132"/>
                    </a:lnTo>
                    <a:lnTo>
                      <a:pt x="51" y="129"/>
                    </a:lnTo>
                    <a:lnTo>
                      <a:pt x="53" y="125"/>
                    </a:lnTo>
                    <a:lnTo>
                      <a:pt x="56" y="122"/>
                    </a:lnTo>
                    <a:lnTo>
                      <a:pt x="58" y="119"/>
                    </a:lnTo>
                    <a:lnTo>
                      <a:pt x="60" y="115"/>
                    </a:lnTo>
                    <a:lnTo>
                      <a:pt x="62" y="111"/>
                    </a:lnTo>
                    <a:lnTo>
                      <a:pt x="65" y="108"/>
                    </a:lnTo>
                    <a:lnTo>
                      <a:pt x="66" y="104"/>
                    </a:lnTo>
                    <a:lnTo>
                      <a:pt x="68" y="101"/>
                    </a:lnTo>
                    <a:lnTo>
                      <a:pt x="70" y="98"/>
                    </a:lnTo>
                    <a:lnTo>
                      <a:pt x="71" y="95"/>
                    </a:lnTo>
                    <a:lnTo>
                      <a:pt x="72" y="92"/>
                    </a:lnTo>
                    <a:lnTo>
                      <a:pt x="72" y="89"/>
                    </a:lnTo>
                    <a:lnTo>
                      <a:pt x="74" y="86"/>
                    </a:lnTo>
                    <a:lnTo>
                      <a:pt x="74" y="84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7" y="75"/>
                    </a:lnTo>
                    <a:lnTo>
                      <a:pt x="77" y="71"/>
                    </a:lnTo>
                    <a:lnTo>
                      <a:pt x="77" y="68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9" y="55"/>
                    </a:lnTo>
                    <a:lnTo>
                      <a:pt x="79" y="51"/>
                    </a:lnTo>
                    <a:lnTo>
                      <a:pt x="79" y="4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7" y="38"/>
                    </a:lnTo>
                    <a:lnTo>
                      <a:pt x="77" y="35"/>
                    </a:lnTo>
                    <a:lnTo>
                      <a:pt x="77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3" y="9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0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3" y="38"/>
                    </a:lnTo>
                    <a:lnTo>
                      <a:pt x="64" y="41"/>
                    </a:lnTo>
                    <a:lnTo>
                      <a:pt x="64" y="44"/>
                    </a:lnTo>
                    <a:lnTo>
                      <a:pt x="65" y="47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5"/>
                    </a:lnTo>
                    <a:lnTo>
                      <a:pt x="64" y="68"/>
                    </a:lnTo>
                    <a:lnTo>
                      <a:pt x="63" y="70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1" y="80"/>
                    </a:lnTo>
                    <a:lnTo>
                      <a:pt x="60" y="82"/>
                    </a:lnTo>
                    <a:lnTo>
                      <a:pt x="59" y="86"/>
                    </a:lnTo>
                    <a:lnTo>
                      <a:pt x="53" y="100"/>
                    </a:lnTo>
                    <a:lnTo>
                      <a:pt x="50" y="92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5" y="76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55" y="37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4" y="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2" name="Freeform 206"/>
              <p:cNvSpPr>
                <a:spLocks noChangeAspect="1"/>
              </p:cNvSpPr>
              <p:nvPr/>
            </p:nvSpPr>
            <p:spPr bwMode="auto">
              <a:xfrm>
                <a:off x="1753" y="3178"/>
                <a:ext cx="75" cy="276"/>
              </a:xfrm>
              <a:custGeom>
                <a:avLst/>
                <a:gdLst>
                  <a:gd name="T0" fmla="*/ 54 w 88"/>
                  <a:gd name="T1" fmla="*/ 5 h 324"/>
                  <a:gd name="T2" fmla="*/ 36 w 88"/>
                  <a:gd name="T3" fmla="*/ 19 h 324"/>
                  <a:gd name="T4" fmla="*/ 23 w 88"/>
                  <a:gd name="T5" fmla="*/ 35 h 324"/>
                  <a:gd name="T6" fmla="*/ 15 w 88"/>
                  <a:gd name="T7" fmla="*/ 47 h 324"/>
                  <a:gd name="T8" fmla="*/ 9 w 88"/>
                  <a:gd name="T9" fmla="*/ 59 h 324"/>
                  <a:gd name="T10" fmla="*/ 5 w 88"/>
                  <a:gd name="T11" fmla="*/ 73 h 324"/>
                  <a:gd name="T12" fmla="*/ 3 w 88"/>
                  <a:gd name="T13" fmla="*/ 86 h 324"/>
                  <a:gd name="T14" fmla="*/ 0 w 88"/>
                  <a:gd name="T15" fmla="*/ 101 h 324"/>
                  <a:gd name="T16" fmla="*/ 0 w 88"/>
                  <a:gd name="T17" fmla="*/ 114 h 324"/>
                  <a:gd name="T18" fmla="*/ 2 w 88"/>
                  <a:gd name="T19" fmla="*/ 127 h 324"/>
                  <a:gd name="T20" fmla="*/ 5 w 88"/>
                  <a:gd name="T21" fmla="*/ 140 h 324"/>
                  <a:gd name="T22" fmla="*/ 9 w 88"/>
                  <a:gd name="T23" fmla="*/ 153 h 324"/>
                  <a:gd name="T24" fmla="*/ 15 w 88"/>
                  <a:gd name="T25" fmla="*/ 165 h 324"/>
                  <a:gd name="T26" fmla="*/ 24 w 88"/>
                  <a:gd name="T27" fmla="*/ 178 h 324"/>
                  <a:gd name="T28" fmla="*/ 33 w 88"/>
                  <a:gd name="T29" fmla="*/ 191 h 324"/>
                  <a:gd name="T30" fmla="*/ 43 w 88"/>
                  <a:gd name="T31" fmla="*/ 204 h 324"/>
                  <a:gd name="T32" fmla="*/ 50 w 88"/>
                  <a:gd name="T33" fmla="*/ 215 h 324"/>
                  <a:gd name="T34" fmla="*/ 56 w 88"/>
                  <a:gd name="T35" fmla="*/ 228 h 324"/>
                  <a:gd name="T36" fmla="*/ 60 w 88"/>
                  <a:gd name="T37" fmla="*/ 243 h 324"/>
                  <a:gd name="T38" fmla="*/ 63 w 88"/>
                  <a:gd name="T39" fmla="*/ 256 h 324"/>
                  <a:gd name="T40" fmla="*/ 66 w 88"/>
                  <a:gd name="T41" fmla="*/ 268 h 324"/>
                  <a:gd name="T42" fmla="*/ 67 w 88"/>
                  <a:gd name="T43" fmla="*/ 280 h 324"/>
                  <a:gd name="T44" fmla="*/ 68 w 88"/>
                  <a:gd name="T45" fmla="*/ 292 h 324"/>
                  <a:gd name="T46" fmla="*/ 68 w 88"/>
                  <a:gd name="T47" fmla="*/ 305 h 324"/>
                  <a:gd name="T48" fmla="*/ 73 w 88"/>
                  <a:gd name="T49" fmla="*/ 316 h 324"/>
                  <a:gd name="T50" fmla="*/ 84 w 88"/>
                  <a:gd name="T51" fmla="*/ 323 h 324"/>
                  <a:gd name="T52" fmla="*/ 79 w 88"/>
                  <a:gd name="T53" fmla="*/ 315 h 324"/>
                  <a:gd name="T54" fmla="*/ 76 w 88"/>
                  <a:gd name="T55" fmla="*/ 305 h 324"/>
                  <a:gd name="T56" fmla="*/ 76 w 88"/>
                  <a:gd name="T57" fmla="*/ 289 h 324"/>
                  <a:gd name="T58" fmla="*/ 75 w 88"/>
                  <a:gd name="T59" fmla="*/ 269 h 324"/>
                  <a:gd name="T60" fmla="*/ 73 w 88"/>
                  <a:gd name="T61" fmla="*/ 251 h 324"/>
                  <a:gd name="T62" fmla="*/ 74 w 88"/>
                  <a:gd name="T63" fmla="*/ 237 h 324"/>
                  <a:gd name="T64" fmla="*/ 69 w 88"/>
                  <a:gd name="T65" fmla="*/ 225 h 324"/>
                  <a:gd name="T66" fmla="*/ 66 w 88"/>
                  <a:gd name="T67" fmla="*/ 210 h 324"/>
                  <a:gd name="T68" fmla="*/ 66 w 88"/>
                  <a:gd name="T69" fmla="*/ 199 h 324"/>
                  <a:gd name="T70" fmla="*/ 72 w 88"/>
                  <a:gd name="T71" fmla="*/ 184 h 324"/>
                  <a:gd name="T72" fmla="*/ 81 w 88"/>
                  <a:gd name="T73" fmla="*/ 171 h 324"/>
                  <a:gd name="T74" fmla="*/ 76 w 88"/>
                  <a:gd name="T75" fmla="*/ 165 h 324"/>
                  <a:gd name="T76" fmla="*/ 63 w 88"/>
                  <a:gd name="T77" fmla="*/ 156 h 324"/>
                  <a:gd name="T78" fmla="*/ 50 w 88"/>
                  <a:gd name="T79" fmla="*/ 140 h 324"/>
                  <a:gd name="T80" fmla="*/ 43 w 88"/>
                  <a:gd name="T81" fmla="*/ 127 h 324"/>
                  <a:gd name="T82" fmla="*/ 36 w 88"/>
                  <a:gd name="T83" fmla="*/ 111 h 324"/>
                  <a:gd name="T84" fmla="*/ 32 w 88"/>
                  <a:gd name="T85" fmla="*/ 94 h 324"/>
                  <a:gd name="T86" fmla="*/ 30 w 88"/>
                  <a:gd name="T87" fmla="*/ 76 h 324"/>
                  <a:gd name="T88" fmla="*/ 31 w 88"/>
                  <a:gd name="T89" fmla="*/ 60 h 324"/>
                  <a:gd name="T90" fmla="*/ 34 w 88"/>
                  <a:gd name="T91" fmla="*/ 46 h 324"/>
                  <a:gd name="T92" fmla="*/ 38 w 88"/>
                  <a:gd name="T93" fmla="*/ 32 h 324"/>
                  <a:gd name="T94" fmla="*/ 45 w 88"/>
                  <a:gd name="T95" fmla="*/ 20 h 324"/>
                  <a:gd name="T96" fmla="*/ 57 w 88"/>
                  <a:gd name="T97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24">
                    <a:moveTo>
                      <a:pt x="63" y="0"/>
                    </a:moveTo>
                    <a:lnTo>
                      <a:pt x="60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6" y="11"/>
                    </a:lnTo>
                    <a:lnTo>
                      <a:pt x="40" y="14"/>
                    </a:lnTo>
                    <a:lnTo>
                      <a:pt x="36" y="19"/>
                    </a:lnTo>
                    <a:lnTo>
                      <a:pt x="31" y="24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7"/>
                    </a:lnTo>
                    <a:lnTo>
                      <a:pt x="14" y="50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9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2" y="90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3" y="130"/>
                    </a:lnTo>
                    <a:lnTo>
                      <a:pt x="3" y="133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8" y="149"/>
                    </a:lnTo>
                    <a:lnTo>
                      <a:pt x="9" y="153"/>
                    </a:lnTo>
                    <a:lnTo>
                      <a:pt x="11" y="156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5"/>
                    </a:lnTo>
                    <a:lnTo>
                      <a:pt x="17" y="168"/>
                    </a:lnTo>
                    <a:lnTo>
                      <a:pt x="19" y="172"/>
                    </a:lnTo>
                    <a:lnTo>
                      <a:pt x="21" y="175"/>
                    </a:lnTo>
                    <a:lnTo>
                      <a:pt x="24" y="178"/>
                    </a:lnTo>
                    <a:lnTo>
                      <a:pt x="25" y="181"/>
                    </a:lnTo>
                    <a:lnTo>
                      <a:pt x="28" y="185"/>
                    </a:lnTo>
                    <a:lnTo>
                      <a:pt x="30" y="188"/>
                    </a:lnTo>
                    <a:lnTo>
                      <a:pt x="33" y="191"/>
                    </a:lnTo>
                    <a:lnTo>
                      <a:pt x="34" y="192"/>
                    </a:lnTo>
                    <a:lnTo>
                      <a:pt x="37" y="196"/>
                    </a:lnTo>
                    <a:lnTo>
                      <a:pt x="40" y="200"/>
                    </a:lnTo>
                    <a:lnTo>
                      <a:pt x="43" y="204"/>
                    </a:lnTo>
                    <a:lnTo>
                      <a:pt x="45" y="206"/>
                    </a:lnTo>
                    <a:lnTo>
                      <a:pt x="47" y="209"/>
                    </a:lnTo>
                    <a:lnTo>
                      <a:pt x="48" y="212"/>
                    </a:lnTo>
                    <a:lnTo>
                      <a:pt x="50" y="215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5" y="224"/>
                    </a:lnTo>
                    <a:lnTo>
                      <a:pt x="56" y="228"/>
                    </a:lnTo>
                    <a:lnTo>
                      <a:pt x="57" y="232"/>
                    </a:lnTo>
                    <a:lnTo>
                      <a:pt x="59" y="235"/>
                    </a:lnTo>
                    <a:lnTo>
                      <a:pt x="60" y="239"/>
                    </a:lnTo>
                    <a:lnTo>
                      <a:pt x="60" y="243"/>
                    </a:lnTo>
                    <a:lnTo>
                      <a:pt x="62" y="246"/>
                    </a:lnTo>
                    <a:lnTo>
                      <a:pt x="62" y="249"/>
                    </a:lnTo>
                    <a:lnTo>
                      <a:pt x="63" y="253"/>
                    </a:lnTo>
                    <a:lnTo>
                      <a:pt x="63" y="256"/>
                    </a:lnTo>
                    <a:lnTo>
                      <a:pt x="64" y="259"/>
                    </a:lnTo>
                    <a:lnTo>
                      <a:pt x="65" y="262"/>
                    </a:lnTo>
                    <a:lnTo>
                      <a:pt x="66" y="266"/>
                    </a:lnTo>
                    <a:lnTo>
                      <a:pt x="66" y="268"/>
                    </a:lnTo>
                    <a:lnTo>
                      <a:pt x="66" y="271"/>
                    </a:lnTo>
                    <a:lnTo>
                      <a:pt x="66" y="274"/>
                    </a:lnTo>
                    <a:lnTo>
                      <a:pt x="67" y="277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6"/>
                    </a:lnTo>
                    <a:lnTo>
                      <a:pt x="68" y="289"/>
                    </a:lnTo>
                    <a:lnTo>
                      <a:pt x="68" y="292"/>
                    </a:lnTo>
                    <a:lnTo>
                      <a:pt x="68" y="295"/>
                    </a:lnTo>
                    <a:lnTo>
                      <a:pt x="68" y="298"/>
                    </a:lnTo>
                    <a:lnTo>
                      <a:pt x="68" y="302"/>
                    </a:lnTo>
                    <a:lnTo>
                      <a:pt x="68" y="305"/>
                    </a:lnTo>
                    <a:lnTo>
                      <a:pt x="69" y="307"/>
                    </a:lnTo>
                    <a:lnTo>
                      <a:pt x="69" y="310"/>
                    </a:lnTo>
                    <a:lnTo>
                      <a:pt x="70" y="312"/>
                    </a:lnTo>
                    <a:lnTo>
                      <a:pt x="73" y="316"/>
                    </a:lnTo>
                    <a:lnTo>
                      <a:pt x="75" y="319"/>
                    </a:lnTo>
                    <a:lnTo>
                      <a:pt x="78" y="321"/>
                    </a:lnTo>
                    <a:lnTo>
                      <a:pt x="81" y="323"/>
                    </a:lnTo>
                    <a:lnTo>
                      <a:pt x="84" y="323"/>
                    </a:lnTo>
                    <a:lnTo>
                      <a:pt x="87" y="323"/>
                    </a:lnTo>
                    <a:lnTo>
                      <a:pt x="84" y="321"/>
                    </a:lnTo>
                    <a:lnTo>
                      <a:pt x="81" y="318"/>
                    </a:lnTo>
                    <a:lnTo>
                      <a:pt x="79" y="315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7" y="307"/>
                    </a:lnTo>
                    <a:lnTo>
                      <a:pt x="76" y="305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4"/>
                    </a:lnTo>
                    <a:lnTo>
                      <a:pt x="76" y="289"/>
                    </a:lnTo>
                    <a:lnTo>
                      <a:pt x="76" y="284"/>
                    </a:lnTo>
                    <a:lnTo>
                      <a:pt x="76" y="279"/>
                    </a:lnTo>
                    <a:lnTo>
                      <a:pt x="76" y="274"/>
                    </a:lnTo>
                    <a:lnTo>
                      <a:pt x="75" y="269"/>
                    </a:lnTo>
                    <a:lnTo>
                      <a:pt x="75" y="264"/>
                    </a:lnTo>
                    <a:lnTo>
                      <a:pt x="74" y="260"/>
                    </a:lnTo>
                    <a:lnTo>
                      <a:pt x="74" y="255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4"/>
                    </a:lnTo>
                    <a:lnTo>
                      <a:pt x="73" y="241"/>
                    </a:lnTo>
                    <a:lnTo>
                      <a:pt x="74" y="237"/>
                    </a:lnTo>
                    <a:lnTo>
                      <a:pt x="76" y="235"/>
                    </a:lnTo>
                    <a:lnTo>
                      <a:pt x="74" y="232"/>
                    </a:lnTo>
                    <a:lnTo>
                      <a:pt x="72" y="229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7" y="219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7" y="196"/>
                    </a:lnTo>
                    <a:lnTo>
                      <a:pt x="68" y="192"/>
                    </a:lnTo>
                    <a:lnTo>
                      <a:pt x="69" y="188"/>
                    </a:lnTo>
                    <a:lnTo>
                      <a:pt x="72" y="184"/>
                    </a:lnTo>
                    <a:lnTo>
                      <a:pt x="74" y="181"/>
                    </a:lnTo>
                    <a:lnTo>
                      <a:pt x="76" y="178"/>
                    </a:lnTo>
                    <a:lnTo>
                      <a:pt x="78" y="174"/>
                    </a:lnTo>
                    <a:lnTo>
                      <a:pt x="81" y="171"/>
                    </a:lnTo>
                    <a:lnTo>
                      <a:pt x="84" y="168"/>
                    </a:lnTo>
                    <a:lnTo>
                      <a:pt x="83" y="168"/>
                    </a:lnTo>
                    <a:lnTo>
                      <a:pt x="79" y="167"/>
                    </a:lnTo>
                    <a:lnTo>
                      <a:pt x="76" y="165"/>
                    </a:lnTo>
                    <a:lnTo>
                      <a:pt x="73" y="164"/>
                    </a:lnTo>
                    <a:lnTo>
                      <a:pt x="69" y="161"/>
                    </a:lnTo>
                    <a:lnTo>
                      <a:pt x="66" y="159"/>
                    </a:lnTo>
                    <a:lnTo>
                      <a:pt x="63" y="156"/>
                    </a:lnTo>
                    <a:lnTo>
                      <a:pt x="59" y="153"/>
                    </a:lnTo>
                    <a:lnTo>
                      <a:pt x="56" y="148"/>
                    </a:lnTo>
                    <a:lnTo>
                      <a:pt x="51" y="143"/>
                    </a:lnTo>
                    <a:lnTo>
                      <a:pt x="50" y="140"/>
                    </a:lnTo>
                    <a:lnTo>
                      <a:pt x="48" y="138"/>
                    </a:lnTo>
                    <a:lnTo>
                      <a:pt x="46" y="134"/>
                    </a:lnTo>
                    <a:lnTo>
                      <a:pt x="44" y="132"/>
                    </a:lnTo>
                    <a:lnTo>
                      <a:pt x="43" y="127"/>
                    </a:lnTo>
                    <a:lnTo>
                      <a:pt x="42" y="124"/>
                    </a:lnTo>
                    <a:lnTo>
                      <a:pt x="40" y="120"/>
                    </a:lnTo>
                    <a:lnTo>
                      <a:pt x="38" y="116"/>
                    </a:lnTo>
                    <a:lnTo>
                      <a:pt x="36" y="111"/>
                    </a:lnTo>
                    <a:lnTo>
                      <a:pt x="35" y="106"/>
                    </a:lnTo>
                    <a:lnTo>
                      <a:pt x="34" y="102"/>
                    </a:lnTo>
                    <a:lnTo>
                      <a:pt x="34" y="97"/>
                    </a:lnTo>
                    <a:lnTo>
                      <a:pt x="32" y="94"/>
                    </a:lnTo>
                    <a:lnTo>
                      <a:pt x="31" y="89"/>
                    </a:lnTo>
                    <a:lnTo>
                      <a:pt x="31" y="85"/>
                    </a:lnTo>
                    <a:lnTo>
                      <a:pt x="30" y="81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1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3" y="49"/>
                    </a:lnTo>
                    <a:lnTo>
                      <a:pt x="34" y="46"/>
                    </a:lnTo>
                    <a:lnTo>
                      <a:pt x="35" y="42"/>
                    </a:lnTo>
                    <a:lnTo>
                      <a:pt x="36" y="39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5" y="20"/>
                    </a:lnTo>
                    <a:lnTo>
                      <a:pt x="47" y="18"/>
                    </a:lnTo>
                    <a:lnTo>
                      <a:pt x="48" y="14"/>
                    </a:lnTo>
                    <a:lnTo>
                      <a:pt x="53" y="9"/>
                    </a:lnTo>
                    <a:lnTo>
                      <a:pt x="57" y="5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3" name="Freeform 207"/>
              <p:cNvSpPr>
                <a:spLocks noChangeAspect="1"/>
              </p:cNvSpPr>
              <p:nvPr/>
            </p:nvSpPr>
            <p:spPr bwMode="auto">
              <a:xfrm>
                <a:off x="1880" y="3164"/>
                <a:ext cx="79" cy="70"/>
              </a:xfrm>
              <a:custGeom>
                <a:avLst/>
                <a:gdLst>
                  <a:gd name="T0" fmla="*/ 91 w 92"/>
                  <a:gd name="T1" fmla="*/ 62 h 82"/>
                  <a:gd name="T2" fmla="*/ 91 w 92"/>
                  <a:gd name="T3" fmla="*/ 66 h 82"/>
                  <a:gd name="T4" fmla="*/ 91 w 92"/>
                  <a:gd name="T5" fmla="*/ 68 h 82"/>
                  <a:gd name="T6" fmla="*/ 90 w 92"/>
                  <a:gd name="T7" fmla="*/ 71 h 82"/>
                  <a:gd name="T8" fmla="*/ 89 w 92"/>
                  <a:gd name="T9" fmla="*/ 74 h 82"/>
                  <a:gd name="T10" fmla="*/ 88 w 92"/>
                  <a:gd name="T11" fmla="*/ 78 h 82"/>
                  <a:gd name="T12" fmla="*/ 87 w 92"/>
                  <a:gd name="T13" fmla="*/ 80 h 82"/>
                  <a:gd name="T14" fmla="*/ 86 w 92"/>
                  <a:gd name="T15" fmla="*/ 81 h 82"/>
                  <a:gd name="T16" fmla="*/ 83 w 92"/>
                  <a:gd name="T17" fmla="*/ 74 h 82"/>
                  <a:gd name="T18" fmla="*/ 79 w 92"/>
                  <a:gd name="T19" fmla="*/ 68 h 82"/>
                  <a:gd name="T20" fmla="*/ 76 w 92"/>
                  <a:gd name="T21" fmla="*/ 63 h 82"/>
                  <a:gd name="T22" fmla="*/ 72 w 92"/>
                  <a:gd name="T23" fmla="*/ 58 h 82"/>
                  <a:gd name="T24" fmla="*/ 69 w 92"/>
                  <a:gd name="T25" fmla="*/ 53 h 82"/>
                  <a:gd name="T26" fmla="*/ 65 w 92"/>
                  <a:gd name="T27" fmla="*/ 48 h 82"/>
                  <a:gd name="T28" fmla="*/ 62 w 92"/>
                  <a:gd name="T29" fmla="*/ 44 h 82"/>
                  <a:gd name="T30" fmla="*/ 59 w 92"/>
                  <a:gd name="T31" fmla="*/ 40 h 82"/>
                  <a:gd name="T32" fmla="*/ 55 w 92"/>
                  <a:gd name="T33" fmla="*/ 36 h 82"/>
                  <a:gd name="T34" fmla="*/ 52 w 92"/>
                  <a:gd name="T35" fmla="*/ 33 h 82"/>
                  <a:gd name="T36" fmla="*/ 49 w 92"/>
                  <a:gd name="T37" fmla="*/ 30 h 82"/>
                  <a:gd name="T38" fmla="*/ 46 w 92"/>
                  <a:gd name="T39" fmla="*/ 27 h 82"/>
                  <a:gd name="T40" fmla="*/ 43 w 92"/>
                  <a:gd name="T41" fmla="*/ 24 h 82"/>
                  <a:gd name="T42" fmla="*/ 39 w 92"/>
                  <a:gd name="T43" fmla="*/ 22 h 82"/>
                  <a:gd name="T44" fmla="*/ 37 w 92"/>
                  <a:gd name="T45" fmla="*/ 20 h 82"/>
                  <a:gd name="T46" fmla="*/ 34 w 92"/>
                  <a:gd name="T47" fmla="*/ 18 h 82"/>
                  <a:gd name="T48" fmla="*/ 31 w 92"/>
                  <a:gd name="T49" fmla="*/ 16 h 82"/>
                  <a:gd name="T50" fmla="*/ 25 w 92"/>
                  <a:gd name="T51" fmla="*/ 14 h 82"/>
                  <a:gd name="T52" fmla="*/ 20 w 92"/>
                  <a:gd name="T53" fmla="*/ 11 h 82"/>
                  <a:gd name="T54" fmla="*/ 16 w 92"/>
                  <a:gd name="T55" fmla="*/ 10 h 82"/>
                  <a:gd name="T56" fmla="*/ 12 w 92"/>
                  <a:gd name="T57" fmla="*/ 9 h 82"/>
                  <a:gd name="T58" fmla="*/ 9 w 92"/>
                  <a:gd name="T59" fmla="*/ 8 h 82"/>
                  <a:gd name="T60" fmla="*/ 6 w 92"/>
                  <a:gd name="T61" fmla="*/ 7 h 82"/>
                  <a:gd name="T62" fmla="*/ 4 w 92"/>
                  <a:gd name="T63" fmla="*/ 7 h 82"/>
                  <a:gd name="T64" fmla="*/ 0 w 92"/>
                  <a:gd name="T65" fmla="*/ 0 h 82"/>
                  <a:gd name="T66" fmla="*/ 2 w 92"/>
                  <a:gd name="T67" fmla="*/ 0 h 82"/>
                  <a:gd name="T68" fmla="*/ 6 w 92"/>
                  <a:gd name="T69" fmla="*/ 1 h 82"/>
                  <a:gd name="T70" fmla="*/ 10 w 92"/>
                  <a:gd name="T71" fmla="*/ 2 h 82"/>
                  <a:gd name="T72" fmla="*/ 16 w 92"/>
                  <a:gd name="T73" fmla="*/ 3 h 82"/>
                  <a:gd name="T74" fmla="*/ 21 w 92"/>
                  <a:gd name="T75" fmla="*/ 5 h 82"/>
                  <a:gd name="T76" fmla="*/ 25 w 92"/>
                  <a:gd name="T77" fmla="*/ 6 h 82"/>
                  <a:gd name="T78" fmla="*/ 27 w 92"/>
                  <a:gd name="T79" fmla="*/ 7 h 82"/>
                  <a:gd name="T80" fmla="*/ 31 w 92"/>
                  <a:gd name="T81" fmla="*/ 8 h 82"/>
                  <a:gd name="T82" fmla="*/ 34 w 92"/>
                  <a:gd name="T83" fmla="*/ 10 h 82"/>
                  <a:gd name="T84" fmla="*/ 37 w 92"/>
                  <a:gd name="T85" fmla="*/ 11 h 82"/>
                  <a:gd name="T86" fmla="*/ 40 w 92"/>
                  <a:gd name="T87" fmla="*/ 13 h 82"/>
                  <a:gd name="T88" fmla="*/ 43 w 92"/>
                  <a:gd name="T89" fmla="*/ 15 h 82"/>
                  <a:gd name="T90" fmla="*/ 46 w 92"/>
                  <a:gd name="T91" fmla="*/ 17 h 82"/>
                  <a:gd name="T92" fmla="*/ 50 w 92"/>
                  <a:gd name="T93" fmla="*/ 19 h 82"/>
                  <a:gd name="T94" fmla="*/ 53 w 92"/>
                  <a:gd name="T95" fmla="*/ 21 h 82"/>
                  <a:gd name="T96" fmla="*/ 56 w 92"/>
                  <a:gd name="T97" fmla="*/ 23 h 82"/>
                  <a:gd name="T98" fmla="*/ 60 w 92"/>
                  <a:gd name="T99" fmla="*/ 26 h 82"/>
                  <a:gd name="T100" fmla="*/ 63 w 92"/>
                  <a:gd name="T101" fmla="*/ 28 h 82"/>
                  <a:gd name="T102" fmla="*/ 66 w 92"/>
                  <a:gd name="T103" fmla="*/ 31 h 82"/>
                  <a:gd name="T104" fmla="*/ 69 w 92"/>
                  <a:gd name="T105" fmla="*/ 34 h 82"/>
                  <a:gd name="T106" fmla="*/ 72 w 92"/>
                  <a:gd name="T107" fmla="*/ 37 h 82"/>
                  <a:gd name="T108" fmla="*/ 75 w 92"/>
                  <a:gd name="T109" fmla="*/ 40 h 82"/>
                  <a:gd name="T110" fmla="*/ 78 w 92"/>
                  <a:gd name="T111" fmla="*/ 43 h 82"/>
                  <a:gd name="T112" fmla="*/ 81 w 92"/>
                  <a:gd name="T113" fmla="*/ 47 h 82"/>
                  <a:gd name="T114" fmla="*/ 84 w 92"/>
                  <a:gd name="T115" fmla="*/ 50 h 82"/>
                  <a:gd name="T116" fmla="*/ 86 w 92"/>
                  <a:gd name="T117" fmla="*/ 54 h 82"/>
                  <a:gd name="T118" fmla="*/ 89 w 92"/>
                  <a:gd name="T119" fmla="*/ 58 h 82"/>
                  <a:gd name="T120" fmla="*/ 91 w 92"/>
                  <a:gd name="T121" fmla="*/ 61 h 82"/>
                  <a:gd name="T122" fmla="*/ 91 w 92"/>
                  <a:gd name="T123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82">
                    <a:moveTo>
                      <a:pt x="91" y="62"/>
                    </a:moveTo>
                    <a:lnTo>
                      <a:pt x="91" y="66"/>
                    </a:lnTo>
                    <a:lnTo>
                      <a:pt x="91" y="68"/>
                    </a:lnTo>
                    <a:lnTo>
                      <a:pt x="90" y="71"/>
                    </a:lnTo>
                    <a:lnTo>
                      <a:pt x="89" y="74"/>
                    </a:lnTo>
                    <a:lnTo>
                      <a:pt x="88" y="78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3" y="74"/>
                    </a:lnTo>
                    <a:lnTo>
                      <a:pt x="79" y="68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9" y="53"/>
                    </a:lnTo>
                    <a:lnTo>
                      <a:pt x="65" y="48"/>
                    </a:lnTo>
                    <a:lnTo>
                      <a:pt x="62" y="44"/>
                    </a:lnTo>
                    <a:lnTo>
                      <a:pt x="59" y="40"/>
                    </a:lnTo>
                    <a:lnTo>
                      <a:pt x="55" y="36"/>
                    </a:lnTo>
                    <a:lnTo>
                      <a:pt x="52" y="33"/>
                    </a:lnTo>
                    <a:lnTo>
                      <a:pt x="49" y="30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4" y="10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15"/>
                    </a:lnTo>
                    <a:lnTo>
                      <a:pt x="46" y="17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6" y="31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5" y="40"/>
                    </a:lnTo>
                    <a:lnTo>
                      <a:pt x="78" y="43"/>
                    </a:lnTo>
                    <a:lnTo>
                      <a:pt x="81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89" y="58"/>
                    </a:lnTo>
                    <a:lnTo>
                      <a:pt x="91" y="61"/>
                    </a:lnTo>
                    <a:lnTo>
                      <a:pt x="9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4" name="Freeform 208"/>
              <p:cNvSpPr>
                <a:spLocks noChangeAspect="1"/>
              </p:cNvSpPr>
              <p:nvPr/>
            </p:nvSpPr>
            <p:spPr bwMode="auto">
              <a:xfrm>
                <a:off x="1886" y="3176"/>
                <a:ext cx="65" cy="80"/>
              </a:xfrm>
              <a:custGeom>
                <a:avLst/>
                <a:gdLst>
                  <a:gd name="T0" fmla="*/ 74 w 76"/>
                  <a:gd name="T1" fmla="*/ 71 h 94"/>
                  <a:gd name="T2" fmla="*/ 69 w 76"/>
                  <a:gd name="T3" fmla="*/ 62 h 94"/>
                  <a:gd name="T4" fmla="*/ 65 w 76"/>
                  <a:gd name="T5" fmla="*/ 55 h 94"/>
                  <a:gd name="T6" fmla="*/ 62 w 76"/>
                  <a:gd name="T7" fmla="*/ 49 h 94"/>
                  <a:gd name="T8" fmla="*/ 58 w 76"/>
                  <a:gd name="T9" fmla="*/ 44 h 94"/>
                  <a:gd name="T10" fmla="*/ 54 w 76"/>
                  <a:gd name="T11" fmla="*/ 38 h 94"/>
                  <a:gd name="T12" fmla="*/ 49 w 76"/>
                  <a:gd name="T13" fmla="*/ 32 h 94"/>
                  <a:gd name="T14" fmla="*/ 44 w 76"/>
                  <a:gd name="T15" fmla="*/ 27 h 94"/>
                  <a:gd name="T16" fmla="*/ 38 w 76"/>
                  <a:gd name="T17" fmla="*/ 21 h 94"/>
                  <a:gd name="T18" fmla="*/ 32 w 76"/>
                  <a:gd name="T19" fmla="*/ 16 h 94"/>
                  <a:gd name="T20" fmla="*/ 25 w 76"/>
                  <a:gd name="T21" fmla="*/ 11 h 94"/>
                  <a:gd name="T22" fmla="*/ 17 w 76"/>
                  <a:gd name="T23" fmla="*/ 7 h 94"/>
                  <a:gd name="T24" fmla="*/ 9 w 76"/>
                  <a:gd name="T25" fmla="*/ 3 h 94"/>
                  <a:gd name="T26" fmla="*/ 0 w 76"/>
                  <a:gd name="T27" fmla="*/ 0 h 94"/>
                  <a:gd name="T28" fmla="*/ 4 w 76"/>
                  <a:gd name="T29" fmla="*/ 7 h 94"/>
                  <a:gd name="T30" fmla="*/ 9 w 76"/>
                  <a:gd name="T31" fmla="*/ 10 h 94"/>
                  <a:gd name="T32" fmla="*/ 15 w 76"/>
                  <a:gd name="T33" fmla="*/ 14 h 94"/>
                  <a:gd name="T34" fmla="*/ 21 w 76"/>
                  <a:gd name="T35" fmla="*/ 18 h 94"/>
                  <a:gd name="T36" fmla="*/ 27 w 76"/>
                  <a:gd name="T37" fmla="*/ 24 h 94"/>
                  <a:gd name="T38" fmla="*/ 33 w 76"/>
                  <a:gd name="T39" fmla="*/ 31 h 94"/>
                  <a:gd name="T40" fmla="*/ 38 w 76"/>
                  <a:gd name="T41" fmla="*/ 38 h 94"/>
                  <a:gd name="T42" fmla="*/ 42 w 76"/>
                  <a:gd name="T43" fmla="*/ 44 h 94"/>
                  <a:gd name="T44" fmla="*/ 46 w 76"/>
                  <a:gd name="T45" fmla="*/ 49 h 94"/>
                  <a:gd name="T46" fmla="*/ 49 w 76"/>
                  <a:gd name="T47" fmla="*/ 56 h 94"/>
                  <a:gd name="T48" fmla="*/ 53 w 76"/>
                  <a:gd name="T49" fmla="*/ 62 h 94"/>
                  <a:gd name="T50" fmla="*/ 56 w 76"/>
                  <a:gd name="T51" fmla="*/ 68 h 94"/>
                  <a:gd name="T52" fmla="*/ 59 w 76"/>
                  <a:gd name="T53" fmla="*/ 75 h 94"/>
                  <a:gd name="T54" fmla="*/ 61 w 76"/>
                  <a:gd name="T55" fmla="*/ 83 h 94"/>
                  <a:gd name="T56" fmla="*/ 63 w 76"/>
                  <a:gd name="T57" fmla="*/ 88 h 94"/>
                  <a:gd name="T58" fmla="*/ 64 w 76"/>
                  <a:gd name="T59" fmla="*/ 93 h 94"/>
                  <a:gd name="T60" fmla="*/ 68 w 76"/>
                  <a:gd name="T61" fmla="*/ 90 h 94"/>
                  <a:gd name="T62" fmla="*/ 72 w 76"/>
                  <a:gd name="T63" fmla="*/ 84 h 94"/>
                  <a:gd name="T64" fmla="*/ 75 w 76"/>
                  <a:gd name="T65" fmla="*/ 7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94">
                    <a:moveTo>
                      <a:pt x="75" y="75"/>
                    </a:moveTo>
                    <a:lnTo>
                      <a:pt x="74" y="71"/>
                    </a:lnTo>
                    <a:lnTo>
                      <a:pt x="72" y="67"/>
                    </a:lnTo>
                    <a:lnTo>
                      <a:pt x="69" y="62"/>
                    </a:lnTo>
                    <a:lnTo>
                      <a:pt x="66" y="58"/>
                    </a:lnTo>
                    <a:lnTo>
                      <a:pt x="65" y="55"/>
                    </a:lnTo>
                    <a:lnTo>
                      <a:pt x="63" y="52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6" y="41"/>
                    </a:lnTo>
                    <a:lnTo>
                      <a:pt x="54" y="38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4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8" y="38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9"/>
                    </a:lnTo>
                    <a:lnTo>
                      <a:pt x="48" y="53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5"/>
                    </a:lnTo>
                    <a:lnTo>
                      <a:pt x="60" y="78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3" y="88"/>
                    </a:lnTo>
                    <a:lnTo>
                      <a:pt x="63" y="91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8" y="90"/>
                    </a:lnTo>
                    <a:lnTo>
                      <a:pt x="70" y="87"/>
                    </a:lnTo>
                    <a:lnTo>
                      <a:pt x="72" y="84"/>
                    </a:lnTo>
                    <a:lnTo>
                      <a:pt x="74" y="81"/>
                    </a:lnTo>
                    <a:lnTo>
                      <a:pt x="75" y="78"/>
                    </a:lnTo>
                    <a:lnTo>
                      <a:pt x="75" y="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45" name="Line 209"/>
            <p:cNvSpPr>
              <a:spLocks noChangeShapeType="1"/>
            </p:cNvSpPr>
            <p:nvPr/>
          </p:nvSpPr>
          <p:spPr bwMode="auto">
            <a:xfrm flipV="1">
              <a:off x="1803" y="2108"/>
              <a:ext cx="310" cy="10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46" name="Line 210"/>
            <p:cNvSpPr>
              <a:spLocks noChangeShapeType="1"/>
            </p:cNvSpPr>
            <p:nvPr/>
          </p:nvSpPr>
          <p:spPr bwMode="auto">
            <a:xfrm>
              <a:off x="1973" y="3203"/>
              <a:ext cx="999" cy="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47" name="Group 211"/>
          <p:cNvGrpSpPr>
            <a:grpSpLocks/>
          </p:cNvGrpSpPr>
          <p:nvPr/>
        </p:nvGrpSpPr>
        <p:grpSpPr bwMode="auto">
          <a:xfrm>
            <a:off x="3254374" y="3508561"/>
            <a:ext cx="1746250" cy="2419350"/>
            <a:chOff x="1898" y="2122"/>
            <a:chExt cx="1100" cy="1524"/>
          </a:xfrm>
        </p:grpSpPr>
        <p:grpSp>
          <p:nvGrpSpPr>
            <p:cNvPr id="936148" name="Group 212"/>
            <p:cNvGrpSpPr>
              <a:grpSpLocks/>
            </p:cNvGrpSpPr>
            <p:nvPr/>
          </p:nvGrpSpPr>
          <p:grpSpPr bwMode="auto">
            <a:xfrm>
              <a:off x="1898" y="3227"/>
              <a:ext cx="270" cy="419"/>
              <a:chOff x="1898" y="3227"/>
              <a:chExt cx="270" cy="419"/>
            </a:xfrm>
          </p:grpSpPr>
          <p:sp>
            <p:nvSpPr>
              <p:cNvPr id="936149" name="Freeform 213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36150" name="Group 214"/>
              <p:cNvGrpSpPr>
                <a:grpSpLocks/>
              </p:cNvGrpSpPr>
              <p:nvPr/>
            </p:nvGrpSpPr>
            <p:grpSpPr bwMode="auto">
              <a:xfrm>
                <a:off x="1898" y="3227"/>
                <a:ext cx="270" cy="419"/>
                <a:chOff x="1898" y="3227"/>
                <a:chExt cx="270" cy="419"/>
              </a:xfrm>
            </p:grpSpPr>
            <p:sp>
              <p:nvSpPr>
                <p:cNvPr id="936151" name="Freeform 215"/>
                <p:cNvSpPr>
                  <a:spLocks noChangeAspect="1"/>
                </p:cNvSpPr>
                <p:nvPr/>
              </p:nvSpPr>
              <p:spPr bwMode="auto">
                <a:xfrm>
                  <a:off x="1982" y="3548"/>
                  <a:ext cx="101" cy="96"/>
                </a:xfrm>
                <a:custGeom>
                  <a:avLst/>
                  <a:gdLst>
                    <a:gd name="T0" fmla="*/ 13 w 72"/>
                    <a:gd name="T1" fmla="*/ 61 h 69"/>
                    <a:gd name="T2" fmla="*/ 9 w 72"/>
                    <a:gd name="T3" fmla="*/ 61 h 69"/>
                    <a:gd name="T4" fmla="*/ 5 w 72"/>
                    <a:gd name="T5" fmla="*/ 59 h 69"/>
                    <a:gd name="T6" fmla="*/ 4 w 72"/>
                    <a:gd name="T7" fmla="*/ 58 h 69"/>
                    <a:gd name="T8" fmla="*/ 4 w 72"/>
                    <a:gd name="T9" fmla="*/ 54 h 69"/>
                    <a:gd name="T10" fmla="*/ 1 w 72"/>
                    <a:gd name="T11" fmla="*/ 52 h 69"/>
                    <a:gd name="T12" fmla="*/ 0 w 72"/>
                    <a:gd name="T13" fmla="*/ 50 h 69"/>
                    <a:gd name="T14" fmla="*/ 1 w 72"/>
                    <a:gd name="T15" fmla="*/ 49 h 69"/>
                    <a:gd name="T16" fmla="*/ 3 w 72"/>
                    <a:gd name="T17" fmla="*/ 45 h 69"/>
                    <a:gd name="T18" fmla="*/ 3 w 72"/>
                    <a:gd name="T19" fmla="*/ 42 h 69"/>
                    <a:gd name="T20" fmla="*/ 0 w 72"/>
                    <a:gd name="T21" fmla="*/ 38 h 69"/>
                    <a:gd name="T22" fmla="*/ 3 w 72"/>
                    <a:gd name="T23" fmla="*/ 35 h 69"/>
                    <a:gd name="T24" fmla="*/ 3 w 72"/>
                    <a:gd name="T25" fmla="*/ 32 h 69"/>
                    <a:gd name="T26" fmla="*/ 1 w 72"/>
                    <a:gd name="T27" fmla="*/ 29 h 69"/>
                    <a:gd name="T28" fmla="*/ 2 w 72"/>
                    <a:gd name="T29" fmla="*/ 25 h 69"/>
                    <a:gd name="T30" fmla="*/ 3 w 72"/>
                    <a:gd name="T31" fmla="*/ 21 h 69"/>
                    <a:gd name="T32" fmla="*/ 0 w 72"/>
                    <a:gd name="T33" fmla="*/ 18 h 69"/>
                    <a:gd name="T34" fmla="*/ 1 w 72"/>
                    <a:gd name="T35" fmla="*/ 15 h 69"/>
                    <a:gd name="T36" fmla="*/ 3 w 72"/>
                    <a:gd name="T37" fmla="*/ 11 h 69"/>
                    <a:gd name="T38" fmla="*/ 0 w 72"/>
                    <a:gd name="T39" fmla="*/ 8 h 69"/>
                    <a:gd name="T40" fmla="*/ 0 w 72"/>
                    <a:gd name="T41" fmla="*/ 4 h 69"/>
                    <a:gd name="T42" fmla="*/ 0 w 72"/>
                    <a:gd name="T43" fmla="*/ 1 h 69"/>
                    <a:gd name="T44" fmla="*/ 71 w 72"/>
                    <a:gd name="T45" fmla="*/ 0 h 69"/>
                    <a:gd name="T46" fmla="*/ 71 w 72"/>
                    <a:gd name="T47" fmla="*/ 3 h 69"/>
                    <a:gd name="T48" fmla="*/ 70 w 72"/>
                    <a:gd name="T49" fmla="*/ 6 h 69"/>
                    <a:gd name="T50" fmla="*/ 67 w 72"/>
                    <a:gd name="T51" fmla="*/ 9 h 69"/>
                    <a:gd name="T52" fmla="*/ 67 w 72"/>
                    <a:gd name="T53" fmla="*/ 11 h 69"/>
                    <a:gd name="T54" fmla="*/ 69 w 72"/>
                    <a:gd name="T55" fmla="*/ 14 h 69"/>
                    <a:gd name="T56" fmla="*/ 69 w 72"/>
                    <a:gd name="T57" fmla="*/ 18 h 69"/>
                    <a:gd name="T58" fmla="*/ 68 w 72"/>
                    <a:gd name="T59" fmla="*/ 19 h 69"/>
                    <a:gd name="T60" fmla="*/ 67 w 72"/>
                    <a:gd name="T61" fmla="*/ 22 h 69"/>
                    <a:gd name="T62" fmla="*/ 67 w 72"/>
                    <a:gd name="T63" fmla="*/ 25 h 69"/>
                    <a:gd name="T64" fmla="*/ 69 w 72"/>
                    <a:gd name="T65" fmla="*/ 28 h 69"/>
                    <a:gd name="T66" fmla="*/ 67 w 72"/>
                    <a:gd name="T67" fmla="*/ 30 h 69"/>
                    <a:gd name="T68" fmla="*/ 66 w 72"/>
                    <a:gd name="T69" fmla="*/ 33 h 69"/>
                    <a:gd name="T70" fmla="*/ 66 w 72"/>
                    <a:gd name="T71" fmla="*/ 34 h 69"/>
                    <a:gd name="T72" fmla="*/ 69 w 72"/>
                    <a:gd name="T73" fmla="*/ 37 h 69"/>
                    <a:gd name="T74" fmla="*/ 69 w 72"/>
                    <a:gd name="T75" fmla="*/ 38 h 69"/>
                    <a:gd name="T76" fmla="*/ 67 w 72"/>
                    <a:gd name="T77" fmla="*/ 42 h 69"/>
                    <a:gd name="T78" fmla="*/ 66 w 72"/>
                    <a:gd name="T79" fmla="*/ 45 h 69"/>
                    <a:gd name="T80" fmla="*/ 69 w 72"/>
                    <a:gd name="T81" fmla="*/ 49 h 69"/>
                    <a:gd name="T82" fmla="*/ 69 w 72"/>
                    <a:gd name="T83" fmla="*/ 50 h 69"/>
                    <a:gd name="T84" fmla="*/ 69 w 72"/>
                    <a:gd name="T85" fmla="*/ 52 h 69"/>
                    <a:gd name="T86" fmla="*/ 65 w 72"/>
                    <a:gd name="T87" fmla="*/ 55 h 69"/>
                    <a:gd name="T88" fmla="*/ 65 w 72"/>
                    <a:gd name="T89" fmla="*/ 59 h 69"/>
                    <a:gd name="T90" fmla="*/ 63 w 72"/>
                    <a:gd name="T91" fmla="*/ 61 h 69"/>
                    <a:gd name="T92" fmla="*/ 56 w 72"/>
                    <a:gd name="T93" fmla="*/ 62 h 69"/>
                    <a:gd name="T94" fmla="*/ 44 w 72"/>
                    <a:gd name="T95" fmla="*/ 68 h 69"/>
                    <a:gd name="T96" fmla="*/ 28 w 72"/>
                    <a:gd name="T97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2" h="69">
                      <a:moveTo>
                        <a:pt x="18" y="67"/>
                      </a:move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5" y="58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4"/>
                      </a:lnTo>
                      <a:lnTo>
                        <a:pt x="3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2" y="47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3" y="32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4"/>
                      </a:lnTo>
                      <a:lnTo>
                        <a:pt x="70" y="6"/>
                      </a:lnTo>
                      <a:lnTo>
                        <a:pt x="69" y="8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7" y="13"/>
                      </a:lnTo>
                      <a:lnTo>
                        <a:pt x="69" y="14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7" y="24"/>
                      </a:lnTo>
                      <a:lnTo>
                        <a:pt x="67" y="25"/>
                      </a:lnTo>
                      <a:lnTo>
                        <a:pt x="69" y="27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67" y="30"/>
                      </a:lnTo>
                      <a:lnTo>
                        <a:pt x="67" y="31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7" y="35"/>
                      </a:lnTo>
                      <a:lnTo>
                        <a:pt x="69" y="37"/>
                      </a:lnTo>
                      <a:lnTo>
                        <a:pt x="69" y="38"/>
                      </a:lnTo>
                      <a:lnTo>
                        <a:pt x="69" y="38"/>
                      </a:lnTo>
                      <a:lnTo>
                        <a:pt x="68" y="40"/>
                      </a:lnTo>
                      <a:lnTo>
                        <a:pt x="67" y="42"/>
                      </a:lnTo>
                      <a:lnTo>
                        <a:pt x="66" y="43"/>
                      </a:lnTo>
                      <a:lnTo>
                        <a:pt x="66" y="45"/>
                      </a:lnTo>
                      <a:lnTo>
                        <a:pt x="67" y="47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9" y="51"/>
                      </a:lnTo>
                      <a:lnTo>
                        <a:pt x="69" y="52"/>
                      </a:lnTo>
                      <a:lnTo>
                        <a:pt x="67" y="54"/>
                      </a:lnTo>
                      <a:lnTo>
                        <a:pt x="65" y="55"/>
                      </a:lnTo>
                      <a:lnTo>
                        <a:pt x="65" y="57"/>
                      </a:lnTo>
                      <a:lnTo>
                        <a:pt x="65" y="59"/>
                      </a:lnTo>
                      <a:lnTo>
                        <a:pt x="63" y="59"/>
                      </a:lnTo>
                      <a:lnTo>
                        <a:pt x="63" y="61"/>
                      </a:lnTo>
                      <a:lnTo>
                        <a:pt x="61" y="61"/>
                      </a:lnTo>
                      <a:lnTo>
                        <a:pt x="56" y="62"/>
                      </a:lnTo>
                      <a:lnTo>
                        <a:pt x="52" y="67"/>
                      </a:lnTo>
                      <a:lnTo>
                        <a:pt x="44" y="68"/>
                      </a:lnTo>
                      <a:lnTo>
                        <a:pt x="35" y="68"/>
                      </a:lnTo>
                      <a:lnTo>
                        <a:pt x="28" y="68"/>
                      </a:lnTo>
                      <a:lnTo>
                        <a:pt x="18" y="67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2" name="Freeform 216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97" cy="24"/>
                </a:xfrm>
                <a:custGeom>
                  <a:avLst/>
                  <a:gdLst>
                    <a:gd name="T0" fmla="*/ 68 w 69"/>
                    <a:gd name="T1" fmla="*/ 0 h 17"/>
                    <a:gd name="T2" fmla="*/ 68 w 69"/>
                    <a:gd name="T3" fmla="*/ 16 h 17"/>
                    <a:gd name="T4" fmla="*/ 0 w 69"/>
                    <a:gd name="T5" fmla="*/ 16 h 17"/>
                    <a:gd name="T6" fmla="*/ 0 w 69"/>
                    <a:gd name="T7" fmla="*/ 0 h 17"/>
                    <a:gd name="T8" fmla="*/ 68 w 6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68" y="0"/>
                      </a:moveTo>
                      <a:lnTo>
                        <a:pt x="6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3" name="Freeform 217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24" cy="24"/>
                </a:xfrm>
                <a:custGeom>
                  <a:avLst/>
                  <a:gdLst>
                    <a:gd name="T0" fmla="*/ 14 w 17"/>
                    <a:gd name="T1" fmla="*/ 1 h 17"/>
                    <a:gd name="T2" fmla="*/ 14 w 17"/>
                    <a:gd name="T3" fmla="*/ 7 h 17"/>
                    <a:gd name="T4" fmla="*/ 10 w 17"/>
                    <a:gd name="T5" fmla="*/ 10 h 17"/>
                    <a:gd name="T6" fmla="*/ 16 w 17"/>
                    <a:gd name="T7" fmla="*/ 15 h 17"/>
                    <a:gd name="T8" fmla="*/ 8 w 17"/>
                    <a:gd name="T9" fmla="*/ 16 h 17"/>
                    <a:gd name="T10" fmla="*/ 5 w 17"/>
                    <a:gd name="T11" fmla="*/ 14 h 17"/>
                    <a:gd name="T12" fmla="*/ 1 w 17"/>
                    <a:gd name="T13" fmla="*/ 11 h 17"/>
                    <a:gd name="T14" fmla="*/ 0 w 17"/>
                    <a:gd name="T15" fmla="*/ 9 h 17"/>
                    <a:gd name="T16" fmla="*/ 0 w 17"/>
                    <a:gd name="T17" fmla="*/ 6 h 17"/>
                    <a:gd name="T18" fmla="*/ 0 w 17"/>
                    <a:gd name="T19" fmla="*/ 0 h 17"/>
                    <a:gd name="T20" fmla="*/ 14 w 17"/>
                    <a:gd name="T2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4" y="1"/>
                      </a:move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16" y="15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4" name="Freeform 218"/>
                <p:cNvSpPr>
                  <a:spLocks noChangeAspect="1"/>
                </p:cNvSpPr>
                <p:nvPr/>
              </p:nvSpPr>
              <p:spPr bwMode="auto">
                <a:xfrm>
                  <a:off x="2007" y="3549"/>
                  <a:ext cx="49" cy="24"/>
                </a:xfrm>
                <a:custGeom>
                  <a:avLst/>
                  <a:gdLst>
                    <a:gd name="T0" fmla="*/ 0 w 35"/>
                    <a:gd name="T1" fmla="*/ 2 h 17"/>
                    <a:gd name="T2" fmla="*/ 1 w 35"/>
                    <a:gd name="T3" fmla="*/ 6 h 17"/>
                    <a:gd name="T4" fmla="*/ 0 w 35"/>
                    <a:gd name="T5" fmla="*/ 12 h 17"/>
                    <a:gd name="T6" fmla="*/ 2 w 35"/>
                    <a:gd name="T7" fmla="*/ 16 h 17"/>
                    <a:gd name="T8" fmla="*/ 11 w 35"/>
                    <a:gd name="T9" fmla="*/ 16 h 17"/>
                    <a:gd name="T10" fmla="*/ 23 w 35"/>
                    <a:gd name="T11" fmla="*/ 14 h 17"/>
                    <a:gd name="T12" fmla="*/ 31 w 35"/>
                    <a:gd name="T13" fmla="*/ 12 h 17"/>
                    <a:gd name="T14" fmla="*/ 30 w 35"/>
                    <a:gd name="T15" fmla="*/ 7 h 17"/>
                    <a:gd name="T16" fmla="*/ 34 w 35"/>
                    <a:gd name="T17" fmla="*/ 0 h 17"/>
                    <a:gd name="T18" fmla="*/ 14 w 35"/>
                    <a:gd name="T19" fmla="*/ 1 h 17"/>
                    <a:gd name="T20" fmla="*/ 0 w 35"/>
                    <a:gd name="T21" fmla="*/ 2 h 17"/>
                    <a:gd name="T22" fmla="*/ 0 w 35"/>
                    <a:gd name="T2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7">
                      <a:moveTo>
                        <a:pt x="0" y="2"/>
                      </a:move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11" y="16"/>
                      </a:lnTo>
                      <a:lnTo>
                        <a:pt x="23" y="14"/>
                      </a:lnTo>
                      <a:lnTo>
                        <a:pt x="31" y="12"/>
                      </a:lnTo>
                      <a:lnTo>
                        <a:pt x="30" y="7"/>
                      </a:lnTo>
                      <a:lnTo>
                        <a:pt x="34" y="0"/>
                      </a:lnTo>
                      <a:lnTo>
                        <a:pt x="14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5" name="Freeform 219"/>
                <p:cNvSpPr>
                  <a:spLocks noChangeAspect="1"/>
                </p:cNvSpPr>
                <p:nvPr/>
              </p:nvSpPr>
              <p:spPr bwMode="auto">
                <a:xfrm>
                  <a:off x="1992" y="3559"/>
                  <a:ext cx="71" cy="24"/>
                </a:xfrm>
                <a:custGeom>
                  <a:avLst/>
                  <a:gdLst>
                    <a:gd name="T0" fmla="*/ 11 w 51"/>
                    <a:gd name="T1" fmla="*/ 7 h 17"/>
                    <a:gd name="T2" fmla="*/ 1 w 51"/>
                    <a:gd name="T3" fmla="*/ 10 h 17"/>
                    <a:gd name="T4" fmla="*/ 8 w 51"/>
                    <a:gd name="T5" fmla="*/ 11 h 17"/>
                    <a:gd name="T6" fmla="*/ 0 w 51"/>
                    <a:gd name="T7" fmla="*/ 16 h 17"/>
                    <a:gd name="T8" fmla="*/ 5 w 51"/>
                    <a:gd name="T9" fmla="*/ 16 h 17"/>
                    <a:gd name="T10" fmla="*/ 15 w 51"/>
                    <a:gd name="T11" fmla="*/ 12 h 17"/>
                    <a:gd name="T12" fmla="*/ 27 w 51"/>
                    <a:gd name="T13" fmla="*/ 12 h 17"/>
                    <a:gd name="T14" fmla="*/ 36 w 51"/>
                    <a:gd name="T15" fmla="*/ 11 h 17"/>
                    <a:gd name="T16" fmla="*/ 50 w 51"/>
                    <a:gd name="T17" fmla="*/ 7 h 17"/>
                    <a:gd name="T18" fmla="*/ 48 w 51"/>
                    <a:gd name="T19" fmla="*/ 4 h 17"/>
                    <a:gd name="T20" fmla="*/ 49 w 51"/>
                    <a:gd name="T21" fmla="*/ 0 h 17"/>
                    <a:gd name="T22" fmla="*/ 37 w 51"/>
                    <a:gd name="T23" fmla="*/ 4 h 17"/>
                    <a:gd name="T24" fmla="*/ 18 w 51"/>
                    <a:gd name="T25" fmla="*/ 5 h 17"/>
                    <a:gd name="T26" fmla="*/ 15 w 51"/>
                    <a:gd name="T27" fmla="*/ 7 h 17"/>
                    <a:gd name="T28" fmla="*/ 11 w 51"/>
                    <a:gd name="T2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" h="17">
                      <a:moveTo>
                        <a:pt x="11" y="7"/>
                      </a:moveTo>
                      <a:lnTo>
                        <a:pt x="1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5" y="12"/>
                      </a:lnTo>
                      <a:lnTo>
                        <a:pt x="27" y="12"/>
                      </a:lnTo>
                      <a:lnTo>
                        <a:pt x="36" y="11"/>
                      </a:lnTo>
                      <a:lnTo>
                        <a:pt x="50" y="7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37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1" y="7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6" name="Freeform 220"/>
                <p:cNvSpPr>
                  <a:spLocks noChangeAspect="1"/>
                </p:cNvSpPr>
                <p:nvPr/>
              </p:nvSpPr>
              <p:spPr bwMode="auto">
                <a:xfrm>
                  <a:off x="2004" y="3618"/>
                  <a:ext cx="55" cy="24"/>
                </a:xfrm>
                <a:custGeom>
                  <a:avLst/>
                  <a:gdLst>
                    <a:gd name="T0" fmla="*/ 0 w 39"/>
                    <a:gd name="T1" fmla="*/ 1 h 17"/>
                    <a:gd name="T2" fmla="*/ 5 w 39"/>
                    <a:gd name="T3" fmla="*/ 0 h 17"/>
                    <a:gd name="T4" fmla="*/ 17 w 39"/>
                    <a:gd name="T5" fmla="*/ 3 h 17"/>
                    <a:gd name="T6" fmla="*/ 32 w 39"/>
                    <a:gd name="T7" fmla="*/ 2 h 17"/>
                    <a:gd name="T8" fmla="*/ 37 w 39"/>
                    <a:gd name="T9" fmla="*/ 2 h 17"/>
                    <a:gd name="T10" fmla="*/ 32 w 39"/>
                    <a:gd name="T11" fmla="*/ 3 h 17"/>
                    <a:gd name="T12" fmla="*/ 38 w 39"/>
                    <a:gd name="T13" fmla="*/ 8 h 17"/>
                    <a:gd name="T14" fmla="*/ 24 w 39"/>
                    <a:gd name="T15" fmla="*/ 11 h 17"/>
                    <a:gd name="T16" fmla="*/ 19 w 39"/>
                    <a:gd name="T17" fmla="*/ 16 h 17"/>
                    <a:gd name="T18" fmla="*/ 5 w 39"/>
                    <a:gd name="T19" fmla="*/ 14 h 17"/>
                    <a:gd name="T20" fmla="*/ 5 w 39"/>
                    <a:gd name="T21" fmla="*/ 9 h 17"/>
                    <a:gd name="T22" fmla="*/ 5 w 39"/>
                    <a:gd name="T23" fmla="*/ 6 h 17"/>
                    <a:gd name="T24" fmla="*/ 0 w 39"/>
                    <a:gd name="T25" fmla="*/ 3 h 17"/>
                    <a:gd name="T26" fmla="*/ 0 w 39"/>
                    <a:gd name="T2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7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7" y="3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32" y="3"/>
                      </a:lnTo>
                      <a:lnTo>
                        <a:pt x="38" y="8"/>
                      </a:lnTo>
                      <a:lnTo>
                        <a:pt x="24" y="11"/>
                      </a:lnTo>
                      <a:lnTo>
                        <a:pt x="19" y="16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0" y="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7" name="Freeform 221"/>
                <p:cNvSpPr>
                  <a:spLocks noChangeAspect="1"/>
                </p:cNvSpPr>
                <p:nvPr/>
              </p:nvSpPr>
              <p:spPr bwMode="auto">
                <a:xfrm>
                  <a:off x="1999" y="3605"/>
                  <a:ext cx="70" cy="24"/>
                </a:xfrm>
                <a:custGeom>
                  <a:avLst/>
                  <a:gdLst>
                    <a:gd name="T0" fmla="*/ 0 w 50"/>
                    <a:gd name="T1" fmla="*/ 12 h 17"/>
                    <a:gd name="T2" fmla="*/ 10 w 50"/>
                    <a:gd name="T3" fmla="*/ 9 h 17"/>
                    <a:gd name="T4" fmla="*/ 47 w 50"/>
                    <a:gd name="T5" fmla="*/ 0 h 17"/>
                    <a:gd name="T6" fmla="*/ 43 w 50"/>
                    <a:gd name="T7" fmla="*/ 9 h 17"/>
                    <a:gd name="T8" fmla="*/ 49 w 50"/>
                    <a:gd name="T9" fmla="*/ 12 h 17"/>
                    <a:gd name="T10" fmla="*/ 42 w 50"/>
                    <a:gd name="T11" fmla="*/ 14 h 17"/>
                    <a:gd name="T12" fmla="*/ 31 w 50"/>
                    <a:gd name="T13" fmla="*/ 14 h 17"/>
                    <a:gd name="T14" fmla="*/ 25 w 50"/>
                    <a:gd name="T15" fmla="*/ 16 h 17"/>
                    <a:gd name="T16" fmla="*/ 16 w 50"/>
                    <a:gd name="T17" fmla="*/ 14 h 17"/>
                    <a:gd name="T18" fmla="*/ 6 w 50"/>
                    <a:gd name="T19" fmla="*/ 13 h 17"/>
                    <a:gd name="T20" fmla="*/ 0 w 50"/>
                    <a:gd name="T21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17">
                      <a:moveTo>
                        <a:pt x="0" y="12"/>
                      </a:moveTo>
                      <a:lnTo>
                        <a:pt x="10" y="9"/>
                      </a:lnTo>
                      <a:lnTo>
                        <a:pt x="47" y="0"/>
                      </a:lnTo>
                      <a:lnTo>
                        <a:pt x="43" y="9"/>
                      </a:lnTo>
                      <a:lnTo>
                        <a:pt x="49" y="12"/>
                      </a:lnTo>
                      <a:lnTo>
                        <a:pt x="42" y="14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6" y="14"/>
                      </a:lnTo>
                      <a:lnTo>
                        <a:pt x="6" y="13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8" name="Freeform 222"/>
                <p:cNvSpPr>
                  <a:spLocks noChangeAspect="1"/>
                </p:cNvSpPr>
                <p:nvPr/>
              </p:nvSpPr>
              <p:spPr bwMode="auto">
                <a:xfrm>
                  <a:off x="1992" y="3570"/>
                  <a:ext cx="73" cy="24"/>
                </a:xfrm>
                <a:custGeom>
                  <a:avLst/>
                  <a:gdLst>
                    <a:gd name="T0" fmla="*/ 16 w 52"/>
                    <a:gd name="T1" fmla="*/ 5 h 17"/>
                    <a:gd name="T2" fmla="*/ 27 w 52"/>
                    <a:gd name="T3" fmla="*/ 3 h 17"/>
                    <a:gd name="T4" fmla="*/ 44 w 52"/>
                    <a:gd name="T5" fmla="*/ 1 h 17"/>
                    <a:gd name="T6" fmla="*/ 49 w 52"/>
                    <a:gd name="T7" fmla="*/ 0 h 17"/>
                    <a:gd name="T8" fmla="*/ 45 w 52"/>
                    <a:gd name="T9" fmla="*/ 5 h 17"/>
                    <a:gd name="T10" fmla="*/ 51 w 52"/>
                    <a:gd name="T11" fmla="*/ 8 h 17"/>
                    <a:gd name="T12" fmla="*/ 44 w 52"/>
                    <a:gd name="T13" fmla="*/ 9 h 17"/>
                    <a:gd name="T14" fmla="*/ 36 w 52"/>
                    <a:gd name="T15" fmla="*/ 9 h 17"/>
                    <a:gd name="T16" fmla="*/ 18 w 52"/>
                    <a:gd name="T17" fmla="*/ 12 h 17"/>
                    <a:gd name="T18" fmla="*/ 1 w 52"/>
                    <a:gd name="T19" fmla="*/ 16 h 17"/>
                    <a:gd name="T20" fmla="*/ 9 w 52"/>
                    <a:gd name="T21" fmla="*/ 12 h 17"/>
                    <a:gd name="T22" fmla="*/ 0 w 52"/>
                    <a:gd name="T23" fmla="*/ 11 h 17"/>
                    <a:gd name="T24" fmla="*/ 16 w 52"/>
                    <a:gd name="T25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17">
                      <a:moveTo>
                        <a:pt x="16" y="5"/>
                      </a:moveTo>
                      <a:lnTo>
                        <a:pt x="27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45" y="5"/>
                      </a:lnTo>
                      <a:lnTo>
                        <a:pt x="51" y="8"/>
                      </a:lnTo>
                      <a:lnTo>
                        <a:pt x="44" y="9"/>
                      </a:lnTo>
                      <a:lnTo>
                        <a:pt x="36" y="9"/>
                      </a:lnTo>
                      <a:lnTo>
                        <a:pt x="18" y="12"/>
                      </a:lnTo>
                      <a:lnTo>
                        <a:pt x="1" y="16"/>
                      </a:lnTo>
                      <a:lnTo>
                        <a:pt x="9" y="12"/>
                      </a:lnTo>
                      <a:lnTo>
                        <a:pt x="0" y="11"/>
                      </a:lnTo>
                      <a:lnTo>
                        <a:pt x="16" y="5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9" name="Freeform 223"/>
                <p:cNvSpPr>
                  <a:spLocks noChangeAspect="1"/>
                </p:cNvSpPr>
                <p:nvPr/>
              </p:nvSpPr>
              <p:spPr bwMode="auto">
                <a:xfrm>
                  <a:off x="1995" y="3581"/>
                  <a:ext cx="70" cy="24"/>
                </a:xfrm>
                <a:custGeom>
                  <a:avLst/>
                  <a:gdLst>
                    <a:gd name="T0" fmla="*/ 0 w 50"/>
                    <a:gd name="T1" fmla="*/ 6 h 17"/>
                    <a:gd name="T2" fmla="*/ 7 w 50"/>
                    <a:gd name="T3" fmla="*/ 9 h 17"/>
                    <a:gd name="T4" fmla="*/ 12 w 50"/>
                    <a:gd name="T5" fmla="*/ 5 h 17"/>
                    <a:gd name="T6" fmla="*/ 18 w 50"/>
                    <a:gd name="T7" fmla="*/ 5 h 17"/>
                    <a:gd name="T8" fmla="*/ 27 w 50"/>
                    <a:gd name="T9" fmla="*/ 5 h 17"/>
                    <a:gd name="T10" fmla="*/ 23 w 50"/>
                    <a:gd name="T11" fmla="*/ 10 h 17"/>
                    <a:gd name="T12" fmla="*/ 16 w 50"/>
                    <a:gd name="T13" fmla="*/ 10 h 17"/>
                    <a:gd name="T14" fmla="*/ 8 w 50"/>
                    <a:gd name="T15" fmla="*/ 11 h 17"/>
                    <a:gd name="T16" fmla="*/ 0 w 50"/>
                    <a:gd name="T17" fmla="*/ 16 h 17"/>
                    <a:gd name="T18" fmla="*/ 12 w 50"/>
                    <a:gd name="T19" fmla="*/ 14 h 17"/>
                    <a:gd name="T20" fmla="*/ 23 w 50"/>
                    <a:gd name="T21" fmla="*/ 14 h 17"/>
                    <a:gd name="T22" fmla="*/ 26 w 50"/>
                    <a:gd name="T23" fmla="*/ 16 h 17"/>
                    <a:gd name="T24" fmla="*/ 33 w 50"/>
                    <a:gd name="T25" fmla="*/ 13 h 17"/>
                    <a:gd name="T26" fmla="*/ 43 w 50"/>
                    <a:gd name="T27" fmla="*/ 11 h 17"/>
                    <a:gd name="T28" fmla="*/ 48 w 50"/>
                    <a:gd name="T29" fmla="*/ 9 h 17"/>
                    <a:gd name="T30" fmla="*/ 44 w 50"/>
                    <a:gd name="T31" fmla="*/ 8 h 17"/>
                    <a:gd name="T32" fmla="*/ 49 w 50"/>
                    <a:gd name="T33" fmla="*/ 0 h 17"/>
                    <a:gd name="T34" fmla="*/ 0 w 50"/>
                    <a:gd name="T3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17">
                      <a:moveTo>
                        <a:pt x="0" y="6"/>
                      </a:moveTo>
                      <a:lnTo>
                        <a:pt x="7" y="9"/>
                      </a:lnTo>
                      <a:lnTo>
                        <a:pt x="12" y="5"/>
                      </a:lnTo>
                      <a:lnTo>
                        <a:pt x="18" y="5"/>
                      </a:lnTo>
                      <a:lnTo>
                        <a:pt x="27" y="5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12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3" y="13"/>
                      </a:lnTo>
                      <a:lnTo>
                        <a:pt x="43" y="11"/>
                      </a:lnTo>
                      <a:lnTo>
                        <a:pt x="48" y="9"/>
                      </a:lnTo>
                      <a:lnTo>
                        <a:pt x="44" y="8"/>
                      </a:lnTo>
                      <a:lnTo>
                        <a:pt x="49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0" name="Freeform 224"/>
                <p:cNvSpPr>
                  <a:spLocks noChangeAspect="1"/>
                </p:cNvSpPr>
                <p:nvPr/>
              </p:nvSpPr>
              <p:spPr bwMode="auto">
                <a:xfrm>
                  <a:off x="1999" y="3595"/>
                  <a:ext cx="67" cy="24"/>
                </a:xfrm>
                <a:custGeom>
                  <a:avLst/>
                  <a:gdLst>
                    <a:gd name="T0" fmla="*/ 0 w 48"/>
                    <a:gd name="T1" fmla="*/ 8 h 17"/>
                    <a:gd name="T2" fmla="*/ 31 w 48"/>
                    <a:gd name="T3" fmla="*/ 1 h 17"/>
                    <a:gd name="T4" fmla="*/ 43 w 48"/>
                    <a:gd name="T5" fmla="*/ 0 h 17"/>
                    <a:gd name="T6" fmla="*/ 39 w 48"/>
                    <a:gd name="T7" fmla="*/ 4 h 17"/>
                    <a:gd name="T8" fmla="*/ 43 w 48"/>
                    <a:gd name="T9" fmla="*/ 9 h 17"/>
                    <a:gd name="T10" fmla="*/ 47 w 48"/>
                    <a:gd name="T11" fmla="*/ 8 h 17"/>
                    <a:gd name="T12" fmla="*/ 36 w 48"/>
                    <a:gd name="T13" fmla="*/ 11 h 17"/>
                    <a:gd name="T14" fmla="*/ 19 w 48"/>
                    <a:gd name="T15" fmla="*/ 14 h 17"/>
                    <a:gd name="T16" fmla="*/ 9 w 48"/>
                    <a:gd name="T17" fmla="*/ 14 h 17"/>
                    <a:gd name="T18" fmla="*/ 0 w 48"/>
                    <a:gd name="T19" fmla="*/ 16 h 17"/>
                    <a:gd name="T20" fmla="*/ 12 w 48"/>
                    <a:gd name="T21" fmla="*/ 12 h 17"/>
                    <a:gd name="T22" fmla="*/ 23 w 48"/>
                    <a:gd name="T23" fmla="*/ 9 h 17"/>
                    <a:gd name="T24" fmla="*/ 5 w 48"/>
                    <a:gd name="T25" fmla="*/ 6 h 17"/>
                    <a:gd name="T26" fmla="*/ 0 w 48"/>
                    <a:gd name="T2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17">
                      <a:moveTo>
                        <a:pt x="0" y="8"/>
                      </a:moveTo>
                      <a:lnTo>
                        <a:pt x="31" y="1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43" y="9"/>
                      </a:lnTo>
                      <a:lnTo>
                        <a:pt x="47" y="8"/>
                      </a:lnTo>
                      <a:lnTo>
                        <a:pt x="36" y="11"/>
                      </a:lnTo>
                      <a:lnTo>
                        <a:pt x="19" y="14"/>
                      </a:lnTo>
                      <a:lnTo>
                        <a:pt x="9" y="14"/>
                      </a:lnTo>
                      <a:lnTo>
                        <a:pt x="0" y="16"/>
                      </a:lnTo>
                      <a:lnTo>
                        <a:pt x="12" y="12"/>
                      </a:lnTo>
                      <a:lnTo>
                        <a:pt x="23" y="9"/>
                      </a:lnTo>
                      <a:lnTo>
                        <a:pt x="5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1" name="Freeform 225"/>
                <p:cNvSpPr>
                  <a:spLocks noChangeAspect="1"/>
                </p:cNvSpPr>
                <p:nvPr/>
              </p:nvSpPr>
              <p:spPr bwMode="auto">
                <a:xfrm>
                  <a:off x="2060" y="3549"/>
                  <a:ext cx="24" cy="46"/>
                </a:xfrm>
                <a:custGeom>
                  <a:avLst/>
                  <a:gdLst>
                    <a:gd name="T0" fmla="*/ 0 w 17"/>
                    <a:gd name="T1" fmla="*/ 0 h 33"/>
                    <a:gd name="T2" fmla="*/ 5 w 17"/>
                    <a:gd name="T3" fmla="*/ 2 h 33"/>
                    <a:gd name="T4" fmla="*/ 6 w 17"/>
                    <a:gd name="T5" fmla="*/ 5 h 33"/>
                    <a:gd name="T6" fmla="*/ 4 w 17"/>
                    <a:gd name="T7" fmla="*/ 6 h 33"/>
                    <a:gd name="T8" fmla="*/ 1 w 17"/>
                    <a:gd name="T9" fmla="*/ 7 h 33"/>
                    <a:gd name="T10" fmla="*/ 4 w 17"/>
                    <a:gd name="T11" fmla="*/ 10 h 33"/>
                    <a:gd name="T12" fmla="*/ 4 w 17"/>
                    <a:gd name="T13" fmla="*/ 12 h 33"/>
                    <a:gd name="T14" fmla="*/ 4 w 17"/>
                    <a:gd name="T15" fmla="*/ 14 h 33"/>
                    <a:gd name="T16" fmla="*/ 6 w 17"/>
                    <a:gd name="T17" fmla="*/ 15 h 33"/>
                    <a:gd name="T18" fmla="*/ 4 w 17"/>
                    <a:gd name="T19" fmla="*/ 17 h 33"/>
                    <a:gd name="T20" fmla="*/ 3 w 17"/>
                    <a:gd name="T21" fmla="*/ 18 h 33"/>
                    <a:gd name="T22" fmla="*/ 8 w 17"/>
                    <a:gd name="T23" fmla="*/ 21 h 33"/>
                    <a:gd name="T24" fmla="*/ 5 w 17"/>
                    <a:gd name="T25" fmla="*/ 23 h 33"/>
                    <a:gd name="T26" fmla="*/ 8 w 17"/>
                    <a:gd name="T27" fmla="*/ 26 h 33"/>
                    <a:gd name="T28" fmla="*/ 6 w 17"/>
                    <a:gd name="T29" fmla="*/ 28 h 33"/>
                    <a:gd name="T30" fmla="*/ 0 w 17"/>
                    <a:gd name="T31" fmla="*/ 32 h 33"/>
                    <a:gd name="T32" fmla="*/ 8 w 17"/>
                    <a:gd name="T33" fmla="*/ 30 h 33"/>
                    <a:gd name="T34" fmla="*/ 13 w 17"/>
                    <a:gd name="T35" fmla="*/ 26 h 33"/>
                    <a:gd name="T36" fmla="*/ 11 w 17"/>
                    <a:gd name="T37" fmla="*/ 23 h 33"/>
                    <a:gd name="T38" fmla="*/ 12 w 17"/>
                    <a:gd name="T39" fmla="*/ 18 h 33"/>
                    <a:gd name="T40" fmla="*/ 13 w 17"/>
                    <a:gd name="T41" fmla="*/ 15 h 33"/>
                    <a:gd name="T42" fmla="*/ 12 w 17"/>
                    <a:gd name="T43" fmla="*/ 12 h 33"/>
                    <a:gd name="T44" fmla="*/ 11 w 17"/>
                    <a:gd name="T45" fmla="*/ 9 h 33"/>
                    <a:gd name="T46" fmla="*/ 14 w 17"/>
                    <a:gd name="T47" fmla="*/ 5 h 33"/>
                    <a:gd name="T48" fmla="*/ 16 w 17"/>
                    <a:gd name="T49" fmla="*/ 0 h 33"/>
                    <a:gd name="T50" fmla="*/ 0 w 17"/>
                    <a:gd name="T5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3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8" y="21"/>
                      </a:lnTo>
                      <a:lnTo>
                        <a:pt x="5" y="23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0" y="32"/>
                      </a:lnTo>
                      <a:lnTo>
                        <a:pt x="8" y="30"/>
                      </a:lnTo>
                      <a:lnTo>
                        <a:pt x="13" y="26"/>
                      </a:lnTo>
                      <a:lnTo>
                        <a:pt x="11" y="23"/>
                      </a:lnTo>
                      <a:lnTo>
                        <a:pt x="12" y="18"/>
                      </a:lnTo>
                      <a:lnTo>
                        <a:pt x="13" y="15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2" name="Freeform 226"/>
                <p:cNvSpPr>
                  <a:spLocks noChangeAspect="1"/>
                </p:cNvSpPr>
                <p:nvPr/>
              </p:nvSpPr>
              <p:spPr bwMode="auto">
                <a:xfrm>
                  <a:off x="1985" y="3574"/>
                  <a:ext cx="24" cy="24"/>
                </a:xfrm>
                <a:custGeom>
                  <a:avLst/>
                  <a:gdLst>
                    <a:gd name="T0" fmla="*/ 9 w 17"/>
                    <a:gd name="T1" fmla="*/ 2 h 17"/>
                    <a:gd name="T2" fmla="*/ 9 w 17"/>
                    <a:gd name="T3" fmla="*/ 5 h 17"/>
                    <a:gd name="T4" fmla="*/ 13 w 17"/>
                    <a:gd name="T5" fmla="*/ 8 h 17"/>
                    <a:gd name="T6" fmla="*/ 16 w 17"/>
                    <a:gd name="T7" fmla="*/ 11 h 17"/>
                    <a:gd name="T8" fmla="*/ 11 w 17"/>
                    <a:gd name="T9" fmla="*/ 13 h 17"/>
                    <a:gd name="T10" fmla="*/ 2 w 17"/>
                    <a:gd name="T11" fmla="*/ 16 h 17"/>
                    <a:gd name="T12" fmla="*/ 4 w 17"/>
                    <a:gd name="T13" fmla="*/ 10 h 17"/>
                    <a:gd name="T14" fmla="*/ 4 w 17"/>
                    <a:gd name="T15" fmla="*/ 7 h 17"/>
                    <a:gd name="T16" fmla="*/ 2 w 17"/>
                    <a:gd name="T17" fmla="*/ 2 h 17"/>
                    <a:gd name="T18" fmla="*/ 0 w 17"/>
                    <a:gd name="T19" fmla="*/ 0 h 17"/>
                    <a:gd name="T20" fmla="*/ 9 w 17"/>
                    <a:gd name="T21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9" y="2"/>
                      </a:moveTo>
                      <a:lnTo>
                        <a:pt x="9" y="5"/>
                      </a:lnTo>
                      <a:lnTo>
                        <a:pt x="13" y="8"/>
                      </a:lnTo>
                      <a:lnTo>
                        <a:pt x="16" y="11"/>
                      </a:lnTo>
                      <a:lnTo>
                        <a:pt x="11" y="13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3" name="Freeform 227"/>
                <p:cNvSpPr>
                  <a:spLocks noChangeAspect="1"/>
                </p:cNvSpPr>
                <p:nvPr/>
              </p:nvSpPr>
              <p:spPr bwMode="auto">
                <a:xfrm>
                  <a:off x="1986" y="3590"/>
                  <a:ext cx="24" cy="24"/>
                </a:xfrm>
                <a:custGeom>
                  <a:avLst/>
                  <a:gdLst>
                    <a:gd name="T0" fmla="*/ 12 w 17"/>
                    <a:gd name="T1" fmla="*/ 4 h 17"/>
                    <a:gd name="T2" fmla="*/ 14 w 17"/>
                    <a:gd name="T3" fmla="*/ 8 h 17"/>
                    <a:gd name="T4" fmla="*/ 16 w 17"/>
                    <a:gd name="T5" fmla="*/ 9 h 17"/>
                    <a:gd name="T6" fmla="*/ 16 w 17"/>
                    <a:gd name="T7" fmla="*/ 12 h 17"/>
                    <a:gd name="T8" fmla="*/ 14 w 17"/>
                    <a:gd name="T9" fmla="*/ 14 h 17"/>
                    <a:gd name="T10" fmla="*/ 1 w 17"/>
                    <a:gd name="T11" fmla="*/ 16 h 17"/>
                    <a:gd name="T12" fmla="*/ 4 w 17"/>
                    <a:gd name="T13" fmla="*/ 12 h 17"/>
                    <a:gd name="T14" fmla="*/ 6 w 17"/>
                    <a:gd name="T15" fmla="*/ 8 h 17"/>
                    <a:gd name="T16" fmla="*/ 4 w 17"/>
                    <a:gd name="T17" fmla="*/ 3 h 17"/>
                    <a:gd name="T18" fmla="*/ 0 w 17"/>
                    <a:gd name="T19" fmla="*/ 0 h 17"/>
                    <a:gd name="T20" fmla="*/ 12 w 17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2" y="4"/>
                      </a:move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2" y="4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4" name="Freeform 228"/>
                <p:cNvSpPr>
                  <a:spLocks noChangeAspect="1"/>
                </p:cNvSpPr>
                <p:nvPr/>
              </p:nvSpPr>
              <p:spPr bwMode="auto">
                <a:xfrm>
                  <a:off x="1988" y="3607"/>
                  <a:ext cx="23" cy="23"/>
                </a:xfrm>
                <a:custGeom>
                  <a:avLst/>
                  <a:gdLst>
                    <a:gd name="T0" fmla="*/ 16 w 17"/>
                    <a:gd name="T1" fmla="*/ 10 h 17"/>
                    <a:gd name="T2" fmla="*/ 9 w 17"/>
                    <a:gd name="T3" fmla="*/ 5 h 17"/>
                    <a:gd name="T4" fmla="*/ 13 w 17"/>
                    <a:gd name="T5" fmla="*/ 1 h 17"/>
                    <a:gd name="T6" fmla="*/ 0 w 17"/>
                    <a:gd name="T7" fmla="*/ 0 h 17"/>
                    <a:gd name="T8" fmla="*/ 2 w 17"/>
                    <a:gd name="T9" fmla="*/ 1 h 17"/>
                    <a:gd name="T10" fmla="*/ 2 w 17"/>
                    <a:gd name="T11" fmla="*/ 5 h 17"/>
                    <a:gd name="T12" fmla="*/ 2 w 17"/>
                    <a:gd name="T13" fmla="*/ 10 h 17"/>
                    <a:gd name="T14" fmla="*/ 0 w 17"/>
                    <a:gd name="T15" fmla="*/ 16 h 17"/>
                    <a:gd name="T16" fmla="*/ 16 w 17"/>
                    <a:gd name="T17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9" y="5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5" name="Freeform 229"/>
                <p:cNvSpPr>
                  <a:spLocks noChangeAspect="1"/>
                </p:cNvSpPr>
                <p:nvPr/>
              </p:nvSpPr>
              <p:spPr bwMode="auto">
                <a:xfrm>
                  <a:off x="1986" y="3622"/>
                  <a:ext cx="24" cy="24"/>
                </a:xfrm>
                <a:custGeom>
                  <a:avLst/>
                  <a:gdLst>
                    <a:gd name="T0" fmla="*/ 12 w 17"/>
                    <a:gd name="T1" fmla="*/ 0 h 17"/>
                    <a:gd name="T2" fmla="*/ 8 w 17"/>
                    <a:gd name="T3" fmla="*/ 6 h 17"/>
                    <a:gd name="T4" fmla="*/ 16 w 17"/>
                    <a:gd name="T5" fmla="*/ 11 h 17"/>
                    <a:gd name="T6" fmla="*/ 5 w 17"/>
                    <a:gd name="T7" fmla="*/ 16 h 17"/>
                    <a:gd name="T8" fmla="*/ 5 w 17"/>
                    <a:gd name="T9" fmla="*/ 9 h 17"/>
                    <a:gd name="T10" fmla="*/ 3 w 17"/>
                    <a:gd name="T11" fmla="*/ 2 h 17"/>
                    <a:gd name="T12" fmla="*/ 0 w 17"/>
                    <a:gd name="T13" fmla="*/ 0 h 17"/>
                    <a:gd name="T14" fmla="*/ 12 w 17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2" y="0"/>
                      </a:moveTo>
                      <a:lnTo>
                        <a:pt x="8" y="6"/>
                      </a:lnTo>
                      <a:lnTo>
                        <a:pt x="16" y="11"/>
                      </a:lnTo>
                      <a:lnTo>
                        <a:pt x="5" y="16"/>
                      </a:lnTo>
                      <a:lnTo>
                        <a:pt x="5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6" name="Freeform 230"/>
                <p:cNvSpPr>
                  <a:spLocks noChangeAspect="1"/>
                </p:cNvSpPr>
                <p:nvPr/>
              </p:nvSpPr>
              <p:spPr bwMode="auto">
                <a:xfrm>
                  <a:off x="2024" y="3573"/>
                  <a:ext cx="34" cy="24"/>
                </a:xfrm>
                <a:custGeom>
                  <a:avLst/>
                  <a:gdLst>
                    <a:gd name="T0" fmla="*/ 21 w 24"/>
                    <a:gd name="T1" fmla="*/ 0 h 17"/>
                    <a:gd name="T2" fmla="*/ 17 w 24"/>
                    <a:gd name="T3" fmla="*/ 0 h 17"/>
                    <a:gd name="T4" fmla="*/ 12 w 24"/>
                    <a:gd name="T5" fmla="*/ 2 h 17"/>
                    <a:gd name="T6" fmla="*/ 9 w 24"/>
                    <a:gd name="T7" fmla="*/ 4 h 17"/>
                    <a:gd name="T8" fmla="*/ 3 w 24"/>
                    <a:gd name="T9" fmla="*/ 4 h 17"/>
                    <a:gd name="T10" fmla="*/ 0 w 24"/>
                    <a:gd name="T11" fmla="*/ 4 h 17"/>
                    <a:gd name="T12" fmla="*/ 6 w 24"/>
                    <a:gd name="T13" fmla="*/ 6 h 17"/>
                    <a:gd name="T14" fmla="*/ 7 w 24"/>
                    <a:gd name="T15" fmla="*/ 11 h 17"/>
                    <a:gd name="T16" fmla="*/ 6 w 24"/>
                    <a:gd name="T17" fmla="*/ 13 h 17"/>
                    <a:gd name="T18" fmla="*/ 2 w 24"/>
                    <a:gd name="T19" fmla="*/ 13 h 17"/>
                    <a:gd name="T20" fmla="*/ 0 w 24"/>
                    <a:gd name="T21" fmla="*/ 16 h 17"/>
                    <a:gd name="T22" fmla="*/ 7 w 24"/>
                    <a:gd name="T23" fmla="*/ 16 h 17"/>
                    <a:gd name="T24" fmla="*/ 11 w 24"/>
                    <a:gd name="T25" fmla="*/ 11 h 17"/>
                    <a:gd name="T26" fmla="*/ 15 w 24"/>
                    <a:gd name="T27" fmla="*/ 11 h 17"/>
                    <a:gd name="T28" fmla="*/ 19 w 24"/>
                    <a:gd name="T29" fmla="*/ 11 h 17"/>
                    <a:gd name="T30" fmla="*/ 23 w 24"/>
                    <a:gd name="T31" fmla="*/ 11 h 17"/>
                    <a:gd name="T32" fmla="*/ 21 w 24"/>
                    <a:gd name="T33" fmla="*/ 9 h 17"/>
                    <a:gd name="T34" fmla="*/ 21 w 24"/>
                    <a:gd name="T35" fmla="*/ 4 h 17"/>
                    <a:gd name="T36" fmla="*/ 21 w 24"/>
                    <a:gd name="T37" fmla="*/ 2 h 17"/>
                    <a:gd name="T38" fmla="*/ 21 w 24"/>
                    <a:gd name="T39" fmla="*/ 0 h 17"/>
                    <a:gd name="T40" fmla="*/ 21 w 24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7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1" y="9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7" name="Freeform 231"/>
                <p:cNvSpPr>
                  <a:spLocks noChangeAspect="1"/>
                </p:cNvSpPr>
                <p:nvPr/>
              </p:nvSpPr>
              <p:spPr bwMode="auto">
                <a:xfrm>
                  <a:off x="2018" y="3583"/>
                  <a:ext cx="44" cy="24"/>
                </a:xfrm>
                <a:custGeom>
                  <a:avLst/>
                  <a:gdLst>
                    <a:gd name="T0" fmla="*/ 19 w 31"/>
                    <a:gd name="T1" fmla="*/ 1 h 17"/>
                    <a:gd name="T2" fmla="*/ 0 w 31"/>
                    <a:gd name="T3" fmla="*/ 2 h 17"/>
                    <a:gd name="T4" fmla="*/ 5 w 31"/>
                    <a:gd name="T5" fmla="*/ 2 h 17"/>
                    <a:gd name="T6" fmla="*/ 9 w 31"/>
                    <a:gd name="T7" fmla="*/ 2 h 17"/>
                    <a:gd name="T8" fmla="*/ 12 w 31"/>
                    <a:gd name="T9" fmla="*/ 5 h 17"/>
                    <a:gd name="T10" fmla="*/ 12 w 31"/>
                    <a:gd name="T11" fmla="*/ 7 h 17"/>
                    <a:gd name="T12" fmla="*/ 10 w 31"/>
                    <a:gd name="T13" fmla="*/ 10 h 17"/>
                    <a:gd name="T14" fmla="*/ 7 w 31"/>
                    <a:gd name="T15" fmla="*/ 13 h 17"/>
                    <a:gd name="T16" fmla="*/ 5 w 31"/>
                    <a:gd name="T17" fmla="*/ 13 h 17"/>
                    <a:gd name="T18" fmla="*/ 9 w 31"/>
                    <a:gd name="T19" fmla="*/ 16 h 17"/>
                    <a:gd name="T20" fmla="*/ 12 w 31"/>
                    <a:gd name="T21" fmla="*/ 16 h 17"/>
                    <a:gd name="T22" fmla="*/ 15 w 31"/>
                    <a:gd name="T23" fmla="*/ 13 h 17"/>
                    <a:gd name="T24" fmla="*/ 19 w 31"/>
                    <a:gd name="T25" fmla="*/ 13 h 17"/>
                    <a:gd name="T26" fmla="*/ 23 w 31"/>
                    <a:gd name="T27" fmla="*/ 13 h 17"/>
                    <a:gd name="T28" fmla="*/ 27 w 31"/>
                    <a:gd name="T29" fmla="*/ 11 h 17"/>
                    <a:gd name="T30" fmla="*/ 27 w 31"/>
                    <a:gd name="T31" fmla="*/ 11 h 17"/>
                    <a:gd name="T32" fmla="*/ 26 w 31"/>
                    <a:gd name="T33" fmla="*/ 10 h 17"/>
                    <a:gd name="T34" fmla="*/ 26 w 31"/>
                    <a:gd name="T35" fmla="*/ 7 h 17"/>
                    <a:gd name="T36" fmla="*/ 27 w 31"/>
                    <a:gd name="T37" fmla="*/ 5 h 17"/>
                    <a:gd name="T38" fmla="*/ 28 w 31"/>
                    <a:gd name="T39" fmla="*/ 2 h 17"/>
                    <a:gd name="T40" fmla="*/ 30 w 31"/>
                    <a:gd name="T41" fmla="*/ 0 h 17"/>
                    <a:gd name="T42" fmla="*/ 19 w 31"/>
                    <a:gd name="T4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17">
                      <a:moveTo>
                        <a:pt x="19" y="1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7" y="5"/>
                      </a:lnTo>
                      <a:lnTo>
                        <a:pt x="28" y="2"/>
                      </a:lnTo>
                      <a:lnTo>
                        <a:pt x="30" y="0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8" name="Freeform 232"/>
                <p:cNvSpPr>
                  <a:spLocks noChangeAspect="1"/>
                </p:cNvSpPr>
                <p:nvPr/>
              </p:nvSpPr>
              <p:spPr bwMode="auto">
                <a:xfrm>
                  <a:off x="2025" y="3597"/>
                  <a:ext cx="31" cy="24"/>
                </a:xfrm>
                <a:custGeom>
                  <a:avLst/>
                  <a:gdLst>
                    <a:gd name="T0" fmla="*/ 19 w 22"/>
                    <a:gd name="T1" fmla="*/ 0 h 17"/>
                    <a:gd name="T2" fmla="*/ 15 w 22"/>
                    <a:gd name="T3" fmla="*/ 0 h 17"/>
                    <a:gd name="T4" fmla="*/ 10 w 22"/>
                    <a:gd name="T5" fmla="*/ 1 h 17"/>
                    <a:gd name="T6" fmla="*/ 6 w 22"/>
                    <a:gd name="T7" fmla="*/ 1 h 17"/>
                    <a:gd name="T8" fmla="*/ 0 w 22"/>
                    <a:gd name="T9" fmla="*/ 3 h 17"/>
                    <a:gd name="T10" fmla="*/ 2 w 22"/>
                    <a:gd name="T11" fmla="*/ 7 h 17"/>
                    <a:gd name="T12" fmla="*/ 5 w 22"/>
                    <a:gd name="T13" fmla="*/ 8 h 17"/>
                    <a:gd name="T14" fmla="*/ 0 w 22"/>
                    <a:gd name="T15" fmla="*/ 16 h 17"/>
                    <a:gd name="T16" fmla="*/ 8 w 22"/>
                    <a:gd name="T17" fmla="*/ 14 h 17"/>
                    <a:gd name="T18" fmla="*/ 12 w 22"/>
                    <a:gd name="T19" fmla="*/ 14 h 17"/>
                    <a:gd name="T20" fmla="*/ 17 w 22"/>
                    <a:gd name="T21" fmla="*/ 12 h 17"/>
                    <a:gd name="T22" fmla="*/ 21 w 22"/>
                    <a:gd name="T23" fmla="*/ 10 h 17"/>
                    <a:gd name="T24" fmla="*/ 19 w 22"/>
                    <a:gd name="T25" fmla="*/ 8 h 17"/>
                    <a:gd name="T26" fmla="*/ 18 w 22"/>
                    <a:gd name="T27" fmla="*/ 7 h 17"/>
                    <a:gd name="T28" fmla="*/ 18 w 22"/>
                    <a:gd name="T29" fmla="*/ 3 h 17"/>
                    <a:gd name="T30" fmla="*/ 19 w 22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7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7" y="12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8" y="7"/>
                      </a:lnTo>
                      <a:lnTo>
                        <a:pt x="18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9" name="Freeform 233"/>
                <p:cNvSpPr>
                  <a:spLocks noChangeAspect="1"/>
                </p:cNvSpPr>
                <p:nvPr/>
              </p:nvSpPr>
              <p:spPr bwMode="auto">
                <a:xfrm>
                  <a:off x="2017" y="3607"/>
                  <a:ext cx="45" cy="23"/>
                </a:xfrm>
                <a:custGeom>
                  <a:avLst/>
                  <a:gdLst>
                    <a:gd name="T0" fmla="*/ 17 w 32"/>
                    <a:gd name="T1" fmla="*/ 3 h 17"/>
                    <a:gd name="T2" fmla="*/ 10 w 32"/>
                    <a:gd name="T3" fmla="*/ 7 h 17"/>
                    <a:gd name="T4" fmla="*/ 5 w 32"/>
                    <a:gd name="T5" fmla="*/ 8 h 17"/>
                    <a:gd name="T6" fmla="*/ 0 w 32"/>
                    <a:gd name="T7" fmla="*/ 8 h 17"/>
                    <a:gd name="T8" fmla="*/ 3 w 32"/>
                    <a:gd name="T9" fmla="*/ 10 h 17"/>
                    <a:gd name="T10" fmla="*/ 5 w 32"/>
                    <a:gd name="T11" fmla="*/ 10 h 17"/>
                    <a:gd name="T12" fmla="*/ 9 w 32"/>
                    <a:gd name="T13" fmla="*/ 12 h 17"/>
                    <a:gd name="T14" fmla="*/ 12 w 32"/>
                    <a:gd name="T15" fmla="*/ 16 h 17"/>
                    <a:gd name="T16" fmla="*/ 16 w 32"/>
                    <a:gd name="T17" fmla="*/ 12 h 17"/>
                    <a:gd name="T18" fmla="*/ 20 w 32"/>
                    <a:gd name="T19" fmla="*/ 12 h 17"/>
                    <a:gd name="T20" fmla="*/ 25 w 32"/>
                    <a:gd name="T21" fmla="*/ 12 h 17"/>
                    <a:gd name="T22" fmla="*/ 31 w 32"/>
                    <a:gd name="T23" fmla="*/ 12 h 17"/>
                    <a:gd name="T24" fmla="*/ 29 w 32"/>
                    <a:gd name="T25" fmla="*/ 10 h 17"/>
                    <a:gd name="T26" fmla="*/ 28 w 32"/>
                    <a:gd name="T27" fmla="*/ 7 h 17"/>
                    <a:gd name="T28" fmla="*/ 29 w 32"/>
                    <a:gd name="T29" fmla="*/ 3 h 17"/>
                    <a:gd name="T30" fmla="*/ 29 w 32"/>
                    <a:gd name="T31" fmla="*/ 0 h 17"/>
                    <a:gd name="T32" fmla="*/ 17 w 32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7">
                      <a:moveTo>
                        <a:pt x="17" y="3"/>
                      </a:moveTo>
                      <a:lnTo>
                        <a:pt x="10" y="7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9" y="1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5" y="12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9" y="3"/>
                      </a:lnTo>
                      <a:lnTo>
                        <a:pt x="29" y="0"/>
                      </a:lnTo>
                      <a:lnTo>
                        <a:pt x="17" y="3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0" name="Freeform 234"/>
                <p:cNvSpPr>
                  <a:spLocks noChangeAspect="1"/>
                </p:cNvSpPr>
                <p:nvPr/>
              </p:nvSpPr>
              <p:spPr bwMode="auto">
                <a:xfrm>
                  <a:off x="2016" y="3619"/>
                  <a:ext cx="37" cy="24"/>
                </a:xfrm>
                <a:custGeom>
                  <a:avLst/>
                  <a:gdLst>
                    <a:gd name="T0" fmla="*/ 22 w 27"/>
                    <a:gd name="T1" fmla="*/ 1 h 17"/>
                    <a:gd name="T2" fmla="*/ 19 w 27"/>
                    <a:gd name="T3" fmla="*/ 1 h 17"/>
                    <a:gd name="T4" fmla="*/ 14 w 27"/>
                    <a:gd name="T5" fmla="*/ 3 h 17"/>
                    <a:gd name="T6" fmla="*/ 9 w 27"/>
                    <a:gd name="T7" fmla="*/ 3 h 17"/>
                    <a:gd name="T8" fmla="*/ 5 w 27"/>
                    <a:gd name="T9" fmla="*/ 3 h 17"/>
                    <a:gd name="T10" fmla="*/ 1 w 27"/>
                    <a:gd name="T11" fmla="*/ 1 h 17"/>
                    <a:gd name="T12" fmla="*/ 0 w 27"/>
                    <a:gd name="T13" fmla="*/ 0 h 17"/>
                    <a:gd name="T14" fmla="*/ 1 w 27"/>
                    <a:gd name="T15" fmla="*/ 3 h 17"/>
                    <a:gd name="T16" fmla="*/ 1 w 27"/>
                    <a:gd name="T17" fmla="*/ 8 h 17"/>
                    <a:gd name="T18" fmla="*/ 1 w 27"/>
                    <a:gd name="T19" fmla="*/ 14 h 17"/>
                    <a:gd name="T20" fmla="*/ 3 w 27"/>
                    <a:gd name="T21" fmla="*/ 16 h 17"/>
                    <a:gd name="T22" fmla="*/ 6 w 27"/>
                    <a:gd name="T23" fmla="*/ 16 h 17"/>
                    <a:gd name="T24" fmla="*/ 11 w 27"/>
                    <a:gd name="T25" fmla="*/ 16 h 17"/>
                    <a:gd name="T26" fmla="*/ 14 w 27"/>
                    <a:gd name="T27" fmla="*/ 10 h 17"/>
                    <a:gd name="T28" fmla="*/ 18 w 27"/>
                    <a:gd name="T29" fmla="*/ 10 h 17"/>
                    <a:gd name="T30" fmla="*/ 23 w 27"/>
                    <a:gd name="T31" fmla="*/ 8 h 17"/>
                    <a:gd name="T32" fmla="*/ 26 w 27"/>
                    <a:gd name="T33" fmla="*/ 8 h 17"/>
                    <a:gd name="T34" fmla="*/ 24 w 27"/>
                    <a:gd name="T35" fmla="*/ 7 h 17"/>
                    <a:gd name="T36" fmla="*/ 22 w 27"/>
                    <a:gd name="T3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7">
                      <a:moveTo>
                        <a:pt x="22" y="1"/>
                      </a:move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3"/>
                      </a:lnTo>
                      <a:lnTo>
                        <a:pt x="5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3" y="8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1" name="Freeform 235"/>
                <p:cNvSpPr>
                  <a:spLocks noChangeAspect="1"/>
                </p:cNvSpPr>
                <p:nvPr/>
              </p:nvSpPr>
              <p:spPr bwMode="auto">
                <a:xfrm>
                  <a:off x="2038" y="3552"/>
                  <a:ext cx="24" cy="24"/>
                </a:xfrm>
                <a:custGeom>
                  <a:avLst/>
                  <a:gdLst>
                    <a:gd name="T0" fmla="*/ 5 w 17"/>
                    <a:gd name="T1" fmla="*/ 0 h 17"/>
                    <a:gd name="T2" fmla="*/ 7 w 17"/>
                    <a:gd name="T3" fmla="*/ 8 h 17"/>
                    <a:gd name="T4" fmla="*/ 0 w 17"/>
                    <a:gd name="T5" fmla="*/ 16 h 17"/>
                    <a:gd name="T6" fmla="*/ 3 w 17"/>
                    <a:gd name="T7" fmla="*/ 16 h 17"/>
                    <a:gd name="T8" fmla="*/ 7 w 17"/>
                    <a:gd name="T9" fmla="*/ 16 h 17"/>
                    <a:gd name="T10" fmla="*/ 13 w 17"/>
                    <a:gd name="T11" fmla="*/ 16 h 17"/>
                    <a:gd name="T12" fmla="*/ 11 w 17"/>
                    <a:gd name="T13" fmla="*/ 8 h 17"/>
                    <a:gd name="T14" fmla="*/ 16 w 17"/>
                    <a:gd name="T15" fmla="*/ 0 h 17"/>
                    <a:gd name="T16" fmla="*/ 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5" y="0"/>
                      </a:moveTo>
                      <a:lnTo>
                        <a:pt x="7" y="8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7" y="16"/>
                      </a:lnTo>
                      <a:lnTo>
                        <a:pt x="13" y="16"/>
                      </a:lnTo>
                      <a:lnTo>
                        <a:pt x="11" y="8"/>
                      </a:lnTo>
                      <a:lnTo>
                        <a:pt x="16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2" name="Freeform 236"/>
                <p:cNvSpPr>
                  <a:spLocks noChangeAspect="1"/>
                </p:cNvSpPr>
                <p:nvPr/>
              </p:nvSpPr>
              <p:spPr bwMode="auto">
                <a:xfrm>
                  <a:off x="2030" y="3563"/>
                  <a:ext cx="25" cy="24"/>
                </a:xfrm>
                <a:custGeom>
                  <a:avLst/>
                  <a:gdLst>
                    <a:gd name="T0" fmla="*/ 14 w 18"/>
                    <a:gd name="T1" fmla="*/ 0 h 17"/>
                    <a:gd name="T2" fmla="*/ 10 w 18"/>
                    <a:gd name="T3" fmla="*/ 4 h 17"/>
                    <a:gd name="T4" fmla="*/ 7 w 18"/>
                    <a:gd name="T5" fmla="*/ 4 h 17"/>
                    <a:gd name="T6" fmla="*/ 4 w 18"/>
                    <a:gd name="T7" fmla="*/ 6 h 17"/>
                    <a:gd name="T8" fmla="*/ 6 w 18"/>
                    <a:gd name="T9" fmla="*/ 9 h 17"/>
                    <a:gd name="T10" fmla="*/ 8 w 18"/>
                    <a:gd name="T11" fmla="*/ 9 h 17"/>
                    <a:gd name="T12" fmla="*/ 7 w 18"/>
                    <a:gd name="T13" fmla="*/ 13 h 17"/>
                    <a:gd name="T14" fmla="*/ 3 w 18"/>
                    <a:gd name="T15" fmla="*/ 13 h 17"/>
                    <a:gd name="T16" fmla="*/ 0 w 18"/>
                    <a:gd name="T17" fmla="*/ 16 h 17"/>
                    <a:gd name="T18" fmla="*/ 11 w 18"/>
                    <a:gd name="T19" fmla="*/ 13 h 17"/>
                    <a:gd name="T20" fmla="*/ 15 w 18"/>
                    <a:gd name="T21" fmla="*/ 11 h 17"/>
                    <a:gd name="T22" fmla="*/ 16 w 18"/>
                    <a:gd name="T23" fmla="*/ 9 h 17"/>
                    <a:gd name="T24" fmla="*/ 15 w 18"/>
                    <a:gd name="T25" fmla="*/ 6 h 17"/>
                    <a:gd name="T26" fmla="*/ 17 w 18"/>
                    <a:gd name="T27" fmla="*/ 2 h 17"/>
                    <a:gd name="T28" fmla="*/ 17 w 18"/>
                    <a:gd name="T29" fmla="*/ 0 h 17"/>
                    <a:gd name="T30" fmla="*/ 14 w 18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7">
                      <a:moveTo>
                        <a:pt x="14" y="0"/>
                      </a:move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7" y="13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3" name="Freeform 237"/>
                <p:cNvSpPr>
                  <a:spLocks noChangeAspect="1"/>
                </p:cNvSpPr>
                <p:nvPr/>
              </p:nvSpPr>
              <p:spPr bwMode="auto">
                <a:xfrm>
                  <a:off x="1898" y="3227"/>
                  <a:ext cx="270" cy="322"/>
                </a:xfrm>
                <a:custGeom>
                  <a:avLst/>
                  <a:gdLst>
                    <a:gd name="T0" fmla="*/ 130 w 193"/>
                    <a:gd name="T1" fmla="*/ 229 h 230"/>
                    <a:gd name="T2" fmla="*/ 133 w 193"/>
                    <a:gd name="T3" fmla="*/ 227 h 230"/>
                    <a:gd name="T4" fmla="*/ 135 w 193"/>
                    <a:gd name="T5" fmla="*/ 226 h 230"/>
                    <a:gd name="T6" fmla="*/ 138 w 193"/>
                    <a:gd name="T7" fmla="*/ 220 h 230"/>
                    <a:gd name="T8" fmla="*/ 138 w 193"/>
                    <a:gd name="T9" fmla="*/ 213 h 230"/>
                    <a:gd name="T10" fmla="*/ 138 w 193"/>
                    <a:gd name="T11" fmla="*/ 203 h 230"/>
                    <a:gd name="T12" fmla="*/ 140 w 193"/>
                    <a:gd name="T13" fmla="*/ 194 h 230"/>
                    <a:gd name="T14" fmla="*/ 142 w 193"/>
                    <a:gd name="T15" fmla="*/ 186 h 230"/>
                    <a:gd name="T16" fmla="*/ 175 w 193"/>
                    <a:gd name="T17" fmla="*/ 138 h 230"/>
                    <a:gd name="T18" fmla="*/ 192 w 193"/>
                    <a:gd name="T19" fmla="*/ 92 h 230"/>
                    <a:gd name="T20" fmla="*/ 192 w 193"/>
                    <a:gd name="T21" fmla="*/ 81 h 230"/>
                    <a:gd name="T22" fmla="*/ 190 w 193"/>
                    <a:gd name="T23" fmla="*/ 70 h 230"/>
                    <a:gd name="T24" fmla="*/ 181 w 193"/>
                    <a:gd name="T25" fmla="*/ 47 h 230"/>
                    <a:gd name="T26" fmla="*/ 147 w 193"/>
                    <a:gd name="T27" fmla="*/ 13 h 230"/>
                    <a:gd name="T28" fmla="*/ 95 w 193"/>
                    <a:gd name="T29" fmla="*/ 0 h 230"/>
                    <a:gd name="T30" fmla="*/ 82 w 193"/>
                    <a:gd name="T31" fmla="*/ 0 h 230"/>
                    <a:gd name="T32" fmla="*/ 68 w 193"/>
                    <a:gd name="T33" fmla="*/ 3 h 230"/>
                    <a:gd name="T34" fmla="*/ 44 w 193"/>
                    <a:gd name="T35" fmla="*/ 13 h 230"/>
                    <a:gd name="T36" fmla="*/ 10 w 193"/>
                    <a:gd name="T37" fmla="*/ 47 h 230"/>
                    <a:gd name="T38" fmla="*/ 2 w 193"/>
                    <a:gd name="T39" fmla="*/ 68 h 230"/>
                    <a:gd name="T40" fmla="*/ 0 w 193"/>
                    <a:gd name="T41" fmla="*/ 80 h 230"/>
                    <a:gd name="T42" fmla="*/ 0 w 193"/>
                    <a:gd name="T43" fmla="*/ 92 h 230"/>
                    <a:gd name="T44" fmla="*/ 16 w 193"/>
                    <a:gd name="T45" fmla="*/ 138 h 230"/>
                    <a:gd name="T46" fmla="*/ 46 w 193"/>
                    <a:gd name="T47" fmla="*/ 186 h 230"/>
                    <a:gd name="T48" fmla="*/ 48 w 193"/>
                    <a:gd name="T49" fmla="*/ 194 h 230"/>
                    <a:gd name="T50" fmla="*/ 49 w 193"/>
                    <a:gd name="T51" fmla="*/ 203 h 230"/>
                    <a:gd name="T52" fmla="*/ 50 w 193"/>
                    <a:gd name="T53" fmla="*/ 213 h 230"/>
                    <a:gd name="T54" fmla="*/ 51 w 193"/>
                    <a:gd name="T55" fmla="*/ 220 h 230"/>
                    <a:gd name="T56" fmla="*/ 54 w 193"/>
                    <a:gd name="T57" fmla="*/ 225 h 230"/>
                    <a:gd name="T58" fmla="*/ 56 w 193"/>
                    <a:gd name="T59" fmla="*/ 227 h 230"/>
                    <a:gd name="T60" fmla="*/ 60 w 193"/>
                    <a:gd name="T61" fmla="*/ 229 h 230"/>
                    <a:gd name="T62" fmla="*/ 130 w 193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3" h="230">
                      <a:moveTo>
                        <a:pt x="130" y="229"/>
                      </a:moveTo>
                      <a:lnTo>
                        <a:pt x="133" y="227"/>
                      </a:lnTo>
                      <a:lnTo>
                        <a:pt x="135" y="226"/>
                      </a:lnTo>
                      <a:lnTo>
                        <a:pt x="138" y="220"/>
                      </a:lnTo>
                      <a:lnTo>
                        <a:pt x="138" y="213"/>
                      </a:lnTo>
                      <a:lnTo>
                        <a:pt x="138" y="203"/>
                      </a:lnTo>
                      <a:lnTo>
                        <a:pt x="140" y="194"/>
                      </a:lnTo>
                      <a:lnTo>
                        <a:pt x="142" y="186"/>
                      </a:lnTo>
                      <a:lnTo>
                        <a:pt x="175" y="138"/>
                      </a:lnTo>
                      <a:lnTo>
                        <a:pt x="192" y="92"/>
                      </a:lnTo>
                      <a:lnTo>
                        <a:pt x="192" y="81"/>
                      </a:lnTo>
                      <a:lnTo>
                        <a:pt x="190" y="70"/>
                      </a:lnTo>
                      <a:lnTo>
                        <a:pt x="181" y="47"/>
                      </a:lnTo>
                      <a:lnTo>
                        <a:pt x="147" y="13"/>
                      </a:lnTo>
                      <a:lnTo>
                        <a:pt x="95" y="0"/>
                      </a:lnTo>
                      <a:lnTo>
                        <a:pt x="82" y="0"/>
                      </a:lnTo>
                      <a:lnTo>
                        <a:pt x="68" y="3"/>
                      </a:lnTo>
                      <a:lnTo>
                        <a:pt x="44" y="13"/>
                      </a:lnTo>
                      <a:lnTo>
                        <a:pt x="10" y="47"/>
                      </a:lnTo>
                      <a:lnTo>
                        <a:pt x="2" y="68"/>
                      </a:lnTo>
                      <a:lnTo>
                        <a:pt x="0" y="80"/>
                      </a:lnTo>
                      <a:lnTo>
                        <a:pt x="0" y="92"/>
                      </a:lnTo>
                      <a:lnTo>
                        <a:pt x="16" y="138"/>
                      </a:lnTo>
                      <a:lnTo>
                        <a:pt x="46" y="186"/>
                      </a:lnTo>
                      <a:lnTo>
                        <a:pt x="48" y="194"/>
                      </a:lnTo>
                      <a:lnTo>
                        <a:pt x="49" y="203"/>
                      </a:lnTo>
                      <a:lnTo>
                        <a:pt x="50" y="213"/>
                      </a:lnTo>
                      <a:lnTo>
                        <a:pt x="51" y="220"/>
                      </a:lnTo>
                      <a:lnTo>
                        <a:pt x="54" y="225"/>
                      </a:lnTo>
                      <a:lnTo>
                        <a:pt x="56" y="227"/>
                      </a:lnTo>
                      <a:lnTo>
                        <a:pt x="60" y="229"/>
                      </a:lnTo>
                      <a:lnTo>
                        <a:pt x="130" y="229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72727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36174" name="Freeform 238"/>
              <p:cNvSpPr>
                <a:spLocks noChangeAspect="1"/>
              </p:cNvSpPr>
              <p:nvPr/>
            </p:nvSpPr>
            <p:spPr bwMode="auto">
              <a:xfrm>
                <a:off x="2079" y="3307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5" name="Freeform 239"/>
              <p:cNvSpPr>
                <a:spLocks noChangeAspect="1"/>
              </p:cNvSpPr>
              <p:nvPr/>
            </p:nvSpPr>
            <p:spPr bwMode="auto">
              <a:xfrm>
                <a:off x="1915" y="3259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6" name="Freeform 240"/>
              <p:cNvSpPr>
                <a:spLocks noChangeAspect="1"/>
              </p:cNvSpPr>
              <p:nvPr/>
            </p:nvSpPr>
            <p:spPr bwMode="auto">
              <a:xfrm>
                <a:off x="2051" y="3245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7" name="Freeform 241"/>
              <p:cNvSpPr>
                <a:spLocks noChangeAspect="1"/>
              </p:cNvSpPr>
              <p:nvPr/>
            </p:nvSpPr>
            <p:spPr bwMode="auto">
              <a:xfrm>
                <a:off x="2056" y="3258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78" name="Line 242"/>
            <p:cNvSpPr>
              <a:spLocks noChangeShapeType="1"/>
            </p:cNvSpPr>
            <p:nvPr/>
          </p:nvSpPr>
          <p:spPr bwMode="auto">
            <a:xfrm flipV="1">
              <a:off x="1921" y="3249"/>
              <a:ext cx="1077" cy="15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79" name="Line 243"/>
            <p:cNvSpPr>
              <a:spLocks noChangeShapeType="1"/>
            </p:cNvSpPr>
            <p:nvPr/>
          </p:nvSpPr>
          <p:spPr bwMode="auto">
            <a:xfrm flipV="1">
              <a:off x="1927" y="2122"/>
              <a:ext cx="164" cy="1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80" name="Group 244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936181" name="Freeform 245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2" name="Freeform 24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3" name="Freeform 247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6184" name="Freeform 248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936185" name="Rectangle 249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Repeat the sequence at a high enough rate to avoid flicker.</a:t>
            </a:r>
          </a:p>
        </p:txBody>
      </p:sp>
      <p:sp>
        <p:nvSpPr>
          <p:cNvPr id="253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3D by showing one view at a time to each eye &amp; </a:t>
            </a:r>
            <a:r>
              <a:rPr lang="en-US" sz="4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repeating </a:t>
            </a:r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to avoid flicker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74304" y="3120414"/>
            <a:ext cx="245398" cy="232960"/>
            <a:chOff x="4828869" y="4649631"/>
            <a:chExt cx="1655510" cy="1571604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827194" y="4654158"/>
              <a:ext cx="657185" cy="695110"/>
              <a:chOff x="5869037" y="4977114"/>
              <a:chExt cx="595478" cy="629842"/>
            </a:xfrm>
          </p:grpSpPr>
          <p:sp>
            <p:nvSpPr>
              <p:cNvPr id="306" name="Oval 305"/>
              <p:cNvSpPr>
                <a:spLocks noChangeAspect="1"/>
              </p:cNvSpPr>
              <p:nvPr/>
            </p:nvSpPr>
            <p:spPr bwMode="auto">
              <a:xfrm rot="19814989">
                <a:off x="5946356" y="4977114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Oval 305"/>
              <p:cNvSpPr>
                <a:spLocks noChangeAspect="1"/>
              </p:cNvSpPr>
              <p:nvPr/>
            </p:nvSpPr>
            <p:spPr bwMode="auto">
              <a:xfrm rot="19814989">
                <a:off x="5869037" y="5039301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 bwMode="auto">
            <a:xfrm rot="1184986">
              <a:off x="4953910" y="4649631"/>
              <a:ext cx="1188875" cy="947034"/>
            </a:xfrm>
            <a:prstGeom prst="parallelogram">
              <a:avLst>
                <a:gd name="adj" fmla="val 63876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Parallelogram 302"/>
            <p:cNvSpPr/>
            <p:nvPr/>
          </p:nvSpPr>
          <p:spPr bwMode="auto">
            <a:xfrm rot="16200000" flipV="1">
              <a:off x="5145682" y="5099091"/>
              <a:ext cx="1352372" cy="891916"/>
            </a:xfrm>
            <a:prstGeom prst="parallelogram">
              <a:avLst>
                <a:gd name="adj" fmla="val 78413"/>
              </a:avLst>
            </a:prstGeom>
            <a:solidFill>
              <a:schemeClr val="tx2">
                <a:lumMod val="1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5" name="Oval 352"/>
            <p:cNvSpPr>
              <a:spLocks noChangeAspect="1" noChangeArrowheads="1"/>
            </p:cNvSpPr>
            <p:nvPr/>
          </p:nvSpPr>
          <p:spPr bwMode="auto">
            <a:xfrm rot="19241015">
              <a:off x="4975863" y="5265399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Parallelogram 11"/>
            <p:cNvSpPr/>
            <p:nvPr/>
          </p:nvSpPr>
          <p:spPr bwMode="auto">
            <a:xfrm rot="16200000">
              <a:off x="4674647" y="5519972"/>
              <a:ext cx="855485" cy="547041"/>
            </a:xfrm>
            <a:prstGeom prst="parallelogram">
              <a:avLst>
                <a:gd name="adj" fmla="val 35873"/>
              </a:avLst>
            </a:prstGeom>
            <a:solidFill>
              <a:schemeClr val="tx1">
                <a:lumMod val="5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7" name="Oval 354"/>
            <p:cNvSpPr>
              <a:spLocks noChangeAspect="1" noChangeArrowheads="1"/>
            </p:cNvSpPr>
            <p:nvPr/>
          </p:nvSpPr>
          <p:spPr bwMode="auto">
            <a:xfrm rot="1115677">
              <a:off x="5262707" y="5393507"/>
              <a:ext cx="164883" cy="689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352"/>
            <p:cNvSpPr>
              <a:spLocks noChangeAspect="1" noChangeArrowheads="1"/>
            </p:cNvSpPr>
            <p:nvPr/>
          </p:nvSpPr>
          <p:spPr bwMode="auto">
            <a:xfrm rot="19241015">
              <a:off x="5096582" y="5315984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19967" y="5142464"/>
              <a:ext cx="176827" cy="373138"/>
              <a:chOff x="5435819" y="5628820"/>
              <a:chExt cx="176827" cy="373138"/>
            </a:xfrm>
          </p:grpSpPr>
          <p:sp>
            <p:nvSpPr>
              <p:cNvPr id="311" name="Parallelogram 310"/>
              <p:cNvSpPr/>
              <p:nvPr/>
            </p:nvSpPr>
            <p:spPr bwMode="auto">
              <a:xfrm rot="16200000" flipV="1">
                <a:off x="5317834" y="5819448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 rot="16200000" flipV="1">
                <a:off x="5430135" y="5746805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" name="Freeform 315"/>
          <p:cNvSpPr/>
          <p:nvPr/>
        </p:nvSpPr>
        <p:spPr>
          <a:xfrm flipH="1">
            <a:off x="2644793" y="2173966"/>
            <a:ext cx="1887747" cy="93404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646336" y="2553038"/>
            <a:ext cx="147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dirty="0" smtClean="0">
                <a:solidFill>
                  <a:srgbClr val="000000"/>
                </a:solidFill>
              </a:rPr>
              <a:t>ead tracker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6089391" y="4751227"/>
            <a:ext cx="1929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High frame-rate LCD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/>
        </p:nvSpPr>
        <p:spPr>
          <a:xfrm rot="10800000" flipH="1">
            <a:off x="5248951" y="5540561"/>
            <a:ext cx="1293251" cy="68861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80229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5415562" y="1739888"/>
            <a:ext cx="777263" cy="1615857"/>
            <a:chOff x="4723769" y="1107858"/>
            <a:chExt cx="698357" cy="1451819"/>
          </a:xfrm>
        </p:grpSpPr>
        <p:sp>
          <p:nvSpPr>
            <p:cNvPr id="254" name="Freeform 253"/>
            <p:cNvSpPr/>
            <p:nvPr/>
          </p:nvSpPr>
          <p:spPr>
            <a:xfrm>
              <a:off x="4723769" y="1107858"/>
              <a:ext cx="698357" cy="1451819"/>
            </a:xfrm>
            <a:custGeom>
              <a:avLst/>
              <a:gdLst>
                <a:gd name="connsiteX0" fmla="*/ 0 w 689019"/>
                <a:gd name="connsiteY0" fmla="*/ 177085 h 1452093"/>
                <a:gd name="connsiteX1" fmla="*/ 90152 w 689019"/>
                <a:gd name="connsiteY1" fmla="*/ 51516 h 1452093"/>
                <a:gd name="connsiteX2" fmla="*/ 270456 w 689019"/>
                <a:gd name="connsiteY2" fmla="*/ 0 h 1452093"/>
                <a:gd name="connsiteX3" fmla="*/ 511935 w 689019"/>
                <a:gd name="connsiteY3" fmla="*/ 32197 h 1452093"/>
                <a:gd name="connsiteX4" fmla="*/ 660042 w 689019"/>
                <a:gd name="connsiteY4" fmla="*/ 157766 h 1452093"/>
                <a:gd name="connsiteX5" fmla="*/ 689019 w 689019"/>
                <a:gd name="connsiteY5" fmla="*/ 437882 h 1452093"/>
                <a:gd name="connsiteX6" fmla="*/ 621405 w 689019"/>
                <a:gd name="connsiteY6" fmla="*/ 650383 h 1452093"/>
                <a:gd name="connsiteX7" fmla="*/ 624625 w 689019"/>
                <a:gd name="connsiteY7" fmla="*/ 808149 h 1452093"/>
                <a:gd name="connsiteX8" fmla="*/ 579549 w 689019"/>
                <a:gd name="connsiteY8" fmla="*/ 949817 h 1452093"/>
                <a:gd name="connsiteX9" fmla="*/ 431442 w 689019"/>
                <a:gd name="connsiteY9" fmla="*/ 1268569 h 1452093"/>
                <a:gd name="connsiteX10" fmla="*/ 408904 w 689019"/>
                <a:gd name="connsiteY10" fmla="*/ 1452093 h 1452093"/>
                <a:gd name="connsiteX11" fmla="*/ 260797 w 689019"/>
                <a:gd name="connsiteY11" fmla="*/ 1329744 h 1452093"/>
                <a:gd name="connsiteX12" fmla="*/ 231819 w 689019"/>
                <a:gd name="connsiteY12" fmla="*/ 924059 h 1452093"/>
                <a:gd name="connsiteX13" fmla="*/ 115909 w 689019"/>
                <a:gd name="connsiteY13" fmla="*/ 824248 h 1452093"/>
                <a:gd name="connsiteX14" fmla="*/ 45076 w 689019"/>
                <a:gd name="connsiteY14" fmla="*/ 450761 h 1452093"/>
                <a:gd name="connsiteX15" fmla="*/ 19318 w 689019"/>
                <a:gd name="connsiteY15" fmla="*/ 260797 h 1452093"/>
                <a:gd name="connsiteX16" fmla="*/ 0 w 689019"/>
                <a:gd name="connsiteY16" fmla="*/ 177085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59795 h 1428364"/>
                <a:gd name="connsiteX1" fmla="*/ 86932 w 685799"/>
                <a:gd name="connsiteY1" fmla="*/ 27787 h 1428364"/>
                <a:gd name="connsiteX2" fmla="*/ 508715 w 685799"/>
                <a:gd name="connsiteY2" fmla="*/ 8468 h 1428364"/>
                <a:gd name="connsiteX3" fmla="*/ 656822 w 685799"/>
                <a:gd name="connsiteY3" fmla="*/ 134037 h 1428364"/>
                <a:gd name="connsiteX4" fmla="*/ 685799 w 685799"/>
                <a:gd name="connsiteY4" fmla="*/ 414153 h 1428364"/>
                <a:gd name="connsiteX5" fmla="*/ 618185 w 685799"/>
                <a:gd name="connsiteY5" fmla="*/ 626654 h 1428364"/>
                <a:gd name="connsiteX6" fmla="*/ 621405 w 685799"/>
                <a:gd name="connsiteY6" fmla="*/ 784420 h 1428364"/>
                <a:gd name="connsiteX7" fmla="*/ 576329 w 685799"/>
                <a:gd name="connsiteY7" fmla="*/ 926088 h 1428364"/>
                <a:gd name="connsiteX8" fmla="*/ 428222 w 685799"/>
                <a:gd name="connsiteY8" fmla="*/ 1244840 h 1428364"/>
                <a:gd name="connsiteX9" fmla="*/ 405684 w 685799"/>
                <a:gd name="connsiteY9" fmla="*/ 1428364 h 1428364"/>
                <a:gd name="connsiteX10" fmla="*/ 257577 w 685799"/>
                <a:gd name="connsiteY10" fmla="*/ 1306015 h 1428364"/>
                <a:gd name="connsiteX11" fmla="*/ 228599 w 685799"/>
                <a:gd name="connsiteY11" fmla="*/ 900330 h 1428364"/>
                <a:gd name="connsiteX12" fmla="*/ 112689 w 685799"/>
                <a:gd name="connsiteY12" fmla="*/ 800519 h 1428364"/>
                <a:gd name="connsiteX13" fmla="*/ 41856 w 685799"/>
                <a:gd name="connsiteY13" fmla="*/ 427032 h 1428364"/>
                <a:gd name="connsiteX14" fmla="*/ 16098 w 685799"/>
                <a:gd name="connsiteY14" fmla="*/ 237068 h 1428364"/>
                <a:gd name="connsiteX15" fmla="*/ 0 w 685799"/>
                <a:gd name="connsiteY15" fmla="*/ 159795 h 1428364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7704"/>
                <a:gd name="connsiteY0" fmla="*/ 185551 h 1454120"/>
                <a:gd name="connsiteX1" fmla="*/ 86932 w 687704"/>
                <a:gd name="connsiteY1" fmla="*/ 53543 h 1454120"/>
                <a:gd name="connsiteX2" fmla="*/ 508715 w 687704"/>
                <a:gd name="connsiteY2" fmla="*/ 34224 h 1454120"/>
                <a:gd name="connsiteX3" fmla="*/ 592427 w 687704"/>
                <a:gd name="connsiteY3" fmla="*/ 88958 h 1454120"/>
                <a:gd name="connsiteX4" fmla="*/ 656822 w 687704"/>
                <a:gd name="connsiteY4" fmla="*/ 159793 h 1454120"/>
                <a:gd name="connsiteX5" fmla="*/ 687704 w 687704"/>
                <a:gd name="connsiteY5" fmla="*/ 445624 h 1454120"/>
                <a:gd name="connsiteX6" fmla="*/ 618185 w 687704"/>
                <a:gd name="connsiteY6" fmla="*/ 652410 h 1454120"/>
                <a:gd name="connsiteX7" fmla="*/ 621405 w 687704"/>
                <a:gd name="connsiteY7" fmla="*/ 810176 h 1454120"/>
                <a:gd name="connsiteX8" fmla="*/ 576329 w 687704"/>
                <a:gd name="connsiteY8" fmla="*/ 951844 h 1454120"/>
                <a:gd name="connsiteX9" fmla="*/ 428222 w 687704"/>
                <a:gd name="connsiteY9" fmla="*/ 1270596 h 1454120"/>
                <a:gd name="connsiteX10" fmla="*/ 405684 w 687704"/>
                <a:gd name="connsiteY10" fmla="*/ 1454120 h 1454120"/>
                <a:gd name="connsiteX11" fmla="*/ 257577 w 687704"/>
                <a:gd name="connsiteY11" fmla="*/ 1331771 h 1454120"/>
                <a:gd name="connsiteX12" fmla="*/ 228599 w 687704"/>
                <a:gd name="connsiteY12" fmla="*/ 926086 h 1454120"/>
                <a:gd name="connsiteX13" fmla="*/ 112689 w 687704"/>
                <a:gd name="connsiteY13" fmla="*/ 826275 h 1454120"/>
                <a:gd name="connsiteX14" fmla="*/ 41856 w 687704"/>
                <a:gd name="connsiteY14" fmla="*/ 452788 h 1454120"/>
                <a:gd name="connsiteX15" fmla="*/ 16098 w 687704"/>
                <a:gd name="connsiteY15" fmla="*/ 262824 h 1454120"/>
                <a:gd name="connsiteX16" fmla="*/ 0 w 687704"/>
                <a:gd name="connsiteY16" fmla="*/ 185551 h 1454120"/>
                <a:gd name="connsiteX0" fmla="*/ 0 w 698018"/>
                <a:gd name="connsiteY0" fmla="*/ 185551 h 1454120"/>
                <a:gd name="connsiteX1" fmla="*/ 86932 w 698018"/>
                <a:gd name="connsiteY1" fmla="*/ 53543 h 1454120"/>
                <a:gd name="connsiteX2" fmla="*/ 508715 w 698018"/>
                <a:gd name="connsiteY2" fmla="*/ 34224 h 1454120"/>
                <a:gd name="connsiteX3" fmla="*/ 592427 w 698018"/>
                <a:gd name="connsiteY3" fmla="*/ 88958 h 1454120"/>
                <a:gd name="connsiteX4" fmla="*/ 656822 w 698018"/>
                <a:gd name="connsiteY4" fmla="*/ 159793 h 1454120"/>
                <a:gd name="connsiteX5" fmla="*/ 687704 w 698018"/>
                <a:gd name="connsiteY5" fmla="*/ 445624 h 1454120"/>
                <a:gd name="connsiteX6" fmla="*/ 618185 w 698018"/>
                <a:gd name="connsiteY6" fmla="*/ 652410 h 1454120"/>
                <a:gd name="connsiteX7" fmla="*/ 621405 w 698018"/>
                <a:gd name="connsiteY7" fmla="*/ 810176 h 1454120"/>
                <a:gd name="connsiteX8" fmla="*/ 576329 w 698018"/>
                <a:gd name="connsiteY8" fmla="*/ 951844 h 1454120"/>
                <a:gd name="connsiteX9" fmla="*/ 428222 w 698018"/>
                <a:gd name="connsiteY9" fmla="*/ 1270596 h 1454120"/>
                <a:gd name="connsiteX10" fmla="*/ 405684 w 698018"/>
                <a:gd name="connsiteY10" fmla="*/ 1454120 h 1454120"/>
                <a:gd name="connsiteX11" fmla="*/ 257577 w 698018"/>
                <a:gd name="connsiteY11" fmla="*/ 1331771 h 1454120"/>
                <a:gd name="connsiteX12" fmla="*/ 228599 w 698018"/>
                <a:gd name="connsiteY12" fmla="*/ 926086 h 1454120"/>
                <a:gd name="connsiteX13" fmla="*/ 112689 w 698018"/>
                <a:gd name="connsiteY13" fmla="*/ 826275 h 1454120"/>
                <a:gd name="connsiteX14" fmla="*/ 41856 w 698018"/>
                <a:gd name="connsiteY14" fmla="*/ 452788 h 1454120"/>
                <a:gd name="connsiteX15" fmla="*/ 16098 w 698018"/>
                <a:gd name="connsiteY15" fmla="*/ 262824 h 1454120"/>
                <a:gd name="connsiteX16" fmla="*/ 0 w 698018"/>
                <a:gd name="connsiteY16" fmla="*/ 185551 h 1454120"/>
                <a:gd name="connsiteX0" fmla="*/ 0 w 703681"/>
                <a:gd name="connsiteY0" fmla="*/ 185551 h 1454120"/>
                <a:gd name="connsiteX1" fmla="*/ 86932 w 703681"/>
                <a:gd name="connsiteY1" fmla="*/ 53543 h 1454120"/>
                <a:gd name="connsiteX2" fmla="*/ 508715 w 703681"/>
                <a:gd name="connsiteY2" fmla="*/ 34224 h 1454120"/>
                <a:gd name="connsiteX3" fmla="*/ 592427 w 703681"/>
                <a:gd name="connsiteY3" fmla="*/ 88958 h 1454120"/>
                <a:gd name="connsiteX4" fmla="*/ 656822 w 703681"/>
                <a:gd name="connsiteY4" fmla="*/ 159793 h 1454120"/>
                <a:gd name="connsiteX5" fmla="*/ 687704 w 703681"/>
                <a:gd name="connsiteY5" fmla="*/ 445624 h 1454120"/>
                <a:gd name="connsiteX6" fmla="*/ 618185 w 703681"/>
                <a:gd name="connsiteY6" fmla="*/ 652410 h 1454120"/>
                <a:gd name="connsiteX7" fmla="*/ 621405 w 703681"/>
                <a:gd name="connsiteY7" fmla="*/ 810176 h 1454120"/>
                <a:gd name="connsiteX8" fmla="*/ 576329 w 703681"/>
                <a:gd name="connsiteY8" fmla="*/ 951844 h 1454120"/>
                <a:gd name="connsiteX9" fmla="*/ 428222 w 703681"/>
                <a:gd name="connsiteY9" fmla="*/ 1270596 h 1454120"/>
                <a:gd name="connsiteX10" fmla="*/ 405684 w 703681"/>
                <a:gd name="connsiteY10" fmla="*/ 1454120 h 1454120"/>
                <a:gd name="connsiteX11" fmla="*/ 257577 w 703681"/>
                <a:gd name="connsiteY11" fmla="*/ 1331771 h 1454120"/>
                <a:gd name="connsiteX12" fmla="*/ 228599 w 703681"/>
                <a:gd name="connsiteY12" fmla="*/ 926086 h 1454120"/>
                <a:gd name="connsiteX13" fmla="*/ 112689 w 703681"/>
                <a:gd name="connsiteY13" fmla="*/ 826275 h 1454120"/>
                <a:gd name="connsiteX14" fmla="*/ 41856 w 703681"/>
                <a:gd name="connsiteY14" fmla="*/ 452788 h 1454120"/>
                <a:gd name="connsiteX15" fmla="*/ 16098 w 703681"/>
                <a:gd name="connsiteY15" fmla="*/ 262824 h 1454120"/>
                <a:gd name="connsiteX16" fmla="*/ 0 w 703681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56822 w 705236"/>
                <a:gd name="connsiteY4" fmla="*/ 15979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19500 w 705236"/>
                <a:gd name="connsiteY8" fmla="*/ 77588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13807 w 684753"/>
                <a:gd name="connsiteY0" fmla="*/ 156976 h 1454120"/>
                <a:gd name="connsiteX1" fmla="*/ 66449 w 684753"/>
                <a:gd name="connsiteY1" fmla="*/ 53543 h 1454120"/>
                <a:gd name="connsiteX2" fmla="*/ 488232 w 684753"/>
                <a:gd name="connsiteY2" fmla="*/ 34224 h 1454120"/>
                <a:gd name="connsiteX3" fmla="*/ 571944 w 684753"/>
                <a:gd name="connsiteY3" fmla="*/ 88958 h 1454120"/>
                <a:gd name="connsiteX4" fmla="*/ 602049 w 684753"/>
                <a:gd name="connsiteY4" fmla="*/ 136933 h 1454120"/>
                <a:gd name="connsiteX5" fmla="*/ 642347 w 684753"/>
                <a:gd name="connsiteY5" fmla="*/ 165078 h 1454120"/>
                <a:gd name="connsiteX6" fmla="*/ 669126 w 684753"/>
                <a:gd name="connsiteY6" fmla="*/ 434194 h 1454120"/>
                <a:gd name="connsiteX7" fmla="*/ 597702 w 684753"/>
                <a:gd name="connsiteY7" fmla="*/ 652410 h 1454120"/>
                <a:gd name="connsiteX8" fmla="*/ 555846 w 684753"/>
                <a:gd name="connsiteY8" fmla="*/ 951844 h 1454120"/>
                <a:gd name="connsiteX9" fmla="*/ 407739 w 684753"/>
                <a:gd name="connsiteY9" fmla="*/ 1270596 h 1454120"/>
                <a:gd name="connsiteX10" fmla="*/ 385201 w 684753"/>
                <a:gd name="connsiteY10" fmla="*/ 1454120 h 1454120"/>
                <a:gd name="connsiteX11" fmla="*/ 237094 w 684753"/>
                <a:gd name="connsiteY11" fmla="*/ 1331771 h 1454120"/>
                <a:gd name="connsiteX12" fmla="*/ 208116 w 684753"/>
                <a:gd name="connsiteY12" fmla="*/ 926086 h 1454120"/>
                <a:gd name="connsiteX13" fmla="*/ 27088 w 684753"/>
                <a:gd name="connsiteY13" fmla="*/ 445168 h 1454120"/>
                <a:gd name="connsiteX14" fmla="*/ 3235 w 684753"/>
                <a:gd name="connsiteY14" fmla="*/ 279969 h 1454120"/>
                <a:gd name="connsiteX15" fmla="*/ 13807 w 684753"/>
                <a:gd name="connsiteY15" fmla="*/ 156976 h 1454120"/>
                <a:gd name="connsiteX0" fmla="*/ 27411 w 698357"/>
                <a:gd name="connsiteY0" fmla="*/ 156976 h 1454120"/>
                <a:gd name="connsiteX1" fmla="*/ 80053 w 698357"/>
                <a:gd name="connsiteY1" fmla="*/ 53543 h 1454120"/>
                <a:gd name="connsiteX2" fmla="*/ 501836 w 698357"/>
                <a:gd name="connsiteY2" fmla="*/ 34224 h 1454120"/>
                <a:gd name="connsiteX3" fmla="*/ 585548 w 698357"/>
                <a:gd name="connsiteY3" fmla="*/ 88958 h 1454120"/>
                <a:gd name="connsiteX4" fmla="*/ 615653 w 698357"/>
                <a:gd name="connsiteY4" fmla="*/ 136933 h 1454120"/>
                <a:gd name="connsiteX5" fmla="*/ 655951 w 698357"/>
                <a:gd name="connsiteY5" fmla="*/ 165078 h 1454120"/>
                <a:gd name="connsiteX6" fmla="*/ 682730 w 698357"/>
                <a:gd name="connsiteY6" fmla="*/ 434194 h 1454120"/>
                <a:gd name="connsiteX7" fmla="*/ 611306 w 698357"/>
                <a:gd name="connsiteY7" fmla="*/ 652410 h 1454120"/>
                <a:gd name="connsiteX8" fmla="*/ 569450 w 698357"/>
                <a:gd name="connsiteY8" fmla="*/ 951844 h 1454120"/>
                <a:gd name="connsiteX9" fmla="*/ 421343 w 698357"/>
                <a:gd name="connsiteY9" fmla="*/ 1270596 h 1454120"/>
                <a:gd name="connsiteX10" fmla="*/ 398805 w 698357"/>
                <a:gd name="connsiteY10" fmla="*/ 1454120 h 1454120"/>
                <a:gd name="connsiteX11" fmla="*/ 250698 w 698357"/>
                <a:gd name="connsiteY11" fmla="*/ 1331771 h 1454120"/>
                <a:gd name="connsiteX12" fmla="*/ 221720 w 698357"/>
                <a:gd name="connsiteY12" fmla="*/ 926086 h 1454120"/>
                <a:gd name="connsiteX13" fmla="*/ 40692 w 698357"/>
                <a:gd name="connsiteY13" fmla="*/ 445168 h 1454120"/>
                <a:gd name="connsiteX14" fmla="*/ 16839 w 698357"/>
                <a:gd name="connsiteY14" fmla="*/ 279969 h 1454120"/>
                <a:gd name="connsiteX15" fmla="*/ 27411 w 698357"/>
                <a:gd name="connsiteY15" fmla="*/ 156976 h 1454120"/>
                <a:gd name="connsiteX0" fmla="*/ 27411 w 698357"/>
                <a:gd name="connsiteY0" fmla="*/ 154675 h 1451819"/>
                <a:gd name="connsiteX1" fmla="*/ 85768 w 698357"/>
                <a:gd name="connsiteY1" fmla="*/ 60767 h 1451819"/>
                <a:gd name="connsiteX2" fmla="*/ 501836 w 698357"/>
                <a:gd name="connsiteY2" fmla="*/ 31923 h 1451819"/>
                <a:gd name="connsiteX3" fmla="*/ 585548 w 698357"/>
                <a:gd name="connsiteY3" fmla="*/ 86657 h 1451819"/>
                <a:gd name="connsiteX4" fmla="*/ 615653 w 698357"/>
                <a:gd name="connsiteY4" fmla="*/ 134632 h 1451819"/>
                <a:gd name="connsiteX5" fmla="*/ 655951 w 698357"/>
                <a:gd name="connsiteY5" fmla="*/ 162777 h 1451819"/>
                <a:gd name="connsiteX6" fmla="*/ 682730 w 698357"/>
                <a:gd name="connsiteY6" fmla="*/ 431893 h 1451819"/>
                <a:gd name="connsiteX7" fmla="*/ 611306 w 698357"/>
                <a:gd name="connsiteY7" fmla="*/ 650109 h 1451819"/>
                <a:gd name="connsiteX8" fmla="*/ 569450 w 698357"/>
                <a:gd name="connsiteY8" fmla="*/ 949543 h 1451819"/>
                <a:gd name="connsiteX9" fmla="*/ 421343 w 698357"/>
                <a:gd name="connsiteY9" fmla="*/ 1268295 h 1451819"/>
                <a:gd name="connsiteX10" fmla="*/ 398805 w 698357"/>
                <a:gd name="connsiteY10" fmla="*/ 1451819 h 1451819"/>
                <a:gd name="connsiteX11" fmla="*/ 250698 w 698357"/>
                <a:gd name="connsiteY11" fmla="*/ 1329470 h 1451819"/>
                <a:gd name="connsiteX12" fmla="*/ 221720 w 698357"/>
                <a:gd name="connsiteY12" fmla="*/ 923785 h 1451819"/>
                <a:gd name="connsiteX13" fmla="*/ 40692 w 698357"/>
                <a:gd name="connsiteY13" fmla="*/ 442867 h 1451819"/>
                <a:gd name="connsiteX14" fmla="*/ 16839 w 698357"/>
                <a:gd name="connsiteY14" fmla="*/ 277668 h 1451819"/>
                <a:gd name="connsiteX15" fmla="*/ 27411 w 698357"/>
                <a:gd name="connsiteY15" fmla="*/ 154675 h 14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357" h="1451819">
                  <a:moveTo>
                    <a:pt x="27411" y="154675"/>
                  </a:moveTo>
                  <a:cubicBezTo>
                    <a:pt x="56388" y="110672"/>
                    <a:pt x="50352" y="79012"/>
                    <a:pt x="85768" y="60767"/>
                  </a:cubicBezTo>
                  <a:cubicBezTo>
                    <a:pt x="106160" y="35546"/>
                    <a:pt x="242648" y="-43740"/>
                    <a:pt x="501836" y="31923"/>
                  </a:cubicBezTo>
                  <a:cubicBezTo>
                    <a:pt x="519410" y="56875"/>
                    <a:pt x="499904" y="60014"/>
                    <a:pt x="585548" y="86657"/>
                  </a:cubicBezTo>
                  <a:cubicBezTo>
                    <a:pt x="610232" y="113300"/>
                    <a:pt x="601996" y="99000"/>
                    <a:pt x="615653" y="134632"/>
                  </a:cubicBezTo>
                  <a:cubicBezTo>
                    <a:pt x="627387" y="147319"/>
                    <a:pt x="629532" y="134189"/>
                    <a:pt x="655951" y="162777"/>
                  </a:cubicBezTo>
                  <a:cubicBezTo>
                    <a:pt x="661416" y="195176"/>
                    <a:pt x="690171" y="350671"/>
                    <a:pt x="682730" y="431893"/>
                  </a:cubicBezTo>
                  <a:cubicBezTo>
                    <a:pt x="722422" y="495107"/>
                    <a:pt x="682104" y="661190"/>
                    <a:pt x="611306" y="650109"/>
                  </a:cubicBezTo>
                  <a:cubicBezTo>
                    <a:pt x="624811" y="744004"/>
                    <a:pt x="601110" y="846512"/>
                    <a:pt x="569450" y="949543"/>
                  </a:cubicBezTo>
                  <a:lnTo>
                    <a:pt x="421343" y="1268295"/>
                  </a:lnTo>
                  <a:lnTo>
                    <a:pt x="398805" y="1451819"/>
                  </a:lnTo>
                  <a:lnTo>
                    <a:pt x="250698" y="1329470"/>
                  </a:lnTo>
                  <a:cubicBezTo>
                    <a:pt x="221989" y="1205672"/>
                    <a:pt x="210424" y="1043773"/>
                    <a:pt x="221720" y="923785"/>
                  </a:cubicBezTo>
                  <a:cubicBezTo>
                    <a:pt x="12787" y="807929"/>
                    <a:pt x="41980" y="554913"/>
                    <a:pt x="40692" y="442867"/>
                  </a:cubicBezTo>
                  <a:cubicBezTo>
                    <a:pt x="16866" y="378276"/>
                    <a:pt x="8280" y="342259"/>
                    <a:pt x="16839" y="277668"/>
                  </a:cubicBezTo>
                  <a:cubicBezTo>
                    <a:pt x="20363" y="236670"/>
                    <a:pt x="-29453" y="205198"/>
                    <a:pt x="27411" y="154675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4737996" y="1126903"/>
              <a:ext cx="654996" cy="1411865"/>
              <a:chOff x="6526761" y="2062602"/>
              <a:chExt cx="654996" cy="1411865"/>
            </a:xfrm>
          </p:grpSpPr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526761" y="2062602"/>
                <a:ext cx="493703" cy="224839"/>
              </a:xfrm>
              <a:custGeom>
                <a:avLst/>
                <a:gdLst>
                  <a:gd name="T0" fmla="*/ 0 w 1307"/>
                  <a:gd name="T1" fmla="*/ 315 h 365"/>
                  <a:gd name="T2" fmla="*/ 47 w 1307"/>
                  <a:gd name="T3" fmla="*/ 260 h 365"/>
                  <a:gd name="T4" fmla="*/ 129 w 1307"/>
                  <a:gd name="T5" fmla="*/ 208 h 365"/>
                  <a:gd name="T6" fmla="*/ 116 w 1307"/>
                  <a:gd name="T7" fmla="*/ 193 h 365"/>
                  <a:gd name="T8" fmla="*/ 168 w 1307"/>
                  <a:gd name="T9" fmla="*/ 125 h 365"/>
                  <a:gd name="T10" fmla="*/ 293 w 1307"/>
                  <a:gd name="T11" fmla="*/ 60 h 365"/>
                  <a:gd name="T12" fmla="*/ 453 w 1307"/>
                  <a:gd name="T13" fmla="*/ 24 h 365"/>
                  <a:gd name="T14" fmla="*/ 629 w 1307"/>
                  <a:gd name="T15" fmla="*/ 8 h 365"/>
                  <a:gd name="T16" fmla="*/ 811 w 1307"/>
                  <a:gd name="T17" fmla="*/ 3 h 365"/>
                  <a:gd name="T18" fmla="*/ 962 w 1307"/>
                  <a:gd name="T19" fmla="*/ 0 h 365"/>
                  <a:gd name="T20" fmla="*/ 1052 w 1307"/>
                  <a:gd name="T21" fmla="*/ 19 h 365"/>
                  <a:gd name="T22" fmla="*/ 1134 w 1307"/>
                  <a:gd name="T23" fmla="*/ 50 h 365"/>
                  <a:gd name="T24" fmla="*/ 1207 w 1307"/>
                  <a:gd name="T25" fmla="*/ 52 h 365"/>
                  <a:gd name="T26" fmla="*/ 1276 w 1307"/>
                  <a:gd name="T27" fmla="*/ 58 h 365"/>
                  <a:gd name="T28" fmla="*/ 1307 w 1307"/>
                  <a:gd name="T29" fmla="*/ 94 h 365"/>
                  <a:gd name="T30" fmla="*/ 1225 w 1307"/>
                  <a:gd name="T31" fmla="*/ 84 h 365"/>
                  <a:gd name="T32" fmla="*/ 1130 w 1307"/>
                  <a:gd name="T33" fmla="*/ 73 h 365"/>
                  <a:gd name="T34" fmla="*/ 1009 w 1307"/>
                  <a:gd name="T35" fmla="*/ 89 h 365"/>
                  <a:gd name="T36" fmla="*/ 1044 w 1307"/>
                  <a:gd name="T37" fmla="*/ 115 h 365"/>
                  <a:gd name="T38" fmla="*/ 1113 w 1307"/>
                  <a:gd name="T39" fmla="*/ 112 h 365"/>
                  <a:gd name="T40" fmla="*/ 1203 w 1307"/>
                  <a:gd name="T41" fmla="*/ 125 h 365"/>
                  <a:gd name="T42" fmla="*/ 1285 w 1307"/>
                  <a:gd name="T43" fmla="*/ 177 h 365"/>
                  <a:gd name="T44" fmla="*/ 1212 w 1307"/>
                  <a:gd name="T45" fmla="*/ 164 h 365"/>
                  <a:gd name="T46" fmla="*/ 1151 w 1307"/>
                  <a:gd name="T47" fmla="*/ 143 h 365"/>
                  <a:gd name="T48" fmla="*/ 1121 w 1307"/>
                  <a:gd name="T49" fmla="*/ 159 h 365"/>
                  <a:gd name="T50" fmla="*/ 1190 w 1307"/>
                  <a:gd name="T51" fmla="*/ 195 h 365"/>
                  <a:gd name="T52" fmla="*/ 1013 w 1307"/>
                  <a:gd name="T53" fmla="*/ 180 h 365"/>
                  <a:gd name="T54" fmla="*/ 832 w 1307"/>
                  <a:gd name="T55" fmla="*/ 190 h 365"/>
                  <a:gd name="T56" fmla="*/ 759 w 1307"/>
                  <a:gd name="T57" fmla="*/ 237 h 365"/>
                  <a:gd name="T58" fmla="*/ 811 w 1307"/>
                  <a:gd name="T59" fmla="*/ 229 h 365"/>
                  <a:gd name="T60" fmla="*/ 862 w 1307"/>
                  <a:gd name="T61" fmla="*/ 211 h 365"/>
                  <a:gd name="T62" fmla="*/ 953 w 1307"/>
                  <a:gd name="T63" fmla="*/ 208 h 365"/>
                  <a:gd name="T64" fmla="*/ 1057 w 1307"/>
                  <a:gd name="T65" fmla="*/ 208 h 365"/>
                  <a:gd name="T66" fmla="*/ 1151 w 1307"/>
                  <a:gd name="T67" fmla="*/ 227 h 365"/>
                  <a:gd name="T68" fmla="*/ 1044 w 1307"/>
                  <a:gd name="T69" fmla="*/ 240 h 365"/>
                  <a:gd name="T70" fmla="*/ 910 w 1307"/>
                  <a:gd name="T71" fmla="*/ 287 h 365"/>
                  <a:gd name="T72" fmla="*/ 724 w 1307"/>
                  <a:gd name="T73" fmla="*/ 318 h 365"/>
                  <a:gd name="T74" fmla="*/ 539 w 1307"/>
                  <a:gd name="T75" fmla="*/ 331 h 365"/>
                  <a:gd name="T76" fmla="*/ 573 w 1307"/>
                  <a:gd name="T77" fmla="*/ 292 h 365"/>
                  <a:gd name="T78" fmla="*/ 556 w 1307"/>
                  <a:gd name="T79" fmla="*/ 273 h 365"/>
                  <a:gd name="T80" fmla="*/ 479 w 1307"/>
                  <a:gd name="T81" fmla="*/ 276 h 365"/>
                  <a:gd name="T82" fmla="*/ 530 w 1307"/>
                  <a:gd name="T83" fmla="*/ 253 h 365"/>
                  <a:gd name="T84" fmla="*/ 608 w 1307"/>
                  <a:gd name="T85" fmla="*/ 237 h 365"/>
                  <a:gd name="T86" fmla="*/ 677 w 1307"/>
                  <a:gd name="T87" fmla="*/ 211 h 365"/>
                  <a:gd name="T88" fmla="*/ 604 w 1307"/>
                  <a:gd name="T89" fmla="*/ 208 h 365"/>
                  <a:gd name="T90" fmla="*/ 487 w 1307"/>
                  <a:gd name="T91" fmla="*/ 227 h 365"/>
                  <a:gd name="T92" fmla="*/ 362 w 1307"/>
                  <a:gd name="T93" fmla="*/ 237 h 365"/>
                  <a:gd name="T94" fmla="*/ 280 w 1307"/>
                  <a:gd name="T95" fmla="*/ 234 h 365"/>
                  <a:gd name="T96" fmla="*/ 185 w 1307"/>
                  <a:gd name="T97" fmla="*/ 245 h 365"/>
                  <a:gd name="T98" fmla="*/ 151 w 1307"/>
                  <a:gd name="T99" fmla="*/ 273 h 365"/>
                  <a:gd name="T100" fmla="*/ 233 w 1307"/>
                  <a:gd name="T101" fmla="*/ 310 h 365"/>
                  <a:gd name="T102" fmla="*/ 151 w 1307"/>
                  <a:gd name="T103" fmla="*/ 302 h 365"/>
                  <a:gd name="T104" fmla="*/ 69 w 1307"/>
                  <a:gd name="T105" fmla="*/ 313 h 365"/>
                  <a:gd name="T106" fmla="*/ 30 w 1307"/>
                  <a:gd name="T107" fmla="*/ 336 h 365"/>
                  <a:gd name="T108" fmla="*/ 52 w 1307"/>
                  <a:gd name="T109" fmla="*/ 35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7" h="365">
                    <a:moveTo>
                      <a:pt x="21" y="365"/>
                    </a:moveTo>
                    <a:lnTo>
                      <a:pt x="4" y="339"/>
                    </a:lnTo>
                    <a:lnTo>
                      <a:pt x="0" y="315"/>
                    </a:lnTo>
                    <a:lnTo>
                      <a:pt x="8" y="294"/>
                    </a:lnTo>
                    <a:lnTo>
                      <a:pt x="26" y="276"/>
                    </a:lnTo>
                    <a:lnTo>
                      <a:pt x="47" y="260"/>
                    </a:lnTo>
                    <a:lnTo>
                      <a:pt x="77" y="242"/>
                    </a:lnTo>
                    <a:lnTo>
                      <a:pt x="103" y="227"/>
                    </a:lnTo>
                    <a:lnTo>
                      <a:pt x="129" y="208"/>
                    </a:lnTo>
                    <a:lnTo>
                      <a:pt x="129" y="201"/>
                    </a:lnTo>
                    <a:lnTo>
                      <a:pt x="125" y="195"/>
                    </a:lnTo>
                    <a:lnTo>
                      <a:pt x="116" y="193"/>
                    </a:lnTo>
                    <a:lnTo>
                      <a:pt x="103" y="193"/>
                    </a:lnTo>
                    <a:lnTo>
                      <a:pt x="133" y="156"/>
                    </a:lnTo>
                    <a:lnTo>
                      <a:pt x="168" y="125"/>
                    </a:lnTo>
                    <a:lnTo>
                      <a:pt x="207" y="99"/>
                    </a:lnTo>
                    <a:lnTo>
                      <a:pt x="250" y="78"/>
                    </a:lnTo>
                    <a:lnTo>
                      <a:pt x="293" y="60"/>
                    </a:lnTo>
                    <a:lnTo>
                      <a:pt x="345" y="45"/>
                    </a:lnTo>
                    <a:lnTo>
                      <a:pt x="397" y="34"/>
                    </a:lnTo>
                    <a:lnTo>
                      <a:pt x="453" y="24"/>
                    </a:lnTo>
                    <a:lnTo>
                      <a:pt x="513" y="19"/>
                    </a:lnTo>
                    <a:lnTo>
                      <a:pt x="569" y="13"/>
                    </a:lnTo>
                    <a:lnTo>
                      <a:pt x="629" y="8"/>
                    </a:lnTo>
                    <a:lnTo>
                      <a:pt x="690" y="8"/>
                    </a:lnTo>
                    <a:lnTo>
                      <a:pt x="750" y="6"/>
                    </a:lnTo>
                    <a:lnTo>
                      <a:pt x="811" y="3"/>
                    </a:lnTo>
                    <a:lnTo>
                      <a:pt x="871" y="3"/>
                    </a:lnTo>
                    <a:lnTo>
                      <a:pt x="927" y="0"/>
                    </a:lnTo>
                    <a:lnTo>
                      <a:pt x="962" y="0"/>
                    </a:lnTo>
                    <a:lnTo>
                      <a:pt x="992" y="3"/>
                    </a:lnTo>
                    <a:lnTo>
                      <a:pt x="1022" y="11"/>
                    </a:lnTo>
                    <a:lnTo>
                      <a:pt x="1052" y="19"/>
                    </a:lnTo>
                    <a:lnTo>
                      <a:pt x="1078" y="29"/>
                    </a:lnTo>
                    <a:lnTo>
                      <a:pt x="1108" y="39"/>
                    </a:lnTo>
                    <a:lnTo>
                      <a:pt x="1134" y="50"/>
                    </a:lnTo>
                    <a:lnTo>
                      <a:pt x="1160" y="60"/>
                    </a:lnTo>
                    <a:lnTo>
                      <a:pt x="1182" y="58"/>
                    </a:lnTo>
                    <a:lnTo>
                      <a:pt x="1207" y="52"/>
                    </a:lnTo>
                    <a:lnTo>
                      <a:pt x="1229" y="52"/>
                    </a:lnTo>
                    <a:lnTo>
                      <a:pt x="1255" y="52"/>
                    </a:lnTo>
                    <a:lnTo>
                      <a:pt x="1276" y="58"/>
                    </a:lnTo>
                    <a:lnTo>
                      <a:pt x="1294" y="65"/>
                    </a:lnTo>
                    <a:lnTo>
                      <a:pt x="1302" y="76"/>
                    </a:lnTo>
                    <a:lnTo>
                      <a:pt x="1307" y="94"/>
                    </a:lnTo>
                    <a:lnTo>
                      <a:pt x="1281" y="94"/>
                    </a:lnTo>
                    <a:lnTo>
                      <a:pt x="1251" y="89"/>
                    </a:lnTo>
                    <a:lnTo>
                      <a:pt x="1225" y="84"/>
                    </a:lnTo>
                    <a:lnTo>
                      <a:pt x="1195" y="78"/>
                    </a:lnTo>
                    <a:lnTo>
                      <a:pt x="1164" y="73"/>
                    </a:lnTo>
                    <a:lnTo>
                      <a:pt x="1130" y="73"/>
                    </a:lnTo>
                    <a:lnTo>
                      <a:pt x="1100" y="76"/>
                    </a:lnTo>
                    <a:lnTo>
                      <a:pt x="1069" y="86"/>
                    </a:lnTo>
                    <a:lnTo>
                      <a:pt x="1009" y="89"/>
                    </a:lnTo>
                    <a:lnTo>
                      <a:pt x="1018" y="104"/>
                    </a:lnTo>
                    <a:lnTo>
                      <a:pt x="1031" y="112"/>
                    </a:lnTo>
                    <a:lnTo>
                      <a:pt x="1044" y="115"/>
                    </a:lnTo>
                    <a:lnTo>
                      <a:pt x="1065" y="115"/>
                    </a:lnTo>
                    <a:lnTo>
                      <a:pt x="1087" y="115"/>
                    </a:lnTo>
                    <a:lnTo>
                      <a:pt x="1113" y="112"/>
                    </a:lnTo>
                    <a:lnTo>
                      <a:pt x="1138" y="115"/>
                    </a:lnTo>
                    <a:lnTo>
                      <a:pt x="1164" y="117"/>
                    </a:lnTo>
                    <a:lnTo>
                      <a:pt x="1203" y="125"/>
                    </a:lnTo>
                    <a:lnTo>
                      <a:pt x="1242" y="138"/>
                    </a:lnTo>
                    <a:lnTo>
                      <a:pt x="1272" y="154"/>
                    </a:lnTo>
                    <a:lnTo>
                      <a:pt x="1285" y="177"/>
                    </a:lnTo>
                    <a:lnTo>
                      <a:pt x="1259" y="175"/>
                    </a:lnTo>
                    <a:lnTo>
                      <a:pt x="1238" y="169"/>
                    </a:lnTo>
                    <a:lnTo>
                      <a:pt x="1212" y="164"/>
                    </a:lnTo>
                    <a:lnTo>
                      <a:pt x="1190" y="156"/>
                    </a:lnTo>
                    <a:lnTo>
                      <a:pt x="1169" y="149"/>
                    </a:lnTo>
                    <a:lnTo>
                      <a:pt x="1151" y="143"/>
                    </a:lnTo>
                    <a:lnTo>
                      <a:pt x="1130" y="141"/>
                    </a:lnTo>
                    <a:lnTo>
                      <a:pt x="1108" y="143"/>
                    </a:lnTo>
                    <a:lnTo>
                      <a:pt x="1121" y="159"/>
                    </a:lnTo>
                    <a:lnTo>
                      <a:pt x="1143" y="172"/>
                    </a:lnTo>
                    <a:lnTo>
                      <a:pt x="1169" y="182"/>
                    </a:lnTo>
                    <a:lnTo>
                      <a:pt x="1190" y="195"/>
                    </a:lnTo>
                    <a:lnTo>
                      <a:pt x="1134" y="188"/>
                    </a:lnTo>
                    <a:lnTo>
                      <a:pt x="1074" y="182"/>
                    </a:lnTo>
                    <a:lnTo>
                      <a:pt x="1013" y="180"/>
                    </a:lnTo>
                    <a:lnTo>
                      <a:pt x="949" y="177"/>
                    </a:lnTo>
                    <a:lnTo>
                      <a:pt x="888" y="182"/>
                    </a:lnTo>
                    <a:lnTo>
                      <a:pt x="832" y="190"/>
                    </a:lnTo>
                    <a:lnTo>
                      <a:pt x="780" y="206"/>
                    </a:lnTo>
                    <a:lnTo>
                      <a:pt x="737" y="229"/>
                    </a:lnTo>
                    <a:lnTo>
                      <a:pt x="759" y="237"/>
                    </a:lnTo>
                    <a:lnTo>
                      <a:pt x="776" y="237"/>
                    </a:lnTo>
                    <a:lnTo>
                      <a:pt x="793" y="234"/>
                    </a:lnTo>
                    <a:lnTo>
                      <a:pt x="811" y="229"/>
                    </a:lnTo>
                    <a:lnTo>
                      <a:pt x="828" y="221"/>
                    </a:lnTo>
                    <a:lnTo>
                      <a:pt x="845" y="216"/>
                    </a:lnTo>
                    <a:lnTo>
                      <a:pt x="862" y="211"/>
                    </a:lnTo>
                    <a:lnTo>
                      <a:pt x="884" y="208"/>
                    </a:lnTo>
                    <a:lnTo>
                      <a:pt x="918" y="208"/>
                    </a:lnTo>
                    <a:lnTo>
                      <a:pt x="953" y="208"/>
                    </a:lnTo>
                    <a:lnTo>
                      <a:pt x="987" y="206"/>
                    </a:lnTo>
                    <a:lnTo>
                      <a:pt x="1022" y="206"/>
                    </a:lnTo>
                    <a:lnTo>
                      <a:pt x="1057" y="208"/>
                    </a:lnTo>
                    <a:lnTo>
                      <a:pt x="1091" y="211"/>
                    </a:lnTo>
                    <a:lnTo>
                      <a:pt x="1121" y="219"/>
                    </a:lnTo>
                    <a:lnTo>
                      <a:pt x="1151" y="227"/>
                    </a:lnTo>
                    <a:lnTo>
                      <a:pt x="1117" y="237"/>
                    </a:lnTo>
                    <a:lnTo>
                      <a:pt x="1078" y="237"/>
                    </a:lnTo>
                    <a:lnTo>
                      <a:pt x="1044" y="240"/>
                    </a:lnTo>
                    <a:lnTo>
                      <a:pt x="1031" y="260"/>
                    </a:lnTo>
                    <a:lnTo>
                      <a:pt x="970" y="273"/>
                    </a:lnTo>
                    <a:lnTo>
                      <a:pt x="910" y="287"/>
                    </a:lnTo>
                    <a:lnTo>
                      <a:pt x="849" y="297"/>
                    </a:lnTo>
                    <a:lnTo>
                      <a:pt x="789" y="307"/>
                    </a:lnTo>
                    <a:lnTo>
                      <a:pt x="724" y="318"/>
                    </a:lnTo>
                    <a:lnTo>
                      <a:pt x="664" y="326"/>
                    </a:lnTo>
                    <a:lnTo>
                      <a:pt x="604" y="328"/>
                    </a:lnTo>
                    <a:lnTo>
                      <a:pt x="539" y="331"/>
                    </a:lnTo>
                    <a:lnTo>
                      <a:pt x="522" y="310"/>
                    </a:lnTo>
                    <a:lnTo>
                      <a:pt x="543" y="300"/>
                    </a:lnTo>
                    <a:lnTo>
                      <a:pt x="573" y="292"/>
                    </a:lnTo>
                    <a:lnTo>
                      <a:pt x="591" y="284"/>
                    </a:lnTo>
                    <a:lnTo>
                      <a:pt x="582" y="268"/>
                    </a:lnTo>
                    <a:lnTo>
                      <a:pt x="556" y="273"/>
                    </a:lnTo>
                    <a:lnTo>
                      <a:pt x="530" y="279"/>
                    </a:lnTo>
                    <a:lnTo>
                      <a:pt x="504" y="281"/>
                    </a:lnTo>
                    <a:lnTo>
                      <a:pt x="479" y="276"/>
                    </a:lnTo>
                    <a:lnTo>
                      <a:pt x="479" y="263"/>
                    </a:lnTo>
                    <a:lnTo>
                      <a:pt x="504" y="258"/>
                    </a:lnTo>
                    <a:lnTo>
                      <a:pt x="530" y="253"/>
                    </a:lnTo>
                    <a:lnTo>
                      <a:pt x="556" y="250"/>
                    </a:lnTo>
                    <a:lnTo>
                      <a:pt x="582" y="245"/>
                    </a:lnTo>
                    <a:lnTo>
                      <a:pt x="608" y="237"/>
                    </a:lnTo>
                    <a:lnTo>
                      <a:pt x="634" y="229"/>
                    </a:lnTo>
                    <a:lnTo>
                      <a:pt x="655" y="221"/>
                    </a:lnTo>
                    <a:lnTo>
                      <a:pt x="677" y="211"/>
                    </a:lnTo>
                    <a:lnTo>
                      <a:pt x="673" y="198"/>
                    </a:lnTo>
                    <a:lnTo>
                      <a:pt x="638" y="203"/>
                    </a:lnTo>
                    <a:lnTo>
                      <a:pt x="604" y="208"/>
                    </a:lnTo>
                    <a:lnTo>
                      <a:pt x="565" y="216"/>
                    </a:lnTo>
                    <a:lnTo>
                      <a:pt x="526" y="221"/>
                    </a:lnTo>
                    <a:lnTo>
                      <a:pt x="487" y="227"/>
                    </a:lnTo>
                    <a:lnTo>
                      <a:pt x="448" y="232"/>
                    </a:lnTo>
                    <a:lnTo>
                      <a:pt x="405" y="237"/>
                    </a:lnTo>
                    <a:lnTo>
                      <a:pt x="362" y="237"/>
                    </a:lnTo>
                    <a:lnTo>
                      <a:pt x="336" y="234"/>
                    </a:lnTo>
                    <a:lnTo>
                      <a:pt x="306" y="234"/>
                    </a:lnTo>
                    <a:lnTo>
                      <a:pt x="280" y="234"/>
                    </a:lnTo>
                    <a:lnTo>
                      <a:pt x="246" y="237"/>
                    </a:lnTo>
                    <a:lnTo>
                      <a:pt x="215" y="240"/>
                    </a:lnTo>
                    <a:lnTo>
                      <a:pt x="185" y="245"/>
                    </a:lnTo>
                    <a:lnTo>
                      <a:pt x="155" y="250"/>
                    </a:lnTo>
                    <a:lnTo>
                      <a:pt x="129" y="258"/>
                    </a:lnTo>
                    <a:lnTo>
                      <a:pt x="151" y="273"/>
                    </a:lnTo>
                    <a:lnTo>
                      <a:pt x="194" y="276"/>
                    </a:lnTo>
                    <a:lnTo>
                      <a:pt x="228" y="284"/>
                    </a:lnTo>
                    <a:lnTo>
                      <a:pt x="233" y="310"/>
                    </a:lnTo>
                    <a:lnTo>
                      <a:pt x="207" y="305"/>
                    </a:lnTo>
                    <a:lnTo>
                      <a:pt x="181" y="302"/>
                    </a:lnTo>
                    <a:lnTo>
                      <a:pt x="151" y="302"/>
                    </a:lnTo>
                    <a:lnTo>
                      <a:pt x="125" y="302"/>
                    </a:lnTo>
                    <a:lnTo>
                      <a:pt x="99" y="307"/>
                    </a:lnTo>
                    <a:lnTo>
                      <a:pt x="69" y="313"/>
                    </a:lnTo>
                    <a:lnTo>
                      <a:pt x="47" y="318"/>
                    </a:lnTo>
                    <a:lnTo>
                      <a:pt x="26" y="328"/>
                    </a:lnTo>
                    <a:lnTo>
                      <a:pt x="30" y="336"/>
                    </a:lnTo>
                    <a:lnTo>
                      <a:pt x="34" y="344"/>
                    </a:lnTo>
                    <a:lnTo>
                      <a:pt x="43" y="349"/>
                    </a:lnTo>
                    <a:lnTo>
                      <a:pt x="52" y="352"/>
                    </a:lnTo>
                    <a:lnTo>
                      <a:pt x="21" y="365"/>
                    </a:lnTo>
                    <a:close/>
                  </a:path>
                </a:pathLst>
              </a:custGeom>
              <a:solidFill>
                <a:srgbClr val="3D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6"/>
              <p:cNvSpPr>
                <a:spLocks/>
              </p:cNvSpPr>
              <p:nvPr/>
            </p:nvSpPr>
            <p:spPr bwMode="auto">
              <a:xfrm>
                <a:off x="7100166" y="2235698"/>
                <a:ext cx="65349" cy="232231"/>
              </a:xfrm>
              <a:custGeom>
                <a:avLst/>
                <a:gdLst>
                  <a:gd name="T0" fmla="*/ 116 w 173"/>
                  <a:gd name="T1" fmla="*/ 177 h 377"/>
                  <a:gd name="T2" fmla="*/ 108 w 173"/>
                  <a:gd name="T3" fmla="*/ 172 h 377"/>
                  <a:gd name="T4" fmla="*/ 99 w 173"/>
                  <a:gd name="T5" fmla="*/ 169 h 377"/>
                  <a:gd name="T6" fmla="*/ 91 w 173"/>
                  <a:gd name="T7" fmla="*/ 169 h 377"/>
                  <a:gd name="T8" fmla="*/ 78 w 173"/>
                  <a:gd name="T9" fmla="*/ 169 h 377"/>
                  <a:gd name="T10" fmla="*/ 69 w 173"/>
                  <a:gd name="T11" fmla="*/ 182 h 377"/>
                  <a:gd name="T12" fmla="*/ 78 w 173"/>
                  <a:gd name="T13" fmla="*/ 224 h 377"/>
                  <a:gd name="T14" fmla="*/ 78 w 173"/>
                  <a:gd name="T15" fmla="*/ 263 h 377"/>
                  <a:gd name="T16" fmla="*/ 78 w 173"/>
                  <a:gd name="T17" fmla="*/ 302 h 377"/>
                  <a:gd name="T18" fmla="*/ 91 w 173"/>
                  <a:gd name="T19" fmla="*/ 341 h 377"/>
                  <a:gd name="T20" fmla="*/ 129 w 173"/>
                  <a:gd name="T21" fmla="*/ 344 h 377"/>
                  <a:gd name="T22" fmla="*/ 112 w 173"/>
                  <a:gd name="T23" fmla="*/ 351 h 377"/>
                  <a:gd name="T24" fmla="*/ 95 w 173"/>
                  <a:gd name="T25" fmla="*/ 359 h 377"/>
                  <a:gd name="T26" fmla="*/ 78 w 173"/>
                  <a:gd name="T27" fmla="*/ 370 h 377"/>
                  <a:gd name="T28" fmla="*/ 65 w 173"/>
                  <a:gd name="T29" fmla="*/ 377 h 377"/>
                  <a:gd name="T30" fmla="*/ 60 w 173"/>
                  <a:gd name="T31" fmla="*/ 328 h 377"/>
                  <a:gd name="T32" fmla="*/ 60 w 173"/>
                  <a:gd name="T33" fmla="*/ 276 h 377"/>
                  <a:gd name="T34" fmla="*/ 47 w 173"/>
                  <a:gd name="T35" fmla="*/ 227 h 377"/>
                  <a:gd name="T36" fmla="*/ 13 w 173"/>
                  <a:gd name="T37" fmla="*/ 180 h 377"/>
                  <a:gd name="T38" fmla="*/ 0 w 173"/>
                  <a:gd name="T39" fmla="*/ 143 h 377"/>
                  <a:gd name="T40" fmla="*/ 4 w 173"/>
                  <a:gd name="T41" fmla="*/ 143 h 377"/>
                  <a:gd name="T42" fmla="*/ 13 w 173"/>
                  <a:gd name="T43" fmla="*/ 149 h 377"/>
                  <a:gd name="T44" fmla="*/ 22 w 173"/>
                  <a:gd name="T45" fmla="*/ 151 h 377"/>
                  <a:gd name="T46" fmla="*/ 26 w 173"/>
                  <a:gd name="T47" fmla="*/ 156 h 377"/>
                  <a:gd name="T48" fmla="*/ 39 w 173"/>
                  <a:gd name="T49" fmla="*/ 156 h 377"/>
                  <a:gd name="T50" fmla="*/ 52 w 173"/>
                  <a:gd name="T51" fmla="*/ 154 h 377"/>
                  <a:gd name="T52" fmla="*/ 65 w 173"/>
                  <a:gd name="T53" fmla="*/ 146 h 377"/>
                  <a:gd name="T54" fmla="*/ 73 w 173"/>
                  <a:gd name="T55" fmla="*/ 141 h 377"/>
                  <a:gd name="T56" fmla="*/ 69 w 173"/>
                  <a:gd name="T57" fmla="*/ 133 h 377"/>
                  <a:gd name="T58" fmla="*/ 60 w 173"/>
                  <a:gd name="T59" fmla="*/ 123 h 377"/>
                  <a:gd name="T60" fmla="*/ 60 w 173"/>
                  <a:gd name="T61" fmla="*/ 115 h 377"/>
                  <a:gd name="T62" fmla="*/ 73 w 173"/>
                  <a:gd name="T63" fmla="*/ 110 h 377"/>
                  <a:gd name="T64" fmla="*/ 91 w 173"/>
                  <a:gd name="T65" fmla="*/ 110 h 377"/>
                  <a:gd name="T66" fmla="*/ 108 w 173"/>
                  <a:gd name="T67" fmla="*/ 110 h 377"/>
                  <a:gd name="T68" fmla="*/ 116 w 173"/>
                  <a:gd name="T69" fmla="*/ 107 h 377"/>
                  <a:gd name="T70" fmla="*/ 125 w 173"/>
                  <a:gd name="T71" fmla="*/ 97 h 377"/>
                  <a:gd name="T72" fmla="*/ 125 w 173"/>
                  <a:gd name="T73" fmla="*/ 84 h 377"/>
                  <a:gd name="T74" fmla="*/ 129 w 173"/>
                  <a:gd name="T75" fmla="*/ 68 h 377"/>
                  <a:gd name="T76" fmla="*/ 125 w 173"/>
                  <a:gd name="T77" fmla="*/ 55 h 377"/>
                  <a:gd name="T78" fmla="*/ 116 w 173"/>
                  <a:gd name="T79" fmla="*/ 45 h 377"/>
                  <a:gd name="T80" fmla="*/ 125 w 173"/>
                  <a:gd name="T81" fmla="*/ 45 h 377"/>
                  <a:gd name="T82" fmla="*/ 129 w 173"/>
                  <a:gd name="T83" fmla="*/ 42 h 377"/>
                  <a:gd name="T84" fmla="*/ 134 w 173"/>
                  <a:gd name="T85" fmla="*/ 39 h 377"/>
                  <a:gd name="T86" fmla="*/ 138 w 173"/>
                  <a:gd name="T87" fmla="*/ 37 h 377"/>
                  <a:gd name="T88" fmla="*/ 121 w 173"/>
                  <a:gd name="T89" fmla="*/ 0 h 377"/>
                  <a:gd name="T90" fmla="*/ 160 w 173"/>
                  <a:gd name="T91" fmla="*/ 42 h 377"/>
                  <a:gd name="T92" fmla="*/ 173 w 173"/>
                  <a:gd name="T93" fmla="*/ 89 h 377"/>
                  <a:gd name="T94" fmla="*/ 155 w 173"/>
                  <a:gd name="T95" fmla="*/ 133 h 377"/>
                  <a:gd name="T96" fmla="*/ 116 w 173"/>
                  <a:gd name="T97" fmla="*/ 1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77">
                    <a:moveTo>
                      <a:pt x="116" y="177"/>
                    </a:moveTo>
                    <a:lnTo>
                      <a:pt x="108" y="172"/>
                    </a:lnTo>
                    <a:lnTo>
                      <a:pt x="99" y="169"/>
                    </a:lnTo>
                    <a:lnTo>
                      <a:pt x="91" y="169"/>
                    </a:lnTo>
                    <a:lnTo>
                      <a:pt x="78" y="169"/>
                    </a:lnTo>
                    <a:lnTo>
                      <a:pt x="69" y="182"/>
                    </a:lnTo>
                    <a:lnTo>
                      <a:pt x="78" y="224"/>
                    </a:lnTo>
                    <a:lnTo>
                      <a:pt x="78" y="263"/>
                    </a:lnTo>
                    <a:lnTo>
                      <a:pt x="78" y="302"/>
                    </a:lnTo>
                    <a:lnTo>
                      <a:pt x="91" y="341"/>
                    </a:lnTo>
                    <a:lnTo>
                      <a:pt x="129" y="344"/>
                    </a:lnTo>
                    <a:lnTo>
                      <a:pt x="112" y="351"/>
                    </a:lnTo>
                    <a:lnTo>
                      <a:pt x="95" y="359"/>
                    </a:lnTo>
                    <a:lnTo>
                      <a:pt x="78" y="370"/>
                    </a:lnTo>
                    <a:lnTo>
                      <a:pt x="65" y="377"/>
                    </a:lnTo>
                    <a:lnTo>
                      <a:pt x="60" y="328"/>
                    </a:lnTo>
                    <a:lnTo>
                      <a:pt x="60" y="276"/>
                    </a:lnTo>
                    <a:lnTo>
                      <a:pt x="47" y="227"/>
                    </a:lnTo>
                    <a:lnTo>
                      <a:pt x="13" y="180"/>
                    </a:lnTo>
                    <a:lnTo>
                      <a:pt x="0" y="143"/>
                    </a:lnTo>
                    <a:lnTo>
                      <a:pt x="4" y="143"/>
                    </a:lnTo>
                    <a:lnTo>
                      <a:pt x="13" y="149"/>
                    </a:lnTo>
                    <a:lnTo>
                      <a:pt x="22" y="151"/>
                    </a:lnTo>
                    <a:lnTo>
                      <a:pt x="26" y="156"/>
                    </a:lnTo>
                    <a:lnTo>
                      <a:pt x="39" y="156"/>
                    </a:lnTo>
                    <a:lnTo>
                      <a:pt x="52" y="154"/>
                    </a:lnTo>
                    <a:lnTo>
                      <a:pt x="65" y="146"/>
                    </a:lnTo>
                    <a:lnTo>
                      <a:pt x="73" y="141"/>
                    </a:lnTo>
                    <a:lnTo>
                      <a:pt x="69" y="133"/>
                    </a:lnTo>
                    <a:lnTo>
                      <a:pt x="60" y="123"/>
                    </a:lnTo>
                    <a:lnTo>
                      <a:pt x="60" y="115"/>
                    </a:lnTo>
                    <a:lnTo>
                      <a:pt x="73" y="110"/>
                    </a:lnTo>
                    <a:lnTo>
                      <a:pt x="91" y="110"/>
                    </a:lnTo>
                    <a:lnTo>
                      <a:pt x="108" y="110"/>
                    </a:lnTo>
                    <a:lnTo>
                      <a:pt x="116" y="107"/>
                    </a:lnTo>
                    <a:lnTo>
                      <a:pt x="125" y="97"/>
                    </a:lnTo>
                    <a:lnTo>
                      <a:pt x="125" y="84"/>
                    </a:lnTo>
                    <a:lnTo>
                      <a:pt x="129" y="68"/>
                    </a:lnTo>
                    <a:lnTo>
                      <a:pt x="125" y="55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29" y="42"/>
                    </a:lnTo>
                    <a:lnTo>
                      <a:pt x="134" y="39"/>
                    </a:lnTo>
                    <a:lnTo>
                      <a:pt x="138" y="37"/>
                    </a:lnTo>
                    <a:lnTo>
                      <a:pt x="121" y="0"/>
                    </a:lnTo>
                    <a:lnTo>
                      <a:pt x="160" y="42"/>
                    </a:lnTo>
                    <a:lnTo>
                      <a:pt x="173" y="89"/>
                    </a:lnTo>
                    <a:lnTo>
                      <a:pt x="155" y="133"/>
                    </a:lnTo>
                    <a:lnTo>
                      <a:pt x="116" y="177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6559246" y="2250482"/>
                <a:ext cx="622511" cy="795868"/>
              </a:xfrm>
              <a:custGeom>
                <a:avLst/>
                <a:gdLst>
                  <a:gd name="T0" fmla="*/ 1208 w 1648"/>
                  <a:gd name="T1" fmla="*/ 47 h 1292"/>
                  <a:gd name="T2" fmla="*/ 1251 w 1648"/>
                  <a:gd name="T3" fmla="*/ 210 h 1292"/>
                  <a:gd name="T4" fmla="*/ 1367 w 1648"/>
                  <a:gd name="T5" fmla="*/ 377 h 1292"/>
                  <a:gd name="T6" fmla="*/ 1484 w 1648"/>
                  <a:gd name="T7" fmla="*/ 421 h 1292"/>
                  <a:gd name="T8" fmla="*/ 1596 w 1648"/>
                  <a:gd name="T9" fmla="*/ 374 h 1292"/>
                  <a:gd name="T10" fmla="*/ 1587 w 1648"/>
                  <a:gd name="T11" fmla="*/ 577 h 1292"/>
                  <a:gd name="T12" fmla="*/ 1531 w 1648"/>
                  <a:gd name="T13" fmla="*/ 554 h 1292"/>
                  <a:gd name="T14" fmla="*/ 1583 w 1648"/>
                  <a:gd name="T15" fmla="*/ 522 h 1292"/>
                  <a:gd name="T16" fmla="*/ 1596 w 1648"/>
                  <a:gd name="T17" fmla="*/ 476 h 1292"/>
                  <a:gd name="T18" fmla="*/ 1548 w 1648"/>
                  <a:gd name="T19" fmla="*/ 460 h 1292"/>
                  <a:gd name="T20" fmla="*/ 1596 w 1648"/>
                  <a:gd name="T21" fmla="*/ 429 h 1292"/>
                  <a:gd name="T22" fmla="*/ 1518 w 1648"/>
                  <a:gd name="T23" fmla="*/ 439 h 1292"/>
                  <a:gd name="T24" fmla="*/ 1475 w 1648"/>
                  <a:gd name="T25" fmla="*/ 606 h 1292"/>
                  <a:gd name="T26" fmla="*/ 1592 w 1648"/>
                  <a:gd name="T27" fmla="*/ 632 h 1292"/>
                  <a:gd name="T28" fmla="*/ 1467 w 1648"/>
                  <a:gd name="T29" fmla="*/ 658 h 1292"/>
                  <a:gd name="T30" fmla="*/ 1441 w 1648"/>
                  <a:gd name="T31" fmla="*/ 715 h 1292"/>
                  <a:gd name="T32" fmla="*/ 1393 w 1648"/>
                  <a:gd name="T33" fmla="*/ 975 h 1292"/>
                  <a:gd name="T34" fmla="*/ 1001 w 1648"/>
                  <a:gd name="T35" fmla="*/ 1199 h 1292"/>
                  <a:gd name="T36" fmla="*/ 686 w 1648"/>
                  <a:gd name="T37" fmla="*/ 1279 h 1292"/>
                  <a:gd name="T38" fmla="*/ 600 w 1648"/>
                  <a:gd name="T39" fmla="*/ 1232 h 1292"/>
                  <a:gd name="T40" fmla="*/ 643 w 1648"/>
                  <a:gd name="T41" fmla="*/ 1245 h 1292"/>
                  <a:gd name="T42" fmla="*/ 720 w 1648"/>
                  <a:gd name="T43" fmla="*/ 1248 h 1292"/>
                  <a:gd name="T44" fmla="*/ 694 w 1648"/>
                  <a:gd name="T45" fmla="*/ 1212 h 1292"/>
                  <a:gd name="T46" fmla="*/ 604 w 1648"/>
                  <a:gd name="T47" fmla="*/ 1167 h 1292"/>
                  <a:gd name="T48" fmla="*/ 772 w 1648"/>
                  <a:gd name="T49" fmla="*/ 1165 h 1292"/>
                  <a:gd name="T50" fmla="*/ 897 w 1648"/>
                  <a:gd name="T51" fmla="*/ 1105 h 1292"/>
                  <a:gd name="T52" fmla="*/ 1268 w 1648"/>
                  <a:gd name="T53" fmla="*/ 980 h 1292"/>
                  <a:gd name="T54" fmla="*/ 1406 w 1648"/>
                  <a:gd name="T55" fmla="*/ 759 h 1292"/>
                  <a:gd name="T56" fmla="*/ 1376 w 1648"/>
                  <a:gd name="T57" fmla="*/ 658 h 1292"/>
                  <a:gd name="T58" fmla="*/ 1359 w 1648"/>
                  <a:gd name="T59" fmla="*/ 754 h 1292"/>
                  <a:gd name="T60" fmla="*/ 1147 w 1648"/>
                  <a:gd name="T61" fmla="*/ 985 h 1292"/>
                  <a:gd name="T62" fmla="*/ 910 w 1648"/>
                  <a:gd name="T63" fmla="*/ 1058 h 1292"/>
                  <a:gd name="T64" fmla="*/ 807 w 1648"/>
                  <a:gd name="T65" fmla="*/ 1082 h 1292"/>
                  <a:gd name="T66" fmla="*/ 712 w 1648"/>
                  <a:gd name="T67" fmla="*/ 1105 h 1292"/>
                  <a:gd name="T68" fmla="*/ 569 w 1648"/>
                  <a:gd name="T69" fmla="*/ 1100 h 1292"/>
                  <a:gd name="T70" fmla="*/ 457 w 1648"/>
                  <a:gd name="T71" fmla="*/ 1089 h 1292"/>
                  <a:gd name="T72" fmla="*/ 341 w 1648"/>
                  <a:gd name="T73" fmla="*/ 983 h 1292"/>
                  <a:gd name="T74" fmla="*/ 324 w 1648"/>
                  <a:gd name="T75" fmla="*/ 1027 h 1292"/>
                  <a:gd name="T76" fmla="*/ 86 w 1648"/>
                  <a:gd name="T77" fmla="*/ 819 h 1292"/>
                  <a:gd name="T78" fmla="*/ 35 w 1648"/>
                  <a:gd name="T79" fmla="*/ 543 h 1292"/>
                  <a:gd name="T80" fmla="*/ 99 w 1648"/>
                  <a:gd name="T81" fmla="*/ 385 h 1292"/>
                  <a:gd name="T82" fmla="*/ 207 w 1648"/>
                  <a:gd name="T83" fmla="*/ 372 h 1292"/>
                  <a:gd name="T84" fmla="*/ 328 w 1648"/>
                  <a:gd name="T85" fmla="*/ 377 h 1292"/>
                  <a:gd name="T86" fmla="*/ 418 w 1648"/>
                  <a:gd name="T87" fmla="*/ 366 h 1292"/>
                  <a:gd name="T88" fmla="*/ 328 w 1648"/>
                  <a:gd name="T89" fmla="*/ 330 h 1292"/>
                  <a:gd name="T90" fmla="*/ 224 w 1648"/>
                  <a:gd name="T91" fmla="*/ 325 h 1292"/>
                  <a:gd name="T92" fmla="*/ 121 w 1648"/>
                  <a:gd name="T93" fmla="*/ 343 h 1292"/>
                  <a:gd name="T94" fmla="*/ 17 w 1648"/>
                  <a:gd name="T95" fmla="*/ 236 h 1292"/>
                  <a:gd name="T96" fmla="*/ 104 w 1648"/>
                  <a:gd name="T97" fmla="*/ 73 h 1292"/>
                  <a:gd name="T98" fmla="*/ 298 w 1648"/>
                  <a:gd name="T99" fmla="*/ 88 h 1292"/>
                  <a:gd name="T100" fmla="*/ 466 w 1648"/>
                  <a:gd name="T101" fmla="*/ 104 h 1292"/>
                  <a:gd name="T102" fmla="*/ 725 w 1648"/>
                  <a:gd name="T103" fmla="*/ 49 h 1292"/>
                  <a:gd name="T104" fmla="*/ 1147 w 1648"/>
                  <a:gd name="T105" fmla="*/ 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8" h="1292">
                    <a:moveTo>
                      <a:pt x="1234" y="10"/>
                    </a:moveTo>
                    <a:lnTo>
                      <a:pt x="1234" y="21"/>
                    </a:lnTo>
                    <a:lnTo>
                      <a:pt x="1229" y="31"/>
                    </a:lnTo>
                    <a:lnTo>
                      <a:pt x="1221" y="39"/>
                    </a:lnTo>
                    <a:lnTo>
                      <a:pt x="1208" y="47"/>
                    </a:lnTo>
                    <a:lnTo>
                      <a:pt x="1221" y="78"/>
                    </a:lnTo>
                    <a:lnTo>
                      <a:pt x="1225" y="112"/>
                    </a:lnTo>
                    <a:lnTo>
                      <a:pt x="1234" y="145"/>
                    </a:lnTo>
                    <a:lnTo>
                      <a:pt x="1238" y="179"/>
                    </a:lnTo>
                    <a:lnTo>
                      <a:pt x="1251" y="210"/>
                    </a:lnTo>
                    <a:lnTo>
                      <a:pt x="1277" y="236"/>
                    </a:lnTo>
                    <a:lnTo>
                      <a:pt x="1311" y="257"/>
                    </a:lnTo>
                    <a:lnTo>
                      <a:pt x="1367" y="273"/>
                    </a:lnTo>
                    <a:lnTo>
                      <a:pt x="1367" y="322"/>
                    </a:lnTo>
                    <a:lnTo>
                      <a:pt x="1367" y="377"/>
                    </a:lnTo>
                    <a:lnTo>
                      <a:pt x="1389" y="429"/>
                    </a:lnTo>
                    <a:lnTo>
                      <a:pt x="1445" y="468"/>
                    </a:lnTo>
                    <a:lnTo>
                      <a:pt x="1458" y="452"/>
                    </a:lnTo>
                    <a:lnTo>
                      <a:pt x="1471" y="437"/>
                    </a:lnTo>
                    <a:lnTo>
                      <a:pt x="1484" y="421"/>
                    </a:lnTo>
                    <a:lnTo>
                      <a:pt x="1501" y="405"/>
                    </a:lnTo>
                    <a:lnTo>
                      <a:pt x="1514" y="392"/>
                    </a:lnTo>
                    <a:lnTo>
                      <a:pt x="1536" y="382"/>
                    </a:lnTo>
                    <a:lnTo>
                      <a:pt x="1561" y="374"/>
                    </a:lnTo>
                    <a:lnTo>
                      <a:pt x="1596" y="374"/>
                    </a:lnTo>
                    <a:lnTo>
                      <a:pt x="1639" y="421"/>
                    </a:lnTo>
                    <a:lnTo>
                      <a:pt x="1648" y="478"/>
                    </a:lnTo>
                    <a:lnTo>
                      <a:pt x="1635" y="538"/>
                    </a:lnTo>
                    <a:lnTo>
                      <a:pt x="1605" y="590"/>
                    </a:lnTo>
                    <a:lnTo>
                      <a:pt x="1587" y="577"/>
                    </a:lnTo>
                    <a:lnTo>
                      <a:pt x="1570" y="580"/>
                    </a:lnTo>
                    <a:lnTo>
                      <a:pt x="1553" y="587"/>
                    </a:lnTo>
                    <a:lnTo>
                      <a:pt x="1540" y="595"/>
                    </a:lnTo>
                    <a:lnTo>
                      <a:pt x="1527" y="577"/>
                    </a:lnTo>
                    <a:lnTo>
                      <a:pt x="1531" y="554"/>
                    </a:lnTo>
                    <a:lnTo>
                      <a:pt x="1544" y="530"/>
                    </a:lnTo>
                    <a:lnTo>
                      <a:pt x="1548" y="504"/>
                    </a:lnTo>
                    <a:lnTo>
                      <a:pt x="1557" y="507"/>
                    </a:lnTo>
                    <a:lnTo>
                      <a:pt x="1570" y="515"/>
                    </a:lnTo>
                    <a:lnTo>
                      <a:pt x="1583" y="522"/>
                    </a:lnTo>
                    <a:lnTo>
                      <a:pt x="1592" y="525"/>
                    </a:lnTo>
                    <a:lnTo>
                      <a:pt x="1613" y="515"/>
                    </a:lnTo>
                    <a:lnTo>
                      <a:pt x="1613" y="502"/>
                    </a:lnTo>
                    <a:lnTo>
                      <a:pt x="1600" y="489"/>
                    </a:lnTo>
                    <a:lnTo>
                      <a:pt x="1596" y="476"/>
                    </a:lnTo>
                    <a:lnTo>
                      <a:pt x="1583" y="476"/>
                    </a:lnTo>
                    <a:lnTo>
                      <a:pt x="1570" y="478"/>
                    </a:lnTo>
                    <a:lnTo>
                      <a:pt x="1557" y="478"/>
                    </a:lnTo>
                    <a:lnTo>
                      <a:pt x="1544" y="473"/>
                    </a:lnTo>
                    <a:lnTo>
                      <a:pt x="1548" y="460"/>
                    </a:lnTo>
                    <a:lnTo>
                      <a:pt x="1570" y="452"/>
                    </a:lnTo>
                    <a:lnTo>
                      <a:pt x="1587" y="450"/>
                    </a:lnTo>
                    <a:lnTo>
                      <a:pt x="1600" y="442"/>
                    </a:lnTo>
                    <a:lnTo>
                      <a:pt x="1600" y="434"/>
                    </a:lnTo>
                    <a:lnTo>
                      <a:pt x="1596" y="429"/>
                    </a:lnTo>
                    <a:lnTo>
                      <a:pt x="1587" y="426"/>
                    </a:lnTo>
                    <a:lnTo>
                      <a:pt x="1579" y="424"/>
                    </a:lnTo>
                    <a:lnTo>
                      <a:pt x="1557" y="426"/>
                    </a:lnTo>
                    <a:lnTo>
                      <a:pt x="1536" y="431"/>
                    </a:lnTo>
                    <a:lnTo>
                      <a:pt x="1518" y="439"/>
                    </a:lnTo>
                    <a:lnTo>
                      <a:pt x="1501" y="452"/>
                    </a:lnTo>
                    <a:lnTo>
                      <a:pt x="1505" y="489"/>
                    </a:lnTo>
                    <a:lnTo>
                      <a:pt x="1510" y="525"/>
                    </a:lnTo>
                    <a:lnTo>
                      <a:pt x="1497" y="564"/>
                    </a:lnTo>
                    <a:lnTo>
                      <a:pt x="1475" y="606"/>
                    </a:lnTo>
                    <a:lnTo>
                      <a:pt x="1501" y="621"/>
                    </a:lnTo>
                    <a:lnTo>
                      <a:pt x="1531" y="621"/>
                    </a:lnTo>
                    <a:lnTo>
                      <a:pt x="1561" y="619"/>
                    </a:lnTo>
                    <a:lnTo>
                      <a:pt x="1592" y="613"/>
                    </a:lnTo>
                    <a:lnTo>
                      <a:pt x="1592" y="632"/>
                    </a:lnTo>
                    <a:lnTo>
                      <a:pt x="1574" y="650"/>
                    </a:lnTo>
                    <a:lnTo>
                      <a:pt x="1544" y="663"/>
                    </a:lnTo>
                    <a:lnTo>
                      <a:pt x="1514" y="671"/>
                    </a:lnTo>
                    <a:lnTo>
                      <a:pt x="1492" y="668"/>
                    </a:lnTo>
                    <a:lnTo>
                      <a:pt x="1467" y="658"/>
                    </a:lnTo>
                    <a:lnTo>
                      <a:pt x="1445" y="645"/>
                    </a:lnTo>
                    <a:lnTo>
                      <a:pt x="1423" y="634"/>
                    </a:lnTo>
                    <a:lnTo>
                      <a:pt x="1419" y="663"/>
                    </a:lnTo>
                    <a:lnTo>
                      <a:pt x="1428" y="689"/>
                    </a:lnTo>
                    <a:lnTo>
                      <a:pt x="1441" y="715"/>
                    </a:lnTo>
                    <a:lnTo>
                      <a:pt x="1441" y="746"/>
                    </a:lnTo>
                    <a:lnTo>
                      <a:pt x="1454" y="803"/>
                    </a:lnTo>
                    <a:lnTo>
                      <a:pt x="1449" y="863"/>
                    </a:lnTo>
                    <a:lnTo>
                      <a:pt x="1428" y="920"/>
                    </a:lnTo>
                    <a:lnTo>
                      <a:pt x="1393" y="975"/>
                    </a:lnTo>
                    <a:lnTo>
                      <a:pt x="1324" y="1030"/>
                    </a:lnTo>
                    <a:lnTo>
                      <a:pt x="1251" y="1079"/>
                    </a:lnTo>
                    <a:lnTo>
                      <a:pt x="1169" y="1123"/>
                    </a:lnTo>
                    <a:lnTo>
                      <a:pt x="1087" y="1162"/>
                    </a:lnTo>
                    <a:lnTo>
                      <a:pt x="1001" y="1199"/>
                    </a:lnTo>
                    <a:lnTo>
                      <a:pt x="910" y="1232"/>
                    </a:lnTo>
                    <a:lnTo>
                      <a:pt x="820" y="1264"/>
                    </a:lnTo>
                    <a:lnTo>
                      <a:pt x="729" y="1292"/>
                    </a:lnTo>
                    <a:lnTo>
                      <a:pt x="707" y="1287"/>
                    </a:lnTo>
                    <a:lnTo>
                      <a:pt x="686" y="1279"/>
                    </a:lnTo>
                    <a:lnTo>
                      <a:pt x="669" y="1271"/>
                    </a:lnTo>
                    <a:lnTo>
                      <a:pt x="651" y="1264"/>
                    </a:lnTo>
                    <a:lnTo>
                      <a:pt x="630" y="1253"/>
                    </a:lnTo>
                    <a:lnTo>
                      <a:pt x="613" y="1243"/>
                    </a:lnTo>
                    <a:lnTo>
                      <a:pt x="600" y="1232"/>
                    </a:lnTo>
                    <a:lnTo>
                      <a:pt x="582" y="1219"/>
                    </a:lnTo>
                    <a:lnTo>
                      <a:pt x="595" y="1227"/>
                    </a:lnTo>
                    <a:lnTo>
                      <a:pt x="613" y="1232"/>
                    </a:lnTo>
                    <a:lnTo>
                      <a:pt x="630" y="1240"/>
                    </a:lnTo>
                    <a:lnTo>
                      <a:pt x="643" y="1245"/>
                    </a:lnTo>
                    <a:lnTo>
                      <a:pt x="660" y="1248"/>
                    </a:lnTo>
                    <a:lnTo>
                      <a:pt x="677" y="1253"/>
                    </a:lnTo>
                    <a:lnTo>
                      <a:pt x="694" y="1253"/>
                    </a:lnTo>
                    <a:lnTo>
                      <a:pt x="712" y="1256"/>
                    </a:lnTo>
                    <a:lnTo>
                      <a:pt x="720" y="1248"/>
                    </a:lnTo>
                    <a:lnTo>
                      <a:pt x="729" y="1243"/>
                    </a:lnTo>
                    <a:lnTo>
                      <a:pt x="733" y="1235"/>
                    </a:lnTo>
                    <a:lnTo>
                      <a:pt x="733" y="1227"/>
                    </a:lnTo>
                    <a:lnTo>
                      <a:pt x="716" y="1219"/>
                    </a:lnTo>
                    <a:lnTo>
                      <a:pt x="694" y="1212"/>
                    </a:lnTo>
                    <a:lnTo>
                      <a:pt x="669" y="1206"/>
                    </a:lnTo>
                    <a:lnTo>
                      <a:pt x="647" y="1199"/>
                    </a:lnTo>
                    <a:lnTo>
                      <a:pt x="630" y="1191"/>
                    </a:lnTo>
                    <a:lnTo>
                      <a:pt x="613" y="1180"/>
                    </a:lnTo>
                    <a:lnTo>
                      <a:pt x="604" y="1167"/>
                    </a:lnTo>
                    <a:lnTo>
                      <a:pt x="600" y="1152"/>
                    </a:lnTo>
                    <a:lnTo>
                      <a:pt x="638" y="1165"/>
                    </a:lnTo>
                    <a:lnTo>
                      <a:pt x="682" y="1170"/>
                    </a:lnTo>
                    <a:lnTo>
                      <a:pt x="725" y="1170"/>
                    </a:lnTo>
                    <a:lnTo>
                      <a:pt x="772" y="1165"/>
                    </a:lnTo>
                    <a:lnTo>
                      <a:pt x="815" y="1157"/>
                    </a:lnTo>
                    <a:lnTo>
                      <a:pt x="858" y="1147"/>
                    </a:lnTo>
                    <a:lnTo>
                      <a:pt x="897" y="1136"/>
                    </a:lnTo>
                    <a:lnTo>
                      <a:pt x="927" y="1123"/>
                    </a:lnTo>
                    <a:lnTo>
                      <a:pt x="897" y="1105"/>
                    </a:lnTo>
                    <a:lnTo>
                      <a:pt x="979" y="1089"/>
                    </a:lnTo>
                    <a:lnTo>
                      <a:pt x="1061" y="1069"/>
                    </a:lnTo>
                    <a:lnTo>
                      <a:pt x="1134" y="1043"/>
                    </a:lnTo>
                    <a:lnTo>
                      <a:pt x="1208" y="1014"/>
                    </a:lnTo>
                    <a:lnTo>
                      <a:pt x="1268" y="980"/>
                    </a:lnTo>
                    <a:lnTo>
                      <a:pt x="1324" y="941"/>
                    </a:lnTo>
                    <a:lnTo>
                      <a:pt x="1363" y="897"/>
                    </a:lnTo>
                    <a:lnTo>
                      <a:pt x="1393" y="848"/>
                    </a:lnTo>
                    <a:lnTo>
                      <a:pt x="1402" y="803"/>
                    </a:lnTo>
                    <a:lnTo>
                      <a:pt x="1406" y="759"/>
                    </a:lnTo>
                    <a:lnTo>
                      <a:pt x="1410" y="712"/>
                    </a:lnTo>
                    <a:lnTo>
                      <a:pt x="1406" y="668"/>
                    </a:lnTo>
                    <a:lnTo>
                      <a:pt x="1398" y="663"/>
                    </a:lnTo>
                    <a:lnTo>
                      <a:pt x="1389" y="660"/>
                    </a:lnTo>
                    <a:lnTo>
                      <a:pt x="1376" y="658"/>
                    </a:lnTo>
                    <a:lnTo>
                      <a:pt x="1367" y="658"/>
                    </a:lnTo>
                    <a:lnTo>
                      <a:pt x="1363" y="686"/>
                    </a:lnTo>
                    <a:lnTo>
                      <a:pt x="1363" y="710"/>
                    </a:lnTo>
                    <a:lnTo>
                      <a:pt x="1363" y="733"/>
                    </a:lnTo>
                    <a:lnTo>
                      <a:pt x="1359" y="754"/>
                    </a:lnTo>
                    <a:lnTo>
                      <a:pt x="1337" y="806"/>
                    </a:lnTo>
                    <a:lnTo>
                      <a:pt x="1307" y="855"/>
                    </a:lnTo>
                    <a:lnTo>
                      <a:pt x="1264" y="902"/>
                    </a:lnTo>
                    <a:lnTo>
                      <a:pt x="1212" y="946"/>
                    </a:lnTo>
                    <a:lnTo>
                      <a:pt x="1147" y="985"/>
                    </a:lnTo>
                    <a:lnTo>
                      <a:pt x="1078" y="1019"/>
                    </a:lnTo>
                    <a:lnTo>
                      <a:pt x="1001" y="1045"/>
                    </a:lnTo>
                    <a:lnTo>
                      <a:pt x="914" y="1066"/>
                    </a:lnTo>
                    <a:lnTo>
                      <a:pt x="914" y="1061"/>
                    </a:lnTo>
                    <a:lnTo>
                      <a:pt x="910" y="1058"/>
                    </a:lnTo>
                    <a:lnTo>
                      <a:pt x="906" y="1056"/>
                    </a:lnTo>
                    <a:lnTo>
                      <a:pt x="897" y="1050"/>
                    </a:lnTo>
                    <a:lnTo>
                      <a:pt x="863" y="1058"/>
                    </a:lnTo>
                    <a:lnTo>
                      <a:pt x="832" y="1069"/>
                    </a:lnTo>
                    <a:lnTo>
                      <a:pt x="807" y="1082"/>
                    </a:lnTo>
                    <a:lnTo>
                      <a:pt x="776" y="1092"/>
                    </a:lnTo>
                    <a:lnTo>
                      <a:pt x="759" y="1097"/>
                    </a:lnTo>
                    <a:lnTo>
                      <a:pt x="746" y="1100"/>
                    </a:lnTo>
                    <a:lnTo>
                      <a:pt x="729" y="1102"/>
                    </a:lnTo>
                    <a:lnTo>
                      <a:pt x="712" y="1105"/>
                    </a:lnTo>
                    <a:lnTo>
                      <a:pt x="690" y="1105"/>
                    </a:lnTo>
                    <a:lnTo>
                      <a:pt x="664" y="1102"/>
                    </a:lnTo>
                    <a:lnTo>
                      <a:pt x="634" y="1102"/>
                    </a:lnTo>
                    <a:lnTo>
                      <a:pt x="595" y="1097"/>
                    </a:lnTo>
                    <a:lnTo>
                      <a:pt x="569" y="1100"/>
                    </a:lnTo>
                    <a:lnTo>
                      <a:pt x="543" y="1102"/>
                    </a:lnTo>
                    <a:lnTo>
                      <a:pt x="522" y="1102"/>
                    </a:lnTo>
                    <a:lnTo>
                      <a:pt x="496" y="1102"/>
                    </a:lnTo>
                    <a:lnTo>
                      <a:pt x="474" y="1097"/>
                    </a:lnTo>
                    <a:lnTo>
                      <a:pt x="457" y="1089"/>
                    </a:lnTo>
                    <a:lnTo>
                      <a:pt x="440" y="1076"/>
                    </a:lnTo>
                    <a:lnTo>
                      <a:pt x="423" y="1061"/>
                    </a:lnTo>
                    <a:lnTo>
                      <a:pt x="410" y="1030"/>
                    </a:lnTo>
                    <a:lnTo>
                      <a:pt x="380" y="1004"/>
                    </a:lnTo>
                    <a:lnTo>
                      <a:pt x="341" y="983"/>
                    </a:lnTo>
                    <a:lnTo>
                      <a:pt x="302" y="962"/>
                    </a:lnTo>
                    <a:lnTo>
                      <a:pt x="306" y="983"/>
                    </a:lnTo>
                    <a:lnTo>
                      <a:pt x="319" y="1001"/>
                    </a:lnTo>
                    <a:lnTo>
                      <a:pt x="328" y="1017"/>
                    </a:lnTo>
                    <a:lnTo>
                      <a:pt x="324" y="1027"/>
                    </a:lnTo>
                    <a:lnTo>
                      <a:pt x="242" y="991"/>
                    </a:lnTo>
                    <a:lnTo>
                      <a:pt x="181" y="949"/>
                    </a:lnTo>
                    <a:lnTo>
                      <a:pt x="138" y="907"/>
                    </a:lnTo>
                    <a:lnTo>
                      <a:pt x="108" y="863"/>
                    </a:lnTo>
                    <a:lnTo>
                      <a:pt x="86" y="819"/>
                    </a:lnTo>
                    <a:lnTo>
                      <a:pt x="69" y="772"/>
                    </a:lnTo>
                    <a:lnTo>
                      <a:pt x="60" y="725"/>
                    </a:lnTo>
                    <a:lnTo>
                      <a:pt x="47" y="681"/>
                    </a:lnTo>
                    <a:lnTo>
                      <a:pt x="35" y="613"/>
                    </a:lnTo>
                    <a:lnTo>
                      <a:pt x="35" y="543"/>
                    </a:lnTo>
                    <a:lnTo>
                      <a:pt x="35" y="473"/>
                    </a:lnTo>
                    <a:lnTo>
                      <a:pt x="35" y="403"/>
                    </a:lnTo>
                    <a:lnTo>
                      <a:pt x="60" y="400"/>
                    </a:lnTo>
                    <a:lnTo>
                      <a:pt x="82" y="395"/>
                    </a:lnTo>
                    <a:lnTo>
                      <a:pt x="99" y="385"/>
                    </a:lnTo>
                    <a:lnTo>
                      <a:pt x="121" y="374"/>
                    </a:lnTo>
                    <a:lnTo>
                      <a:pt x="142" y="366"/>
                    </a:lnTo>
                    <a:lnTo>
                      <a:pt x="160" y="361"/>
                    </a:lnTo>
                    <a:lnTo>
                      <a:pt x="181" y="364"/>
                    </a:lnTo>
                    <a:lnTo>
                      <a:pt x="207" y="372"/>
                    </a:lnTo>
                    <a:lnTo>
                      <a:pt x="229" y="374"/>
                    </a:lnTo>
                    <a:lnTo>
                      <a:pt x="250" y="374"/>
                    </a:lnTo>
                    <a:lnTo>
                      <a:pt x="276" y="374"/>
                    </a:lnTo>
                    <a:lnTo>
                      <a:pt x="302" y="374"/>
                    </a:lnTo>
                    <a:lnTo>
                      <a:pt x="328" y="377"/>
                    </a:lnTo>
                    <a:lnTo>
                      <a:pt x="354" y="379"/>
                    </a:lnTo>
                    <a:lnTo>
                      <a:pt x="375" y="382"/>
                    </a:lnTo>
                    <a:lnTo>
                      <a:pt x="393" y="390"/>
                    </a:lnTo>
                    <a:lnTo>
                      <a:pt x="410" y="379"/>
                    </a:lnTo>
                    <a:lnTo>
                      <a:pt x="418" y="366"/>
                    </a:lnTo>
                    <a:lnTo>
                      <a:pt x="414" y="353"/>
                    </a:lnTo>
                    <a:lnTo>
                      <a:pt x="405" y="343"/>
                    </a:lnTo>
                    <a:lnTo>
                      <a:pt x="384" y="333"/>
                    </a:lnTo>
                    <a:lnTo>
                      <a:pt x="358" y="330"/>
                    </a:lnTo>
                    <a:lnTo>
                      <a:pt x="328" y="330"/>
                    </a:lnTo>
                    <a:lnTo>
                      <a:pt x="298" y="330"/>
                    </a:lnTo>
                    <a:lnTo>
                      <a:pt x="280" y="327"/>
                    </a:lnTo>
                    <a:lnTo>
                      <a:pt x="263" y="325"/>
                    </a:lnTo>
                    <a:lnTo>
                      <a:pt x="242" y="325"/>
                    </a:lnTo>
                    <a:lnTo>
                      <a:pt x="224" y="325"/>
                    </a:lnTo>
                    <a:lnTo>
                      <a:pt x="203" y="325"/>
                    </a:lnTo>
                    <a:lnTo>
                      <a:pt x="181" y="327"/>
                    </a:lnTo>
                    <a:lnTo>
                      <a:pt x="164" y="327"/>
                    </a:lnTo>
                    <a:lnTo>
                      <a:pt x="147" y="330"/>
                    </a:lnTo>
                    <a:lnTo>
                      <a:pt x="121" y="343"/>
                    </a:lnTo>
                    <a:lnTo>
                      <a:pt x="95" y="351"/>
                    </a:lnTo>
                    <a:lnTo>
                      <a:pt x="65" y="359"/>
                    </a:lnTo>
                    <a:lnTo>
                      <a:pt x="39" y="377"/>
                    </a:lnTo>
                    <a:lnTo>
                      <a:pt x="30" y="304"/>
                    </a:lnTo>
                    <a:lnTo>
                      <a:pt x="17" y="236"/>
                    </a:lnTo>
                    <a:lnTo>
                      <a:pt x="4" y="169"/>
                    </a:lnTo>
                    <a:lnTo>
                      <a:pt x="0" y="96"/>
                    </a:lnTo>
                    <a:lnTo>
                      <a:pt x="30" y="83"/>
                    </a:lnTo>
                    <a:lnTo>
                      <a:pt x="65" y="75"/>
                    </a:lnTo>
                    <a:lnTo>
                      <a:pt x="104" y="73"/>
                    </a:lnTo>
                    <a:lnTo>
                      <a:pt x="142" y="75"/>
                    </a:lnTo>
                    <a:lnTo>
                      <a:pt x="181" y="80"/>
                    </a:lnTo>
                    <a:lnTo>
                      <a:pt x="224" y="83"/>
                    </a:lnTo>
                    <a:lnTo>
                      <a:pt x="263" y="88"/>
                    </a:lnTo>
                    <a:lnTo>
                      <a:pt x="298" y="88"/>
                    </a:lnTo>
                    <a:lnTo>
                      <a:pt x="328" y="101"/>
                    </a:lnTo>
                    <a:lnTo>
                      <a:pt x="358" y="106"/>
                    </a:lnTo>
                    <a:lnTo>
                      <a:pt x="393" y="109"/>
                    </a:lnTo>
                    <a:lnTo>
                      <a:pt x="431" y="106"/>
                    </a:lnTo>
                    <a:lnTo>
                      <a:pt x="466" y="104"/>
                    </a:lnTo>
                    <a:lnTo>
                      <a:pt x="500" y="96"/>
                    </a:lnTo>
                    <a:lnTo>
                      <a:pt x="535" y="88"/>
                    </a:lnTo>
                    <a:lnTo>
                      <a:pt x="565" y="80"/>
                    </a:lnTo>
                    <a:lnTo>
                      <a:pt x="643" y="65"/>
                    </a:lnTo>
                    <a:lnTo>
                      <a:pt x="725" y="49"/>
                    </a:lnTo>
                    <a:lnTo>
                      <a:pt x="807" y="34"/>
                    </a:lnTo>
                    <a:lnTo>
                      <a:pt x="889" y="18"/>
                    </a:lnTo>
                    <a:lnTo>
                      <a:pt x="975" y="8"/>
                    </a:lnTo>
                    <a:lnTo>
                      <a:pt x="1057" y="0"/>
                    </a:lnTo>
                    <a:lnTo>
                      <a:pt x="1147" y="2"/>
                    </a:lnTo>
                    <a:lnTo>
                      <a:pt x="1234" y="1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7083923" y="2290521"/>
                <a:ext cx="16243" cy="25256"/>
              </a:xfrm>
              <a:custGeom>
                <a:avLst/>
                <a:gdLst>
                  <a:gd name="T0" fmla="*/ 43 w 43"/>
                  <a:gd name="T1" fmla="*/ 41 h 41"/>
                  <a:gd name="T2" fmla="*/ 0 w 43"/>
                  <a:gd name="T3" fmla="*/ 28 h 41"/>
                  <a:gd name="T4" fmla="*/ 4 w 43"/>
                  <a:gd name="T5" fmla="*/ 21 h 41"/>
                  <a:gd name="T6" fmla="*/ 9 w 43"/>
                  <a:gd name="T7" fmla="*/ 13 h 41"/>
                  <a:gd name="T8" fmla="*/ 13 w 43"/>
                  <a:gd name="T9" fmla="*/ 5 h 41"/>
                  <a:gd name="T10" fmla="*/ 30 w 43"/>
                  <a:gd name="T11" fmla="*/ 0 h 41"/>
                  <a:gd name="T12" fmla="*/ 39 w 43"/>
                  <a:gd name="T13" fmla="*/ 8 h 41"/>
                  <a:gd name="T14" fmla="*/ 43 w 43"/>
                  <a:gd name="T15" fmla="*/ 18 h 41"/>
                  <a:gd name="T16" fmla="*/ 43 w 43"/>
                  <a:gd name="T17" fmla="*/ 28 h 41"/>
                  <a:gd name="T18" fmla="*/ 43 w 43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43" y="41"/>
                    </a:moveTo>
                    <a:lnTo>
                      <a:pt x="0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3" y="5"/>
                    </a:lnTo>
                    <a:lnTo>
                      <a:pt x="30" y="0"/>
                    </a:lnTo>
                    <a:lnTo>
                      <a:pt x="39" y="8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6808553" y="2421729"/>
                <a:ext cx="117476" cy="59136"/>
              </a:xfrm>
              <a:custGeom>
                <a:avLst/>
                <a:gdLst>
                  <a:gd name="T0" fmla="*/ 267 w 311"/>
                  <a:gd name="T1" fmla="*/ 10 h 96"/>
                  <a:gd name="T2" fmla="*/ 272 w 311"/>
                  <a:gd name="T3" fmla="*/ 16 h 96"/>
                  <a:gd name="T4" fmla="*/ 280 w 311"/>
                  <a:gd name="T5" fmla="*/ 21 h 96"/>
                  <a:gd name="T6" fmla="*/ 293 w 311"/>
                  <a:gd name="T7" fmla="*/ 23 h 96"/>
                  <a:gd name="T8" fmla="*/ 306 w 311"/>
                  <a:gd name="T9" fmla="*/ 23 h 96"/>
                  <a:gd name="T10" fmla="*/ 311 w 311"/>
                  <a:gd name="T11" fmla="*/ 36 h 96"/>
                  <a:gd name="T12" fmla="*/ 298 w 311"/>
                  <a:gd name="T13" fmla="*/ 42 h 96"/>
                  <a:gd name="T14" fmla="*/ 285 w 311"/>
                  <a:gd name="T15" fmla="*/ 49 h 96"/>
                  <a:gd name="T16" fmla="*/ 272 w 311"/>
                  <a:gd name="T17" fmla="*/ 57 h 96"/>
                  <a:gd name="T18" fmla="*/ 241 w 311"/>
                  <a:gd name="T19" fmla="*/ 49 h 96"/>
                  <a:gd name="T20" fmla="*/ 211 w 311"/>
                  <a:gd name="T21" fmla="*/ 44 h 96"/>
                  <a:gd name="T22" fmla="*/ 181 w 311"/>
                  <a:gd name="T23" fmla="*/ 44 h 96"/>
                  <a:gd name="T24" fmla="*/ 151 w 311"/>
                  <a:gd name="T25" fmla="*/ 47 h 96"/>
                  <a:gd name="T26" fmla="*/ 116 w 311"/>
                  <a:gd name="T27" fmla="*/ 52 h 96"/>
                  <a:gd name="T28" fmla="*/ 91 w 311"/>
                  <a:gd name="T29" fmla="*/ 60 h 96"/>
                  <a:gd name="T30" fmla="*/ 65 w 311"/>
                  <a:gd name="T31" fmla="*/ 70 h 96"/>
                  <a:gd name="T32" fmla="*/ 39 w 311"/>
                  <a:gd name="T33" fmla="*/ 81 h 96"/>
                  <a:gd name="T34" fmla="*/ 34 w 311"/>
                  <a:gd name="T35" fmla="*/ 86 h 96"/>
                  <a:gd name="T36" fmla="*/ 26 w 311"/>
                  <a:gd name="T37" fmla="*/ 91 h 96"/>
                  <a:gd name="T38" fmla="*/ 13 w 311"/>
                  <a:gd name="T39" fmla="*/ 96 h 96"/>
                  <a:gd name="T40" fmla="*/ 0 w 311"/>
                  <a:gd name="T41" fmla="*/ 96 h 96"/>
                  <a:gd name="T42" fmla="*/ 0 w 311"/>
                  <a:gd name="T43" fmla="*/ 73 h 96"/>
                  <a:gd name="T44" fmla="*/ 13 w 311"/>
                  <a:gd name="T45" fmla="*/ 49 h 96"/>
                  <a:gd name="T46" fmla="*/ 39 w 311"/>
                  <a:gd name="T47" fmla="*/ 31 h 96"/>
                  <a:gd name="T48" fmla="*/ 60 w 311"/>
                  <a:gd name="T49" fmla="*/ 13 h 96"/>
                  <a:gd name="T50" fmla="*/ 78 w 311"/>
                  <a:gd name="T51" fmla="*/ 8 h 96"/>
                  <a:gd name="T52" fmla="*/ 99 w 311"/>
                  <a:gd name="T53" fmla="*/ 5 h 96"/>
                  <a:gd name="T54" fmla="*/ 116 w 311"/>
                  <a:gd name="T55" fmla="*/ 3 h 96"/>
                  <a:gd name="T56" fmla="*/ 138 w 311"/>
                  <a:gd name="T57" fmla="*/ 0 h 96"/>
                  <a:gd name="T58" fmla="*/ 155 w 311"/>
                  <a:gd name="T59" fmla="*/ 0 h 96"/>
                  <a:gd name="T60" fmla="*/ 172 w 311"/>
                  <a:gd name="T61" fmla="*/ 0 h 96"/>
                  <a:gd name="T62" fmla="*/ 190 w 311"/>
                  <a:gd name="T63" fmla="*/ 3 h 96"/>
                  <a:gd name="T64" fmla="*/ 207 w 311"/>
                  <a:gd name="T65" fmla="*/ 8 h 96"/>
                  <a:gd name="T66" fmla="*/ 220 w 311"/>
                  <a:gd name="T67" fmla="*/ 16 h 96"/>
                  <a:gd name="T68" fmla="*/ 233 w 311"/>
                  <a:gd name="T69" fmla="*/ 13 h 96"/>
                  <a:gd name="T70" fmla="*/ 250 w 311"/>
                  <a:gd name="T71" fmla="*/ 10 h 96"/>
                  <a:gd name="T72" fmla="*/ 267 w 311"/>
                  <a:gd name="T73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1" h="96">
                    <a:moveTo>
                      <a:pt x="267" y="10"/>
                    </a:moveTo>
                    <a:lnTo>
                      <a:pt x="272" y="16"/>
                    </a:lnTo>
                    <a:lnTo>
                      <a:pt x="280" y="21"/>
                    </a:lnTo>
                    <a:lnTo>
                      <a:pt x="293" y="23"/>
                    </a:lnTo>
                    <a:lnTo>
                      <a:pt x="306" y="23"/>
                    </a:lnTo>
                    <a:lnTo>
                      <a:pt x="311" y="36"/>
                    </a:lnTo>
                    <a:lnTo>
                      <a:pt x="298" y="42"/>
                    </a:lnTo>
                    <a:lnTo>
                      <a:pt x="285" y="49"/>
                    </a:lnTo>
                    <a:lnTo>
                      <a:pt x="272" y="57"/>
                    </a:lnTo>
                    <a:lnTo>
                      <a:pt x="241" y="49"/>
                    </a:lnTo>
                    <a:lnTo>
                      <a:pt x="211" y="44"/>
                    </a:lnTo>
                    <a:lnTo>
                      <a:pt x="181" y="44"/>
                    </a:lnTo>
                    <a:lnTo>
                      <a:pt x="151" y="47"/>
                    </a:lnTo>
                    <a:lnTo>
                      <a:pt x="116" y="52"/>
                    </a:lnTo>
                    <a:lnTo>
                      <a:pt x="91" y="60"/>
                    </a:lnTo>
                    <a:lnTo>
                      <a:pt x="65" y="70"/>
                    </a:lnTo>
                    <a:lnTo>
                      <a:pt x="39" y="81"/>
                    </a:lnTo>
                    <a:lnTo>
                      <a:pt x="34" y="86"/>
                    </a:lnTo>
                    <a:lnTo>
                      <a:pt x="26" y="91"/>
                    </a:lnTo>
                    <a:lnTo>
                      <a:pt x="13" y="96"/>
                    </a:lnTo>
                    <a:lnTo>
                      <a:pt x="0" y="96"/>
                    </a:lnTo>
                    <a:lnTo>
                      <a:pt x="0" y="73"/>
                    </a:lnTo>
                    <a:lnTo>
                      <a:pt x="13" y="49"/>
                    </a:lnTo>
                    <a:lnTo>
                      <a:pt x="39" y="31"/>
                    </a:lnTo>
                    <a:lnTo>
                      <a:pt x="60" y="13"/>
                    </a:lnTo>
                    <a:lnTo>
                      <a:pt x="78" y="8"/>
                    </a:lnTo>
                    <a:lnTo>
                      <a:pt x="99" y="5"/>
                    </a:lnTo>
                    <a:lnTo>
                      <a:pt x="116" y="3"/>
                    </a:lnTo>
                    <a:lnTo>
                      <a:pt x="138" y="0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190" y="3"/>
                    </a:lnTo>
                    <a:lnTo>
                      <a:pt x="207" y="8"/>
                    </a:lnTo>
                    <a:lnTo>
                      <a:pt x="220" y="16"/>
                    </a:lnTo>
                    <a:lnTo>
                      <a:pt x="233" y="13"/>
                    </a:lnTo>
                    <a:lnTo>
                      <a:pt x="250" y="10"/>
                    </a:lnTo>
                    <a:lnTo>
                      <a:pt x="26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6588710" y="2496880"/>
                <a:ext cx="130319" cy="134903"/>
              </a:xfrm>
              <a:custGeom>
                <a:avLst/>
                <a:gdLst>
                  <a:gd name="T0" fmla="*/ 284 w 345"/>
                  <a:gd name="T1" fmla="*/ 18 h 219"/>
                  <a:gd name="T2" fmla="*/ 297 w 345"/>
                  <a:gd name="T3" fmla="*/ 13 h 219"/>
                  <a:gd name="T4" fmla="*/ 310 w 345"/>
                  <a:gd name="T5" fmla="*/ 5 h 219"/>
                  <a:gd name="T6" fmla="*/ 323 w 345"/>
                  <a:gd name="T7" fmla="*/ 3 h 219"/>
                  <a:gd name="T8" fmla="*/ 340 w 345"/>
                  <a:gd name="T9" fmla="*/ 3 h 219"/>
                  <a:gd name="T10" fmla="*/ 345 w 345"/>
                  <a:gd name="T11" fmla="*/ 60 h 219"/>
                  <a:gd name="T12" fmla="*/ 332 w 345"/>
                  <a:gd name="T13" fmla="*/ 112 h 219"/>
                  <a:gd name="T14" fmla="*/ 306 w 345"/>
                  <a:gd name="T15" fmla="*/ 161 h 219"/>
                  <a:gd name="T16" fmla="*/ 284 w 345"/>
                  <a:gd name="T17" fmla="*/ 211 h 219"/>
                  <a:gd name="T18" fmla="*/ 271 w 345"/>
                  <a:gd name="T19" fmla="*/ 216 h 219"/>
                  <a:gd name="T20" fmla="*/ 267 w 345"/>
                  <a:gd name="T21" fmla="*/ 219 h 219"/>
                  <a:gd name="T22" fmla="*/ 258 w 345"/>
                  <a:gd name="T23" fmla="*/ 219 h 219"/>
                  <a:gd name="T24" fmla="*/ 246 w 345"/>
                  <a:gd name="T25" fmla="*/ 211 h 219"/>
                  <a:gd name="T26" fmla="*/ 258 w 345"/>
                  <a:gd name="T27" fmla="*/ 193 h 219"/>
                  <a:gd name="T28" fmla="*/ 271 w 345"/>
                  <a:gd name="T29" fmla="*/ 177 h 219"/>
                  <a:gd name="T30" fmla="*/ 276 w 345"/>
                  <a:gd name="T31" fmla="*/ 161 h 219"/>
                  <a:gd name="T32" fmla="*/ 280 w 345"/>
                  <a:gd name="T33" fmla="*/ 146 h 219"/>
                  <a:gd name="T34" fmla="*/ 241 w 345"/>
                  <a:gd name="T35" fmla="*/ 138 h 219"/>
                  <a:gd name="T36" fmla="*/ 258 w 345"/>
                  <a:gd name="T37" fmla="*/ 122 h 219"/>
                  <a:gd name="T38" fmla="*/ 276 w 345"/>
                  <a:gd name="T39" fmla="*/ 102 h 219"/>
                  <a:gd name="T40" fmla="*/ 284 w 345"/>
                  <a:gd name="T41" fmla="*/ 83 h 219"/>
                  <a:gd name="T42" fmla="*/ 289 w 345"/>
                  <a:gd name="T43" fmla="*/ 68 h 219"/>
                  <a:gd name="T44" fmla="*/ 254 w 345"/>
                  <a:gd name="T45" fmla="*/ 78 h 219"/>
                  <a:gd name="T46" fmla="*/ 220 w 345"/>
                  <a:gd name="T47" fmla="*/ 86 h 219"/>
                  <a:gd name="T48" fmla="*/ 189 w 345"/>
                  <a:gd name="T49" fmla="*/ 89 h 219"/>
                  <a:gd name="T50" fmla="*/ 155 w 345"/>
                  <a:gd name="T51" fmla="*/ 91 h 219"/>
                  <a:gd name="T52" fmla="*/ 120 w 345"/>
                  <a:gd name="T53" fmla="*/ 89 h 219"/>
                  <a:gd name="T54" fmla="*/ 90 w 345"/>
                  <a:gd name="T55" fmla="*/ 86 h 219"/>
                  <a:gd name="T56" fmla="*/ 56 w 345"/>
                  <a:gd name="T57" fmla="*/ 78 h 219"/>
                  <a:gd name="T58" fmla="*/ 21 w 345"/>
                  <a:gd name="T59" fmla="*/ 70 h 219"/>
                  <a:gd name="T60" fmla="*/ 13 w 345"/>
                  <a:gd name="T61" fmla="*/ 63 h 219"/>
                  <a:gd name="T62" fmla="*/ 4 w 345"/>
                  <a:gd name="T63" fmla="*/ 52 h 219"/>
                  <a:gd name="T64" fmla="*/ 0 w 345"/>
                  <a:gd name="T65" fmla="*/ 44 h 219"/>
                  <a:gd name="T66" fmla="*/ 4 w 345"/>
                  <a:gd name="T67" fmla="*/ 34 h 219"/>
                  <a:gd name="T68" fmla="*/ 34 w 345"/>
                  <a:gd name="T69" fmla="*/ 18 h 219"/>
                  <a:gd name="T70" fmla="*/ 69 w 345"/>
                  <a:gd name="T71" fmla="*/ 11 h 219"/>
                  <a:gd name="T72" fmla="*/ 103 w 345"/>
                  <a:gd name="T73" fmla="*/ 3 h 219"/>
                  <a:gd name="T74" fmla="*/ 138 w 345"/>
                  <a:gd name="T75" fmla="*/ 0 h 219"/>
                  <a:gd name="T76" fmla="*/ 177 w 345"/>
                  <a:gd name="T77" fmla="*/ 0 h 219"/>
                  <a:gd name="T78" fmla="*/ 211 w 345"/>
                  <a:gd name="T79" fmla="*/ 5 h 219"/>
                  <a:gd name="T80" fmla="*/ 250 w 345"/>
                  <a:gd name="T81" fmla="*/ 11 h 219"/>
                  <a:gd name="T82" fmla="*/ 284 w 345"/>
                  <a:gd name="T83" fmla="*/ 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219">
                    <a:moveTo>
                      <a:pt x="284" y="18"/>
                    </a:moveTo>
                    <a:lnTo>
                      <a:pt x="297" y="13"/>
                    </a:lnTo>
                    <a:lnTo>
                      <a:pt x="310" y="5"/>
                    </a:lnTo>
                    <a:lnTo>
                      <a:pt x="323" y="3"/>
                    </a:lnTo>
                    <a:lnTo>
                      <a:pt x="340" y="3"/>
                    </a:lnTo>
                    <a:lnTo>
                      <a:pt x="345" y="60"/>
                    </a:lnTo>
                    <a:lnTo>
                      <a:pt x="332" y="112"/>
                    </a:lnTo>
                    <a:lnTo>
                      <a:pt x="306" y="161"/>
                    </a:lnTo>
                    <a:lnTo>
                      <a:pt x="284" y="211"/>
                    </a:lnTo>
                    <a:lnTo>
                      <a:pt x="271" y="216"/>
                    </a:lnTo>
                    <a:lnTo>
                      <a:pt x="267" y="219"/>
                    </a:lnTo>
                    <a:lnTo>
                      <a:pt x="258" y="219"/>
                    </a:lnTo>
                    <a:lnTo>
                      <a:pt x="246" y="211"/>
                    </a:lnTo>
                    <a:lnTo>
                      <a:pt x="258" y="193"/>
                    </a:lnTo>
                    <a:lnTo>
                      <a:pt x="271" y="177"/>
                    </a:lnTo>
                    <a:lnTo>
                      <a:pt x="276" y="161"/>
                    </a:lnTo>
                    <a:lnTo>
                      <a:pt x="280" y="146"/>
                    </a:lnTo>
                    <a:lnTo>
                      <a:pt x="241" y="138"/>
                    </a:lnTo>
                    <a:lnTo>
                      <a:pt x="258" y="122"/>
                    </a:lnTo>
                    <a:lnTo>
                      <a:pt x="276" y="102"/>
                    </a:lnTo>
                    <a:lnTo>
                      <a:pt x="284" y="83"/>
                    </a:lnTo>
                    <a:lnTo>
                      <a:pt x="289" y="68"/>
                    </a:lnTo>
                    <a:lnTo>
                      <a:pt x="254" y="78"/>
                    </a:lnTo>
                    <a:lnTo>
                      <a:pt x="220" y="86"/>
                    </a:lnTo>
                    <a:lnTo>
                      <a:pt x="189" y="89"/>
                    </a:lnTo>
                    <a:lnTo>
                      <a:pt x="155" y="91"/>
                    </a:lnTo>
                    <a:lnTo>
                      <a:pt x="120" y="89"/>
                    </a:lnTo>
                    <a:lnTo>
                      <a:pt x="90" y="86"/>
                    </a:lnTo>
                    <a:lnTo>
                      <a:pt x="56" y="78"/>
                    </a:lnTo>
                    <a:lnTo>
                      <a:pt x="21" y="70"/>
                    </a:lnTo>
                    <a:lnTo>
                      <a:pt x="13" y="63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34" y="18"/>
                    </a:lnTo>
                    <a:lnTo>
                      <a:pt x="69" y="11"/>
                    </a:lnTo>
                    <a:lnTo>
                      <a:pt x="103" y="3"/>
                    </a:lnTo>
                    <a:lnTo>
                      <a:pt x="138" y="0"/>
                    </a:lnTo>
                    <a:lnTo>
                      <a:pt x="177" y="0"/>
                    </a:lnTo>
                    <a:lnTo>
                      <a:pt x="211" y="5"/>
                    </a:lnTo>
                    <a:lnTo>
                      <a:pt x="250" y="11"/>
                    </a:lnTo>
                    <a:lnTo>
                      <a:pt x="28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6637438" y="2511664"/>
                <a:ext cx="32485" cy="27104"/>
              </a:xfrm>
              <a:custGeom>
                <a:avLst/>
                <a:gdLst>
                  <a:gd name="T0" fmla="*/ 22 w 86"/>
                  <a:gd name="T1" fmla="*/ 0 h 44"/>
                  <a:gd name="T2" fmla="*/ 22 w 86"/>
                  <a:gd name="T3" fmla="*/ 13 h 44"/>
                  <a:gd name="T4" fmla="*/ 22 w 86"/>
                  <a:gd name="T5" fmla="*/ 23 h 44"/>
                  <a:gd name="T6" fmla="*/ 30 w 86"/>
                  <a:gd name="T7" fmla="*/ 31 h 44"/>
                  <a:gd name="T8" fmla="*/ 52 w 86"/>
                  <a:gd name="T9" fmla="*/ 33 h 44"/>
                  <a:gd name="T10" fmla="*/ 60 w 86"/>
                  <a:gd name="T11" fmla="*/ 28 h 44"/>
                  <a:gd name="T12" fmla="*/ 69 w 86"/>
                  <a:gd name="T13" fmla="*/ 23 h 44"/>
                  <a:gd name="T14" fmla="*/ 73 w 86"/>
                  <a:gd name="T15" fmla="*/ 15 h 44"/>
                  <a:gd name="T16" fmla="*/ 73 w 86"/>
                  <a:gd name="T17" fmla="*/ 7 h 44"/>
                  <a:gd name="T18" fmla="*/ 82 w 86"/>
                  <a:gd name="T19" fmla="*/ 15 h 44"/>
                  <a:gd name="T20" fmla="*/ 86 w 86"/>
                  <a:gd name="T21" fmla="*/ 26 h 44"/>
                  <a:gd name="T22" fmla="*/ 73 w 86"/>
                  <a:gd name="T23" fmla="*/ 36 h 44"/>
                  <a:gd name="T24" fmla="*/ 43 w 86"/>
                  <a:gd name="T25" fmla="*/ 44 h 44"/>
                  <a:gd name="T26" fmla="*/ 30 w 86"/>
                  <a:gd name="T27" fmla="*/ 44 h 44"/>
                  <a:gd name="T28" fmla="*/ 17 w 86"/>
                  <a:gd name="T29" fmla="*/ 39 h 44"/>
                  <a:gd name="T30" fmla="*/ 4 w 86"/>
                  <a:gd name="T31" fmla="*/ 33 h 44"/>
                  <a:gd name="T32" fmla="*/ 0 w 86"/>
                  <a:gd name="T33" fmla="*/ 23 h 44"/>
                  <a:gd name="T34" fmla="*/ 0 w 86"/>
                  <a:gd name="T35" fmla="*/ 2 h 44"/>
                  <a:gd name="T36" fmla="*/ 22 w 86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44">
                    <a:moveTo>
                      <a:pt x="22" y="0"/>
                    </a:moveTo>
                    <a:lnTo>
                      <a:pt x="22" y="13"/>
                    </a:lnTo>
                    <a:lnTo>
                      <a:pt x="22" y="23"/>
                    </a:lnTo>
                    <a:lnTo>
                      <a:pt x="30" y="31"/>
                    </a:lnTo>
                    <a:lnTo>
                      <a:pt x="52" y="33"/>
                    </a:lnTo>
                    <a:lnTo>
                      <a:pt x="60" y="28"/>
                    </a:lnTo>
                    <a:lnTo>
                      <a:pt x="69" y="23"/>
                    </a:lnTo>
                    <a:lnTo>
                      <a:pt x="73" y="15"/>
                    </a:lnTo>
                    <a:lnTo>
                      <a:pt x="73" y="7"/>
                    </a:lnTo>
                    <a:lnTo>
                      <a:pt x="82" y="15"/>
                    </a:lnTo>
                    <a:lnTo>
                      <a:pt x="86" y="26"/>
                    </a:lnTo>
                    <a:lnTo>
                      <a:pt x="73" y="36"/>
                    </a:lnTo>
                    <a:lnTo>
                      <a:pt x="43" y="44"/>
                    </a:lnTo>
                    <a:lnTo>
                      <a:pt x="30" y="44"/>
                    </a:lnTo>
                    <a:lnTo>
                      <a:pt x="17" y="39"/>
                    </a:lnTo>
                    <a:lnTo>
                      <a:pt x="4" y="33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6671812" y="2650879"/>
                <a:ext cx="61949" cy="38192"/>
              </a:xfrm>
              <a:custGeom>
                <a:avLst/>
                <a:gdLst>
                  <a:gd name="T0" fmla="*/ 56 w 164"/>
                  <a:gd name="T1" fmla="*/ 39 h 62"/>
                  <a:gd name="T2" fmla="*/ 60 w 164"/>
                  <a:gd name="T3" fmla="*/ 36 h 62"/>
                  <a:gd name="T4" fmla="*/ 60 w 164"/>
                  <a:gd name="T5" fmla="*/ 29 h 62"/>
                  <a:gd name="T6" fmla="*/ 60 w 164"/>
                  <a:gd name="T7" fmla="*/ 23 h 62"/>
                  <a:gd name="T8" fmla="*/ 60 w 164"/>
                  <a:gd name="T9" fmla="*/ 21 h 62"/>
                  <a:gd name="T10" fmla="*/ 90 w 164"/>
                  <a:gd name="T11" fmla="*/ 18 h 62"/>
                  <a:gd name="T12" fmla="*/ 120 w 164"/>
                  <a:gd name="T13" fmla="*/ 29 h 62"/>
                  <a:gd name="T14" fmla="*/ 142 w 164"/>
                  <a:gd name="T15" fmla="*/ 42 h 62"/>
                  <a:gd name="T16" fmla="*/ 164 w 164"/>
                  <a:gd name="T17" fmla="*/ 55 h 62"/>
                  <a:gd name="T18" fmla="*/ 138 w 164"/>
                  <a:gd name="T19" fmla="*/ 62 h 62"/>
                  <a:gd name="T20" fmla="*/ 112 w 164"/>
                  <a:gd name="T21" fmla="*/ 62 h 62"/>
                  <a:gd name="T22" fmla="*/ 82 w 164"/>
                  <a:gd name="T23" fmla="*/ 60 h 62"/>
                  <a:gd name="T24" fmla="*/ 47 w 164"/>
                  <a:gd name="T25" fmla="*/ 57 h 62"/>
                  <a:gd name="T26" fmla="*/ 17 w 164"/>
                  <a:gd name="T27" fmla="*/ 47 h 62"/>
                  <a:gd name="T28" fmla="*/ 0 w 164"/>
                  <a:gd name="T29" fmla="*/ 31 h 62"/>
                  <a:gd name="T30" fmla="*/ 0 w 164"/>
                  <a:gd name="T31" fmla="*/ 16 h 62"/>
                  <a:gd name="T32" fmla="*/ 17 w 164"/>
                  <a:gd name="T33" fmla="*/ 0 h 62"/>
                  <a:gd name="T34" fmla="*/ 26 w 164"/>
                  <a:gd name="T35" fmla="*/ 18 h 62"/>
                  <a:gd name="T36" fmla="*/ 30 w 164"/>
                  <a:gd name="T37" fmla="*/ 29 h 62"/>
                  <a:gd name="T38" fmla="*/ 38 w 164"/>
                  <a:gd name="T39" fmla="*/ 34 h 62"/>
                  <a:gd name="T40" fmla="*/ 56 w 164"/>
                  <a:gd name="T4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62">
                    <a:moveTo>
                      <a:pt x="56" y="39"/>
                    </a:moveTo>
                    <a:lnTo>
                      <a:pt x="60" y="36"/>
                    </a:lnTo>
                    <a:lnTo>
                      <a:pt x="60" y="29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90" y="18"/>
                    </a:lnTo>
                    <a:lnTo>
                      <a:pt x="120" y="29"/>
                    </a:lnTo>
                    <a:lnTo>
                      <a:pt x="142" y="42"/>
                    </a:lnTo>
                    <a:lnTo>
                      <a:pt x="164" y="55"/>
                    </a:lnTo>
                    <a:lnTo>
                      <a:pt x="138" y="62"/>
                    </a:lnTo>
                    <a:lnTo>
                      <a:pt x="112" y="62"/>
                    </a:lnTo>
                    <a:lnTo>
                      <a:pt x="82" y="60"/>
                    </a:lnTo>
                    <a:lnTo>
                      <a:pt x="47" y="57"/>
                    </a:lnTo>
                    <a:lnTo>
                      <a:pt x="17" y="47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26" y="18"/>
                    </a:lnTo>
                    <a:lnTo>
                      <a:pt x="30" y="29"/>
                    </a:lnTo>
                    <a:lnTo>
                      <a:pt x="38" y="34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6767757" y="2649031"/>
                <a:ext cx="71770" cy="33880"/>
              </a:xfrm>
              <a:custGeom>
                <a:avLst/>
                <a:gdLst>
                  <a:gd name="T0" fmla="*/ 190 w 190"/>
                  <a:gd name="T1" fmla="*/ 13 h 55"/>
                  <a:gd name="T2" fmla="*/ 186 w 190"/>
                  <a:gd name="T3" fmla="*/ 24 h 55"/>
                  <a:gd name="T4" fmla="*/ 177 w 190"/>
                  <a:gd name="T5" fmla="*/ 37 h 55"/>
                  <a:gd name="T6" fmla="*/ 164 w 190"/>
                  <a:gd name="T7" fmla="*/ 45 h 55"/>
                  <a:gd name="T8" fmla="*/ 147 w 190"/>
                  <a:gd name="T9" fmla="*/ 52 h 55"/>
                  <a:gd name="T10" fmla="*/ 78 w 190"/>
                  <a:gd name="T11" fmla="*/ 55 h 55"/>
                  <a:gd name="T12" fmla="*/ 82 w 190"/>
                  <a:gd name="T13" fmla="*/ 39 h 55"/>
                  <a:gd name="T14" fmla="*/ 0 w 190"/>
                  <a:gd name="T15" fmla="*/ 50 h 55"/>
                  <a:gd name="T16" fmla="*/ 0 w 190"/>
                  <a:gd name="T17" fmla="*/ 42 h 55"/>
                  <a:gd name="T18" fmla="*/ 9 w 190"/>
                  <a:gd name="T19" fmla="*/ 34 h 55"/>
                  <a:gd name="T20" fmla="*/ 22 w 190"/>
                  <a:gd name="T21" fmla="*/ 29 h 55"/>
                  <a:gd name="T22" fmla="*/ 35 w 190"/>
                  <a:gd name="T23" fmla="*/ 21 h 55"/>
                  <a:gd name="T24" fmla="*/ 69 w 190"/>
                  <a:gd name="T25" fmla="*/ 19 h 55"/>
                  <a:gd name="T26" fmla="*/ 108 w 190"/>
                  <a:gd name="T27" fmla="*/ 26 h 55"/>
                  <a:gd name="T28" fmla="*/ 142 w 190"/>
                  <a:gd name="T29" fmla="*/ 24 h 55"/>
                  <a:gd name="T30" fmla="*/ 155 w 190"/>
                  <a:gd name="T31" fmla="*/ 0 h 55"/>
                  <a:gd name="T32" fmla="*/ 168 w 190"/>
                  <a:gd name="T33" fmla="*/ 0 h 55"/>
                  <a:gd name="T34" fmla="*/ 177 w 190"/>
                  <a:gd name="T35" fmla="*/ 3 h 55"/>
                  <a:gd name="T36" fmla="*/ 181 w 190"/>
                  <a:gd name="T37" fmla="*/ 11 h 55"/>
                  <a:gd name="T38" fmla="*/ 190 w 190"/>
                  <a:gd name="T39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55">
                    <a:moveTo>
                      <a:pt x="190" y="13"/>
                    </a:moveTo>
                    <a:lnTo>
                      <a:pt x="186" y="24"/>
                    </a:lnTo>
                    <a:lnTo>
                      <a:pt x="177" y="37"/>
                    </a:lnTo>
                    <a:lnTo>
                      <a:pt x="164" y="45"/>
                    </a:lnTo>
                    <a:lnTo>
                      <a:pt x="147" y="52"/>
                    </a:lnTo>
                    <a:lnTo>
                      <a:pt x="78" y="55"/>
                    </a:lnTo>
                    <a:lnTo>
                      <a:pt x="82" y="39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9" y="34"/>
                    </a:lnTo>
                    <a:lnTo>
                      <a:pt x="22" y="29"/>
                    </a:lnTo>
                    <a:lnTo>
                      <a:pt x="35" y="21"/>
                    </a:lnTo>
                    <a:lnTo>
                      <a:pt x="69" y="19"/>
                    </a:lnTo>
                    <a:lnTo>
                      <a:pt x="108" y="26"/>
                    </a:lnTo>
                    <a:lnTo>
                      <a:pt x="142" y="24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77" y="3"/>
                    </a:lnTo>
                    <a:lnTo>
                      <a:pt x="181" y="11"/>
                    </a:lnTo>
                    <a:lnTo>
                      <a:pt x="1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6642348" y="2692767"/>
                <a:ext cx="37396" cy="43120"/>
              </a:xfrm>
              <a:custGeom>
                <a:avLst/>
                <a:gdLst>
                  <a:gd name="T0" fmla="*/ 56 w 99"/>
                  <a:gd name="T1" fmla="*/ 2 h 70"/>
                  <a:gd name="T2" fmla="*/ 69 w 99"/>
                  <a:gd name="T3" fmla="*/ 0 h 70"/>
                  <a:gd name="T4" fmla="*/ 78 w 99"/>
                  <a:gd name="T5" fmla="*/ 0 h 70"/>
                  <a:gd name="T6" fmla="*/ 91 w 99"/>
                  <a:gd name="T7" fmla="*/ 10 h 70"/>
                  <a:gd name="T8" fmla="*/ 99 w 99"/>
                  <a:gd name="T9" fmla="*/ 23 h 70"/>
                  <a:gd name="T10" fmla="*/ 56 w 99"/>
                  <a:gd name="T11" fmla="*/ 39 h 70"/>
                  <a:gd name="T12" fmla="*/ 39 w 99"/>
                  <a:gd name="T13" fmla="*/ 57 h 70"/>
                  <a:gd name="T14" fmla="*/ 26 w 99"/>
                  <a:gd name="T15" fmla="*/ 70 h 70"/>
                  <a:gd name="T16" fmla="*/ 0 w 99"/>
                  <a:gd name="T17" fmla="*/ 67 h 70"/>
                  <a:gd name="T18" fmla="*/ 4 w 99"/>
                  <a:gd name="T19" fmla="*/ 52 h 70"/>
                  <a:gd name="T20" fmla="*/ 17 w 99"/>
                  <a:gd name="T21" fmla="*/ 33 h 70"/>
                  <a:gd name="T22" fmla="*/ 35 w 99"/>
                  <a:gd name="T23" fmla="*/ 15 h 70"/>
                  <a:gd name="T24" fmla="*/ 56 w 99"/>
                  <a:gd name="T2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0">
                    <a:moveTo>
                      <a:pt x="56" y="2"/>
                    </a:moveTo>
                    <a:lnTo>
                      <a:pt x="69" y="0"/>
                    </a:lnTo>
                    <a:lnTo>
                      <a:pt x="78" y="0"/>
                    </a:lnTo>
                    <a:lnTo>
                      <a:pt x="91" y="10"/>
                    </a:lnTo>
                    <a:lnTo>
                      <a:pt x="99" y="23"/>
                    </a:lnTo>
                    <a:lnTo>
                      <a:pt x="56" y="39"/>
                    </a:lnTo>
                    <a:lnTo>
                      <a:pt x="39" y="57"/>
                    </a:lnTo>
                    <a:lnTo>
                      <a:pt x="26" y="7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7" y="33"/>
                    </a:lnTo>
                    <a:lnTo>
                      <a:pt x="35" y="15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6661991" y="2716791"/>
                <a:ext cx="249307" cy="86240"/>
              </a:xfrm>
              <a:custGeom>
                <a:avLst/>
                <a:gdLst>
                  <a:gd name="T0" fmla="*/ 660 w 660"/>
                  <a:gd name="T1" fmla="*/ 28 h 140"/>
                  <a:gd name="T2" fmla="*/ 642 w 660"/>
                  <a:gd name="T3" fmla="*/ 44 h 140"/>
                  <a:gd name="T4" fmla="*/ 621 w 660"/>
                  <a:gd name="T5" fmla="*/ 62 h 140"/>
                  <a:gd name="T6" fmla="*/ 599 w 660"/>
                  <a:gd name="T7" fmla="*/ 78 h 140"/>
                  <a:gd name="T8" fmla="*/ 573 w 660"/>
                  <a:gd name="T9" fmla="*/ 88 h 140"/>
                  <a:gd name="T10" fmla="*/ 560 w 660"/>
                  <a:gd name="T11" fmla="*/ 85 h 140"/>
                  <a:gd name="T12" fmla="*/ 552 w 660"/>
                  <a:gd name="T13" fmla="*/ 83 h 140"/>
                  <a:gd name="T14" fmla="*/ 543 w 660"/>
                  <a:gd name="T15" fmla="*/ 78 h 140"/>
                  <a:gd name="T16" fmla="*/ 535 w 660"/>
                  <a:gd name="T17" fmla="*/ 72 h 140"/>
                  <a:gd name="T18" fmla="*/ 496 w 660"/>
                  <a:gd name="T19" fmla="*/ 85 h 140"/>
                  <a:gd name="T20" fmla="*/ 457 w 660"/>
                  <a:gd name="T21" fmla="*/ 96 h 140"/>
                  <a:gd name="T22" fmla="*/ 414 w 660"/>
                  <a:gd name="T23" fmla="*/ 106 h 140"/>
                  <a:gd name="T24" fmla="*/ 371 w 660"/>
                  <a:gd name="T25" fmla="*/ 111 h 140"/>
                  <a:gd name="T26" fmla="*/ 328 w 660"/>
                  <a:gd name="T27" fmla="*/ 117 h 140"/>
                  <a:gd name="T28" fmla="*/ 280 w 660"/>
                  <a:gd name="T29" fmla="*/ 119 h 140"/>
                  <a:gd name="T30" fmla="*/ 237 w 660"/>
                  <a:gd name="T31" fmla="*/ 117 h 140"/>
                  <a:gd name="T32" fmla="*/ 194 w 660"/>
                  <a:gd name="T33" fmla="*/ 111 h 140"/>
                  <a:gd name="T34" fmla="*/ 202 w 660"/>
                  <a:gd name="T35" fmla="*/ 140 h 140"/>
                  <a:gd name="T36" fmla="*/ 168 w 660"/>
                  <a:gd name="T37" fmla="*/ 140 h 140"/>
                  <a:gd name="T38" fmla="*/ 138 w 660"/>
                  <a:gd name="T39" fmla="*/ 135 h 140"/>
                  <a:gd name="T40" fmla="*/ 116 w 660"/>
                  <a:gd name="T41" fmla="*/ 124 h 140"/>
                  <a:gd name="T42" fmla="*/ 95 w 660"/>
                  <a:gd name="T43" fmla="*/ 111 h 140"/>
                  <a:gd name="T44" fmla="*/ 77 w 660"/>
                  <a:gd name="T45" fmla="*/ 98 h 140"/>
                  <a:gd name="T46" fmla="*/ 56 w 660"/>
                  <a:gd name="T47" fmla="*/ 85 h 140"/>
                  <a:gd name="T48" fmla="*/ 30 w 660"/>
                  <a:gd name="T49" fmla="*/ 75 h 140"/>
                  <a:gd name="T50" fmla="*/ 0 w 660"/>
                  <a:gd name="T51" fmla="*/ 67 h 140"/>
                  <a:gd name="T52" fmla="*/ 13 w 660"/>
                  <a:gd name="T53" fmla="*/ 54 h 140"/>
                  <a:gd name="T54" fmla="*/ 30 w 660"/>
                  <a:gd name="T55" fmla="*/ 44 h 140"/>
                  <a:gd name="T56" fmla="*/ 52 w 660"/>
                  <a:gd name="T57" fmla="*/ 36 h 140"/>
                  <a:gd name="T58" fmla="*/ 73 w 660"/>
                  <a:gd name="T59" fmla="*/ 26 h 140"/>
                  <a:gd name="T60" fmla="*/ 146 w 660"/>
                  <a:gd name="T61" fmla="*/ 20 h 140"/>
                  <a:gd name="T62" fmla="*/ 224 w 660"/>
                  <a:gd name="T63" fmla="*/ 15 h 140"/>
                  <a:gd name="T64" fmla="*/ 297 w 660"/>
                  <a:gd name="T65" fmla="*/ 7 h 140"/>
                  <a:gd name="T66" fmla="*/ 375 w 660"/>
                  <a:gd name="T67" fmla="*/ 2 h 140"/>
                  <a:gd name="T68" fmla="*/ 448 w 660"/>
                  <a:gd name="T69" fmla="*/ 0 h 140"/>
                  <a:gd name="T70" fmla="*/ 522 w 660"/>
                  <a:gd name="T71" fmla="*/ 2 h 140"/>
                  <a:gd name="T72" fmla="*/ 591 w 660"/>
                  <a:gd name="T73" fmla="*/ 13 h 140"/>
                  <a:gd name="T74" fmla="*/ 660 w 660"/>
                  <a:gd name="T75" fmla="*/ 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0" h="140">
                    <a:moveTo>
                      <a:pt x="660" y="28"/>
                    </a:moveTo>
                    <a:lnTo>
                      <a:pt x="642" y="44"/>
                    </a:lnTo>
                    <a:lnTo>
                      <a:pt x="621" y="62"/>
                    </a:lnTo>
                    <a:lnTo>
                      <a:pt x="599" y="78"/>
                    </a:lnTo>
                    <a:lnTo>
                      <a:pt x="573" y="88"/>
                    </a:lnTo>
                    <a:lnTo>
                      <a:pt x="560" y="85"/>
                    </a:lnTo>
                    <a:lnTo>
                      <a:pt x="552" y="83"/>
                    </a:lnTo>
                    <a:lnTo>
                      <a:pt x="543" y="78"/>
                    </a:lnTo>
                    <a:lnTo>
                      <a:pt x="535" y="72"/>
                    </a:lnTo>
                    <a:lnTo>
                      <a:pt x="496" y="85"/>
                    </a:lnTo>
                    <a:lnTo>
                      <a:pt x="457" y="96"/>
                    </a:lnTo>
                    <a:lnTo>
                      <a:pt x="414" y="106"/>
                    </a:lnTo>
                    <a:lnTo>
                      <a:pt x="371" y="111"/>
                    </a:lnTo>
                    <a:lnTo>
                      <a:pt x="328" y="117"/>
                    </a:lnTo>
                    <a:lnTo>
                      <a:pt x="280" y="119"/>
                    </a:lnTo>
                    <a:lnTo>
                      <a:pt x="237" y="117"/>
                    </a:lnTo>
                    <a:lnTo>
                      <a:pt x="194" y="111"/>
                    </a:lnTo>
                    <a:lnTo>
                      <a:pt x="202" y="140"/>
                    </a:lnTo>
                    <a:lnTo>
                      <a:pt x="168" y="140"/>
                    </a:lnTo>
                    <a:lnTo>
                      <a:pt x="138" y="135"/>
                    </a:lnTo>
                    <a:lnTo>
                      <a:pt x="116" y="124"/>
                    </a:lnTo>
                    <a:lnTo>
                      <a:pt x="95" y="111"/>
                    </a:lnTo>
                    <a:lnTo>
                      <a:pt x="77" y="98"/>
                    </a:lnTo>
                    <a:lnTo>
                      <a:pt x="56" y="85"/>
                    </a:lnTo>
                    <a:lnTo>
                      <a:pt x="30" y="75"/>
                    </a:lnTo>
                    <a:lnTo>
                      <a:pt x="0" y="67"/>
                    </a:lnTo>
                    <a:lnTo>
                      <a:pt x="13" y="54"/>
                    </a:lnTo>
                    <a:lnTo>
                      <a:pt x="30" y="44"/>
                    </a:lnTo>
                    <a:lnTo>
                      <a:pt x="52" y="36"/>
                    </a:lnTo>
                    <a:lnTo>
                      <a:pt x="73" y="26"/>
                    </a:lnTo>
                    <a:lnTo>
                      <a:pt x="146" y="20"/>
                    </a:lnTo>
                    <a:lnTo>
                      <a:pt x="224" y="15"/>
                    </a:lnTo>
                    <a:lnTo>
                      <a:pt x="297" y="7"/>
                    </a:lnTo>
                    <a:lnTo>
                      <a:pt x="375" y="2"/>
                    </a:lnTo>
                    <a:lnTo>
                      <a:pt x="448" y="0"/>
                    </a:lnTo>
                    <a:lnTo>
                      <a:pt x="522" y="2"/>
                    </a:lnTo>
                    <a:lnTo>
                      <a:pt x="591" y="13"/>
                    </a:lnTo>
                    <a:lnTo>
                      <a:pt x="6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"/>
              <p:cNvSpPr>
                <a:spLocks/>
              </p:cNvSpPr>
              <p:nvPr/>
            </p:nvSpPr>
            <p:spPr bwMode="auto">
              <a:xfrm>
                <a:off x="6704297" y="2742047"/>
                <a:ext cx="140141" cy="28952"/>
              </a:xfrm>
              <a:custGeom>
                <a:avLst/>
                <a:gdLst>
                  <a:gd name="T0" fmla="*/ 371 w 371"/>
                  <a:gd name="T1" fmla="*/ 0 h 47"/>
                  <a:gd name="T2" fmla="*/ 341 w 371"/>
                  <a:gd name="T3" fmla="*/ 16 h 47"/>
                  <a:gd name="T4" fmla="*/ 302 w 371"/>
                  <a:gd name="T5" fmla="*/ 29 h 47"/>
                  <a:gd name="T6" fmla="*/ 259 w 371"/>
                  <a:gd name="T7" fmla="*/ 37 h 47"/>
                  <a:gd name="T8" fmla="*/ 216 w 371"/>
                  <a:gd name="T9" fmla="*/ 44 h 47"/>
                  <a:gd name="T10" fmla="*/ 168 w 371"/>
                  <a:gd name="T11" fmla="*/ 47 h 47"/>
                  <a:gd name="T12" fmla="*/ 125 w 371"/>
                  <a:gd name="T13" fmla="*/ 47 h 47"/>
                  <a:gd name="T14" fmla="*/ 82 w 371"/>
                  <a:gd name="T15" fmla="*/ 42 h 47"/>
                  <a:gd name="T16" fmla="*/ 39 w 371"/>
                  <a:gd name="T17" fmla="*/ 31 h 47"/>
                  <a:gd name="T18" fmla="*/ 0 w 371"/>
                  <a:gd name="T19" fmla="*/ 18 h 47"/>
                  <a:gd name="T20" fmla="*/ 43 w 371"/>
                  <a:gd name="T21" fmla="*/ 11 h 47"/>
                  <a:gd name="T22" fmla="*/ 86 w 371"/>
                  <a:gd name="T23" fmla="*/ 5 h 47"/>
                  <a:gd name="T24" fmla="*/ 134 w 371"/>
                  <a:gd name="T25" fmla="*/ 3 h 47"/>
                  <a:gd name="T26" fmla="*/ 181 w 371"/>
                  <a:gd name="T27" fmla="*/ 3 h 47"/>
                  <a:gd name="T28" fmla="*/ 229 w 371"/>
                  <a:gd name="T29" fmla="*/ 3 h 47"/>
                  <a:gd name="T30" fmla="*/ 276 w 371"/>
                  <a:gd name="T31" fmla="*/ 3 h 47"/>
                  <a:gd name="T32" fmla="*/ 323 w 371"/>
                  <a:gd name="T33" fmla="*/ 3 h 47"/>
                  <a:gd name="T34" fmla="*/ 371 w 371"/>
                  <a:gd name="T3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1" h="47">
                    <a:moveTo>
                      <a:pt x="371" y="0"/>
                    </a:moveTo>
                    <a:lnTo>
                      <a:pt x="341" y="16"/>
                    </a:lnTo>
                    <a:lnTo>
                      <a:pt x="302" y="29"/>
                    </a:lnTo>
                    <a:lnTo>
                      <a:pt x="259" y="37"/>
                    </a:lnTo>
                    <a:lnTo>
                      <a:pt x="216" y="44"/>
                    </a:lnTo>
                    <a:lnTo>
                      <a:pt x="168" y="47"/>
                    </a:lnTo>
                    <a:lnTo>
                      <a:pt x="125" y="47"/>
                    </a:lnTo>
                    <a:lnTo>
                      <a:pt x="82" y="42"/>
                    </a:lnTo>
                    <a:lnTo>
                      <a:pt x="39" y="31"/>
                    </a:lnTo>
                    <a:lnTo>
                      <a:pt x="0" y="18"/>
                    </a:lnTo>
                    <a:lnTo>
                      <a:pt x="43" y="11"/>
                    </a:lnTo>
                    <a:lnTo>
                      <a:pt x="86" y="5"/>
                    </a:lnTo>
                    <a:lnTo>
                      <a:pt x="134" y="3"/>
                    </a:lnTo>
                    <a:lnTo>
                      <a:pt x="181" y="3"/>
                    </a:lnTo>
                    <a:lnTo>
                      <a:pt x="229" y="3"/>
                    </a:lnTo>
                    <a:lnTo>
                      <a:pt x="276" y="3"/>
                    </a:lnTo>
                    <a:lnTo>
                      <a:pt x="323" y="3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8"/>
              <p:cNvSpPr>
                <a:spLocks/>
              </p:cNvSpPr>
              <p:nvPr/>
            </p:nvSpPr>
            <p:spPr bwMode="auto">
              <a:xfrm>
                <a:off x="6725450" y="2785167"/>
                <a:ext cx="136741" cy="68992"/>
              </a:xfrm>
              <a:custGeom>
                <a:avLst/>
                <a:gdLst>
                  <a:gd name="T0" fmla="*/ 362 w 362"/>
                  <a:gd name="T1" fmla="*/ 19 h 112"/>
                  <a:gd name="T2" fmla="*/ 263 w 362"/>
                  <a:gd name="T3" fmla="*/ 58 h 112"/>
                  <a:gd name="T4" fmla="*/ 285 w 362"/>
                  <a:gd name="T5" fmla="*/ 60 h 112"/>
                  <a:gd name="T6" fmla="*/ 302 w 362"/>
                  <a:gd name="T7" fmla="*/ 63 h 112"/>
                  <a:gd name="T8" fmla="*/ 319 w 362"/>
                  <a:gd name="T9" fmla="*/ 68 h 112"/>
                  <a:gd name="T10" fmla="*/ 328 w 362"/>
                  <a:gd name="T11" fmla="*/ 78 h 112"/>
                  <a:gd name="T12" fmla="*/ 315 w 362"/>
                  <a:gd name="T13" fmla="*/ 86 h 112"/>
                  <a:gd name="T14" fmla="*/ 302 w 362"/>
                  <a:gd name="T15" fmla="*/ 91 h 112"/>
                  <a:gd name="T16" fmla="*/ 285 w 362"/>
                  <a:gd name="T17" fmla="*/ 91 h 112"/>
                  <a:gd name="T18" fmla="*/ 267 w 362"/>
                  <a:gd name="T19" fmla="*/ 91 h 112"/>
                  <a:gd name="T20" fmla="*/ 250 w 362"/>
                  <a:gd name="T21" fmla="*/ 89 h 112"/>
                  <a:gd name="T22" fmla="*/ 233 w 362"/>
                  <a:gd name="T23" fmla="*/ 86 h 112"/>
                  <a:gd name="T24" fmla="*/ 216 w 362"/>
                  <a:gd name="T25" fmla="*/ 84 h 112"/>
                  <a:gd name="T26" fmla="*/ 198 w 362"/>
                  <a:gd name="T27" fmla="*/ 84 h 112"/>
                  <a:gd name="T28" fmla="*/ 177 w 362"/>
                  <a:gd name="T29" fmla="*/ 84 h 112"/>
                  <a:gd name="T30" fmla="*/ 155 w 362"/>
                  <a:gd name="T31" fmla="*/ 84 h 112"/>
                  <a:gd name="T32" fmla="*/ 134 w 362"/>
                  <a:gd name="T33" fmla="*/ 86 h 112"/>
                  <a:gd name="T34" fmla="*/ 108 w 362"/>
                  <a:gd name="T35" fmla="*/ 91 h 112"/>
                  <a:gd name="T36" fmla="*/ 86 w 362"/>
                  <a:gd name="T37" fmla="*/ 97 h 112"/>
                  <a:gd name="T38" fmla="*/ 60 w 362"/>
                  <a:gd name="T39" fmla="*/ 102 h 112"/>
                  <a:gd name="T40" fmla="*/ 39 w 362"/>
                  <a:gd name="T41" fmla="*/ 107 h 112"/>
                  <a:gd name="T42" fmla="*/ 17 w 362"/>
                  <a:gd name="T43" fmla="*/ 112 h 112"/>
                  <a:gd name="T44" fmla="*/ 9 w 362"/>
                  <a:gd name="T45" fmla="*/ 107 h 112"/>
                  <a:gd name="T46" fmla="*/ 4 w 362"/>
                  <a:gd name="T47" fmla="*/ 102 h 112"/>
                  <a:gd name="T48" fmla="*/ 0 w 362"/>
                  <a:gd name="T49" fmla="*/ 97 h 112"/>
                  <a:gd name="T50" fmla="*/ 0 w 362"/>
                  <a:gd name="T51" fmla="*/ 89 h 112"/>
                  <a:gd name="T52" fmla="*/ 22 w 362"/>
                  <a:gd name="T53" fmla="*/ 84 h 112"/>
                  <a:gd name="T54" fmla="*/ 43 w 362"/>
                  <a:gd name="T55" fmla="*/ 78 h 112"/>
                  <a:gd name="T56" fmla="*/ 69 w 362"/>
                  <a:gd name="T57" fmla="*/ 73 h 112"/>
                  <a:gd name="T58" fmla="*/ 95 w 362"/>
                  <a:gd name="T59" fmla="*/ 68 h 112"/>
                  <a:gd name="T60" fmla="*/ 112 w 362"/>
                  <a:gd name="T61" fmla="*/ 63 h 112"/>
                  <a:gd name="T62" fmla="*/ 129 w 362"/>
                  <a:gd name="T63" fmla="*/ 55 h 112"/>
                  <a:gd name="T64" fmla="*/ 138 w 362"/>
                  <a:gd name="T65" fmla="*/ 45 h 112"/>
                  <a:gd name="T66" fmla="*/ 134 w 362"/>
                  <a:gd name="T67" fmla="*/ 32 h 112"/>
                  <a:gd name="T68" fmla="*/ 160 w 362"/>
                  <a:gd name="T69" fmla="*/ 29 h 112"/>
                  <a:gd name="T70" fmla="*/ 185 w 362"/>
                  <a:gd name="T71" fmla="*/ 26 h 112"/>
                  <a:gd name="T72" fmla="*/ 211 w 362"/>
                  <a:gd name="T73" fmla="*/ 26 h 112"/>
                  <a:gd name="T74" fmla="*/ 237 w 362"/>
                  <a:gd name="T75" fmla="*/ 24 h 112"/>
                  <a:gd name="T76" fmla="*/ 263 w 362"/>
                  <a:gd name="T77" fmla="*/ 21 h 112"/>
                  <a:gd name="T78" fmla="*/ 289 w 362"/>
                  <a:gd name="T79" fmla="*/ 16 h 112"/>
                  <a:gd name="T80" fmla="*/ 311 w 362"/>
                  <a:gd name="T81" fmla="*/ 11 h 112"/>
                  <a:gd name="T82" fmla="*/ 332 w 362"/>
                  <a:gd name="T83" fmla="*/ 0 h 112"/>
                  <a:gd name="T84" fmla="*/ 341 w 362"/>
                  <a:gd name="T85" fmla="*/ 3 h 112"/>
                  <a:gd name="T86" fmla="*/ 354 w 362"/>
                  <a:gd name="T87" fmla="*/ 6 h 112"/>
                  <a:gd name="T88" fmla="*/ 362 w 362"/>
                  <a:gd name="T89" fmla="*/ 11 h 112"/>
                  <a:gd name="T90" fmla="*/ 362 w 362"/>
                  <a:gd name="T91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2" h="112">
                    <a:moveTo>
                      <a:pt x="362" y="19"/>
                    </a:moveTo>
                    <a:lnTo>
                      <a:pt x="263" y="58"/>
                    </a:lnTo>
                    <a:lnTo>
                      <a:pt x="285" y="60"/>
                    </a:lnTo>
                    <a:lnTo>
                      <a:pt x="302" y="63"/>
                    </a:lnTo>
                    <a:lnTo>
                      <a:pt x="319" y="68"/>
                    </a:lnTo>
                    <a:lnTo>
                      <a:pt x="328" y="78"/>
                    </a:lnTo>
                    <a:lnTo>
                      <a:pt x="315" y="86"/>
                    </a:lnTo>
                    <a:lnTo>
                      <a:pt x="302" y="91"/>
                    </a:lnTo>
                    <a:lnTo>
                      <a:pt x="285" y="91"/>
                    </a:lnTo>
                    <a:lnTo>
                      <a:pt x="267" y="91"/>
                    </a:lnTo>
                    <a:lnTo>
                      <a:pt x="250" y="89"/>
                    </a:lnTo>
                    <a:lnTo>
                      <a:pt x="233" y="86"/>
                    </a:lnTo>
                    <a:lnTo>
                      <a:pt x="216" y="84"/>
                    </a:lnTo>
                    <a:lnTo>
                      <a:pt x="198" y="84"/>
                    </a:lnTo>
                    <a:lnTo>
                      <a:pt x="177" y="84"/>
                    </a:lnTo>
                    <a:lnTo>
                      <a:pt x="155" y="84"/>
                    </a:lnTo>
                    <a:lnTo>
                      <a:pt x="134" y="86"/>
                    </a:lnTo>
                    <a:lnTo>
                      <a:pt x="108" y="91"/>
                    </a:lnTo>
                    <a:lnTo>
                      <a:pt x="86" y="97"/>
                    </a:lnTo>
                    <a:lnTo>
                      <a:pt x="60" y="102"/>
                    </a:lnTo>
                    <a:lnTo>
                      <a:pt x="39" y="107"/>
                    </a:lnTo>
                    <a:lnTo>
                      <a:pt x="17" y="112"/>
                    </a:lnTo>
                    <a:lnTo>
                      <a:pt x="9" y="107"/>
                    </a:lnTo>
                    <a:lnTo>
                      <a:pt x="4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2" y="84"/>
                    </a:lnTo>
                    <a:lnTo>
                      <a:pt x="43" y="78"/>
                    </a:lnTo>
                    <a:lnTo>
                      <a:pt x="69" y="73"/>
                    </a:lnTo>
                    <a:lnTo>
                      <a:pt x="95" y="68"/>
                    </a:lnTo>
                    <a:lnTo>
                      <a:pt x="112" y="63"/>
                    </a:lnTo>
                    <a:lnTo>
                      <a:pt x="129" y="55"/>
                    </a:lnTo>
                    <a:lnTo>
                      <a:pt x="138" y="45"/>
                    </a:lnTo>
                    <a:lnTo>
                      <a:pt x="134" y="32"/>
                    </a:lnTo>
                    <a:lnTo>
                      <a:pt x="160" y="29"/>
                    </a:lnTo>
                    <a:lnTo>
                      <a:pt x="185" y="26"/>
                    </a:lnTo>
                    <a:lnTo>
                      <a:pt x="211" y="26"/>
                    </a:lnTo>
                    <a:lnTo>
                      <a:pt x="237" y="24"/>
                    </a:lnTo>
                    <a:lnTo>
                      <a:pt x="263" y="21"/>
                    </a:lnTo>
                    <a:lnTo>
                      <a:pt x="289" y="16"/>
                    </a:lnTo>
                    <a:lnTo>
                      <a:pt x="311" y="11"/>
                    </a:lnTo>
                    <a:lnTo>
                      <a:pt x="332" y="0"/>
                    </a:lnTo>
                    <a:lnTo>
                      <a:pt x="341" y="3"/>
                    </a:lnTo>
                    <a:lnTo>
                      <a:pt x="354" y="6"/>
                    </a:lnTo>
                    <a:lnTo>
                      <a:pt x="362" y="11"/>
                    </a:lnTo>
                    <a:lnTo>
                      <a:pt x="36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6875412" y="2867094"/>
                <a:ext cx="224754" cy="392390"/>
              </a:xfrm>
              <a:custGeom>
                <a:avLst/>
                <a:gdLst>
                  <a:gd name="T0" fmla="*/ 272 w 595"/>
                  <a:gd name="T1" fmla="*/ 481 h 637"/>
                  <a:gd name="T2" fmla="*/ 250 w 595"/>
                  <a:gd name="T3" fmla="*/ 520 h 637"/>
                  <a:gd name="T4" fmla="*/ 228 w 595"/>
                  <a:gd name="T5" fmla="*/ 559 h 637"/>
                  <a:gd name="T6" fmla="*/ 203 w 595"/>
                  <a:gd name="T7" fmla="*/ 598 h 637"/>
                  <a:gd name="T8" fmla="*/ 181 w 595"/>
                  <a:gd name="T9" fmla="*/ 637 h 637"/>
                  <a:gd name="T10" fmla="*/ 138 w 595"/>
                  <a:gd name="T11" fmla="*/ 590 h 637"/>
                  <a:gd name="T12" fmla="*/ 112 w 595"/>
                  <a:gd name="T13" fmla="*/ 544 h 637"/>
                  <a:gd name="T14" fmla="*/ 103 w 595"/>
                  <a:gd name="T15" fmla="*/ 494 h 637"/>
                  <a:gd name="T16" fmla="*/ 99 w 595"/>
                  <a:gd name="T17" fmla="*/ 450 h 637"/>
                  <a:gd name="T18" fmla="*/ 95 w 595"/>
                  <a:gd name="T19" fmla="*/ 406 h 637"/>
                  <a:gd name="T20" fmla="*/ 82 w 595"/>
                  <a:gd name="T21" fmla="*/ 367 h 637"/>
                  <a:gd name="T22" fmla="*/ 52 w 595"/>
                  <a:gd name="T23" fmla="*/ 333 h 637"/>
                  <a:gd name="T24" fmla="*/ 0 w 595"/>
                  <a:gd name="T25" fmla="*/ 302 h 637"/>
                  <a:gd name="T26" fmla="*/ 82 w 595"/>
                  <a:gd name="T27" fmla="*/ 273 h 637"/>
                  <a:gd name="T28" fmla="*/ 164 w 595"/>
                  <a:gd name="T29" fmla="*/ 244 h 637"/>
                  <a:gd name="T30" fmla="*/ 246 w 595"/>
                  <a:gd name="T31" fmla="*/ 211 h 637"/>
                  <a:gd name="T32" fmla="*/ 323 w 595"/>
                  <a:gd name="T33" fmla="*/ 177 h 637"/>
                  <a:gd name="T34" fmla="*/ 397 w 595"/>
                  <a:gd name="T35" fmla="*/ 138 h 637"/>
                  <a:gd name="T36" fmla="*/ 466 w 595"/>
                  <a:gd name="T37" fmla="*/ 96 h 637"/>
                  <a:gd name="T38" fmla="*/ 535 w 595"/>
                  <a:gd name="T39" fmla="*/ 49 h 637"/>
                  <a:gd name="T40" fmla="*/ 595 w 595"/>
                  <a:gd name="T41" fmla="*/ 0 h 637"/>
                  <a:gd name="T42" fmla="*/ 569 w 595"/>
                  <a:gd name="T43" fmla="*/ 62 h 637"/>
                  <a:gd name="T44" fmla="*/ 539 w 595"/>
                  <a:gd name="T45" fmla="*/ 125 h 637"/>
                  <a:gd name="T46" fmla="*/ 500 w 595"/>
                  <a:gd name="T47" fmla="*/ 187 h 637"/>
                  <a:gd name="T48" fmla="*/ 461 w 595"/>
                  <a:gd name="T49" fmla="*/ 247 h 637"/>
                  <a:gd name="T50" fmla="*/ 418 w 595"/>
                  <a:gd name="T51" fmla="*/ 307 h 637"/>
                  <a:gd name="T52" fmla="*/ 371 w 595"/>
                  <a:gd name="T53" fmla="*/ 364 h 637"/>
                  <a:gd name="T54" fmla="*/ 323 w 595"/>
                  <a:gd name="T55" fmla="*/ 424 h 637"/>
                  <a:gd name="T56" fmla="*/ 272 w 595"/>
                  <a:gd name="T57" fmla="*/ 48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5" h="637">
                    <a:moveTo>
                      <a:pt x="272" y="481"/>
                    </a:moveTo>
                    <a:lnTo>
                      <a:pt x="250" y="520"/>
                    </a:lnTo>
                    <a:lnTo>
                      <a:pt x="228" y="559"/>
                    </a:lnTo>
                    <a:lnTo>
                      <a:pt x="203" y="598"/>
                    </a:lnTo>
                    <a:lnTo>
                      <a:pt x="181" y="637"/>
                    </a:lnTo>
                    <a:lnTo>
                      <a:pt x="138" y="590"/>
                    </a:lnTo>
                    <a:lnTo>
                      <a:pt x="112" y="544"/>
                    </a:lnTo>
                    <a:lnTo>
                      <a:pt x="103" y="494"/>
                    </a:lnTo>
                    <a:lnTo>
                      <a:pt x="99" y="450"/>
                    </a:lnTo>
                    <a:lnTo>
                      <a:pt x="95" y="406"/>
                    </a:lnTo>
                    <a:lnTo>
                      <a:pt x="82" y="367"/>
                    </a:lnTo>
                    <a:lnTo>
                      <a:pt x="52" y="333"/>
                    </a:lnTo>
                    <a:lnTo>
                      <a:pt x="0" y="302"/>
                    </a:lnTo>
                    <a:lnTo>
                      <a:pt x="82" y="273"/>
                    </a:lnTo>
                    <a:lnTo>
                      <a:pt x="164" y="244"/>
                    </a:lnTo>
                    <a:lnTo>
                      <a:pt x="246" y="211"/>
                    </a:lnTo>
                    <a:lnTo>
                      <a:pt x="323" y="177"/>
                    </a:lnTo>
                    <a:lnTo>
                      <a:pt x="397" y="138"/>
                    </a:lnTo>
                    <a:lnTo>
                      <a:pt x="466" y="96"/>
                    </a:lnTo>
                    <a:lnTo>
                      <a:pt x="535" y="49"/>
                    </a:lnTo>
                    <a:lnTo>
                      <a:pt x="595" y="0"/>
                    </a:lnTo>
                    <a:lnTo>
                      <a:pt x="569" y="62"/>
                    </a:lnTo>
                    <a:lnTo>
                      <a:pt x="539" y="125"/>
                    </a:lnTo>
                    <a:lnTo>
                      <a:pt x="500" y="187"/>
                    </a:lnTo>
                    <a:lnTo>
                      <a:pt x="461" y="247"/>
                    </a:lnTo>
                    <a:lnTo>
                      <a:pt x="418" y="307"/>
                    </a:lnTo>
                    <a:lnTo>
                      <a:pt x="371" y="364"/>
                    </a:lnTo>
                    <a:lnTo>
                      <a:pt x="323" y="424"/>
                    </a:lnTo>
                    <a:lnTo>
                      <a:pt x="272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6741693" y="3001382"/>
                <a:ext cx="53639" cy="226071"/>
              </a:xfrm>
              <a:custGeom>
                <a:avLst/>
                <a:gdLst>
                  <a:gd name="T0" fmla="*/ 142 w 142"/>
                  <a:gd name="T1" fmla="*/ 89 h 367"/>
                  <a:gd name="T2" fmla="*/ 86 w 142"/>
                  <a:gd name="T3" fmla="*/ 151 h 367"/>
                  <a:gd name="T4" fmla="*/ 73 w 142"/>
                  <a:gd name="T5" fmla="*/ 224 h 367"/>
                  <a:gd name="T6" fmla="*/ 69 w 142"/>
                  <a:gd name="T7" fmla="*/ 300 h 367"/>
                  <a:gd name="T8" fmla="*/ 30 w 142"/>
                  <a:gd name="T9" fmla="*/ 367 h 367"/>
                  <a:gd name="T10" fmla="*/ 13 w 142"/>
                  <a:gd name="T11" fmla="*/ 276 h 367"/>
                  <a:gd name="T12" fmla="*/ 0 w 142"/>
                  <a:gd name="T13" fmla="*/ 183 h 367"/>
                  <a:gd name="T14" fmla="*/ 0 w 142"/>
                  <a:gd name="T15" fmla="*/ 91 h 367"/>
                  <a:gd name="T16" fmla="*/ 9 w 142"/>
                  <a:gd name="T17" fmla="*/ 0 h 367"/>
                  <a:gd name="T18" fmla="*/ 22 w 142"/>
                  <a:gd name="T19" fmla="*/ 13 h 367"/>
                  <a:gd name="T20" fmla="*/ 39 w 142"/>
                  <a:gd name="T21" fmla="*/ 24 h 367"/>
                  <a:gd name="T22" fmla="*/ 52 w 142"/>
                  <a:gd name="T23" fmla="*/ 37 h 367"/>
                  <a:gd name="T24" fmla="*/ 69 w 142"/>
                  <a:gd name="T25" fmla="*/ 47 h 367"/>
                  <a:gd name="T26" fmla="*/ 86 w 142"/>
                  <a:gd name="T27" fmla="*/ 58 h 367"/>
                  <a:gd name="T28" fmla="*/ 108 w 142"/>
                  <a:gd name="T29" fmla="*/ 71 h 367"/>
                  <a:gd name="T30" fmla="*/ 125 w 142"/>
                  <a:gd name="T31" fmla="*/ 78 h 367"/>
                  <a:gd name="T32" fmla="*/ 142 w 142"/>
                  <a:gd name="T33" fmla="*/ 8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367">
                    <a:moveTo>
                      <a:pt x="142" y="89"/>
                    </a:moveTo>
                    <a:lnTo>
                      <a:pt x="86" y="151"/>
                    </a:lnTo>
                    <a:lnTo>
                      <a:pt x="73" y="224"/>
                    </a:lnTo>
                    <a:lnTo>
                      <a:pt x="69" y="300"/>
                    </a:lnTo>
                    <a:lnTo>
                      <a:pt x="30" y="367"/>
                    </a:lnTo>
                    <a:lnTo>
                      <a:pt x="13" y="276"/>
                    </a:lnTo>
                    <a:lnTo>
                      <a:pt x="0" y="183"/>
                    </a:lnTo>
                    <a:lnTo>
                      <a:pt x="0" y="91"/>
                    </a:lnTo>
                    <a:lnTo>
                      <a:pt x="9" y="0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2" y="37"/>
                    </a:lnTo>
                    <a:lnTo>
                      <a:pt x="69" y="47"/>
                    </a:lnTo>
                    <a:lnTo>
                      <a:pt x="86" y="58"/>
                    </a:lnTo>
                    <a:lnTo>
                      <a:pt x="108" y="71"/>
                    </a:lnTo>
                    <a:lnTo>
                      <a:pt x="125" y="78"/>
                    </a:lnTo>
                    <a:lnTo>
                      <a:pt x="14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6790799" y="3067293"/>
                <a:ext cx="89524" cy="123199"/>
              </a:xfrm>
              <a:custGeom>
                <a:avLst/>
                <a:gdLst>
                  <a:gd name="T0" fmla="*/ 198 w 237"/>
                  <a:gd name="T1" fmla="*/ 24 h 200"/>
                  <a:gd name="T2" fmla="*/ 215 w 237"/>
                  <a:gd name="T3" fmla="*/ 37 h 200"/>
                  <a:gd name="T4" fmla="*/ 232 w 237"/>
                  <a:gd name="T5" fmla="*/ 50 h 200"/>
                  <a:gd name="T6" fmla="*/ 237 w 237"/>
                  <a:gd name="T7" fmla="*/ 65 h 200"/>
                  <a:gd name="T8" fmla="*/ 224 w 237"/>
                  <a:gd name="T9" fmla="*/ 81 h 200"/>
                  <a:gd name="T10" fmla="*/ 219 w 237"/>
                  <a:gd name="T11" fmla="*/ 102 h 200"/>
                  <a:gd name="T12" fmla="*/ 211 w 237"/>
                  <a:gd name="T13" fmla="*/ 122 h 200"/>
                  <a:gd name="T14" fmla="*/ 202 w 237"/>
                  <a:gd name="T15" fmla="*/ 143 h 200"/>
                  <a:gd name="T16" fmla="*/ 189 w 237"/>
                  <a:gd name="T17" fmla="*/ 164 h 200"/>
                  <a:gd name="T18" fmla="*/ 168 w 237"/>
                  <a:gd name="T19" fmla="*/ 180 h 200"/>
                  <a:gd name="T20" fmla="*/ 142 w 237"/>
                  <a:gd name="T21" fmla="*/ 193 h 200"/>
                  <a:gd name="T22" fmla="*/ 107 w 237"/>
                  <a:gd name="T23" fmla="*/ 198 h 200"/>
                  <a:gd name="T24" fmla="*/ 64 w 237"/>
                  <a:gd name="T25" fmla="*/ 200 h 200"/>
                  <a:gd name="T26" fmla="*/ 47 w 237"/>
                  <a:gd name="T27" fmla="*/ 198 h 200"/>
                  <a:gd name="T28" fmla="*/ 34 w 237"/>
                  <a:gd name="T29" fmla="*/ 195 h 200"/>
                  <a:gd name="T30" fmla="*/ 17 w 237"/>
                  <a:gd name="T31" fmla="*/ 187 h 200"/>
                  <a:gd name="T32" fmla="*/ 0 w 237"/>
                  <a:gd name="T33" fmla="*/ 180 h 200"/>
                  <a:gd name="T34" fmla="*/ 12 w 237"/>
                  <a:gd name="T35" fmla="*/ 130 h 200"/>
                  <a:gd name="T36" fmla="*/ 17 w 237"/>
                  <a:gd name="T37" fmla="*/ 81 h 200"/>
                  <a:gd name="T38" fmla="*/ 30 w 237"/>
                  <a:gd name="T39" fmla="*/ 34 h 200"/>
                  <a:gd name="T40" fmla="*/ 73 w 237"/>
                  <a:gd name="T41" fmla="*/ 0 h 200"/>
                  <a:gd name="T42" fmla="*/ 103 w 237"/>
                  <a:gd name="T43" fmla="*/ 5 h 200"/>
                  <a:gd name="T44" fmla="*/ 138 w 237"/>
                  <a:gd name="T45" fmla="*/ 5 h 200"/>
                  <a:gd name="T46" fmla="*/ 172 w 237"/>
                  <a:gd name="T47" fmla="*/ 8 h 200"/>
                  <a:gd name="T48" fmla="*/ 198 w 237"/>
                  <a:gd name="T4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7" h="200">
                    <a:moveTo>
                      <a:pt x="198" y="24"/>
                    </a:moveTo>
                    <a:lnTo>
                      <a:pt x="215" y="37"/>
                    </a:lnTo>
                    <a:lnTo>
                      <a:pt x="232" y="50"/>
                    </a:lnTo>
                    <a:lnTo>
                      <a:pt x="237" y="65"/>
                    </a:lnTo>
                    <a:lnTo>
                      <a:pt x="224" y="81"/>
                    </a:lnTo>
                    <a:lnTo>
                      <a:pt x="219" y="102"/>
                    </a:lnTo>
                    <a:lnTo>
                      <a:pt x="211" y="122"/>
                    </a:lnTo>
                    <a:lnTo>
                      <a:pt x="202" y="143"/>
                    </a:lnTo>
                    <a:lnTo>
                      <a:pt x="189" y="164"/>
                    </a:lnTo>
                    <a:lnTo>
                      <a:pt x="168" y="180"/>
                    </a:lnTo>
                    <a:lnTo>
                      <a:pt x="142" y="193"/>
                    </a:lnTo>
                    <a:lnTo>
                      <a:pt x="107" y="198"/>
                    </a:lnTo>
                    <a:lnTo>
                      <a:pt x="64" y="200"/>
                    </a:lnTo>
                    <a:lnTo>
                      <a:pt x="47" y="198"/>
                    </a:lnTo>
                    <a:lnTo>
                      <a:pt x="34" y="195"/>
                    </a:lnTo>
                    <a:lnTo>
                      <a:pt x="17" y="187"/>
                    </a:lnTo>
                    <a:lnTo>
                      <a:pt x="0" y="180"/>
                    </a:lnTo>
                    <a:lnTo>
                      <a:pt x="12" y="130"/>
                    </a:lnTo>
                    <a:lnTo>
                      <a:pt x="17" y="81"/>
                    </a:lnTo>
                    <a:lnTo>
                      <a:pt x="30" y="34"/>
                    </a:lnTo>
                    <a:lnTo>
                      <a:pt x="73" y="0"/>
                    </a:lnTo>
                    <a:lnTo>
                      <a:pt x="103" y="5"/>
                    </a:lnTo>
                    <a:lnTo>
                      <a:pt x="138" y="5"/>
                    </a:lnTo>
                    <a:lnTo>
                      <a:pt x="172" y="8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005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6868991" y="3154149"/>
                <a:ext cx="68370" cy="320318"/>
              </a:xfrm>
              <a:custGeom>
                <a:avLst/>
                <a:gdLst>
                  <a:gd name="T0" fmla="*/ 181 w 181"/>
                  <a:gd name="T1" fmla="*/ 213 h 520"/>
                  <a:gd name="T2" fmla="*/ 155 w 181"/>
                  <a:gd name="T3" fmla="*/ 288 h 520"/>
                  <a:gd name="T4" fmla="*/ 129 w 181"/>
                  <a:gd name="T5" fmla="*/ 366 h 520"/>
                  <a:gd name="T6" fmla="*/ 103 w 181"/>
                  <a:gd name="T7" fmla="*/ 444 h 520"/>
                  <a:gd name="T8" fmla="*/ 81 w 181"/>
                  <a:gd name="T9" fmla="*/ 520 h 520"/>
                  <a:gd name="T10" fmla="*/ 60 w 181"/>
                  <a:gd name="T11" fmla="*/ 403 h 520"/>
                  <a:gd name="T12" fmla="*/ 25 w 181"/>
                  <a:gd name="T13" fmla="*/ 291 h 520"/>
                  <a:gd name="T14" fmla="*/ 0 w 181"/>
                  <a:gd name="T15" fmla="*/ 182 h 520"/>
                  <a:gd name="T16" fmla="*/ 8 w 181"/>
                  <a:gd name="T17" fmla="*/ 65 h 520"/>
                  <a:gd name="T18" fmla="*/ 51 w 181"/>
                  <a:gd name="T19" fmla="*/ 0 h 520"/>
                  <a:gd name="T20" fmla="*/ 56 w 181"/>
                  <a:gd name="T21" fmla="*/ 31 h 520"/>
                  <a:gd name="T22" fmla="*/ 64 w 181"/>
                  <a:gd name="T23" fmla="*/ 59 h 520"/>
                  <a:gd name="T24" fmla="*/ 77 w 181"/>
                  <a:gd name="T25" fmla="*/ 85 h 520"/>
                  <a:gd name="T26" fmla="*/ 94 w 181"/>
                  <a:gd name="T27" fmla="*/ 111 h 520"/>
                  <a:gd name="T28" fmla="*/ 116 w 181"/>
                  <a:gd name="T29" fmla="*/ 137 h 520"/>
                  <a:gd name="T30" fmla="*/ 138 w 181"/>
                  <a:gd name="T31" fmla="*/ 163 h 520"/>
                  <a:gd name="T32" fmla="*/ 159 w 181"/>
                  <a:gd name="T33" fmla="*/ 187 h 520"/>
                  <a:gd name="T34" fmla="*/ 181 w 181"/>
                  <a:gd name="T35" fmla="*/ 21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1" h="520">
                    <a:moveTo>
                      <a:pt x="181" y="213"/>
                    </a:moveTo>
                    <a:lnTo>
                      <a:pt x="155" y="288"/>
                    </a:lnTo>
                    <a:lnTo>
                      <a:pt x="129" y="366"/>
                    </a:lnTo>
                    <a:lnTo>
                      <a:pt x="103" y="444"/>
                    </a:lnTo>
                    <a:lnTo>
                      <a:pt x="81" y="520"/>
                    </a:lnTo>
                    <a:lnTo>
                      <a:pt x="60" y="403"/>
                    </a:lnTo>
                    <a:lnTo>
                      <a:pt x="25" y="291"/>
                    </a:lnTo>
                    <a:lnTo>
                      <a:pt x="0" y="182"/>
                    </a:lnTo>
                    <a:lnTo>
                      <a:pt x="8" y="65"/>
                    </a:lnTo>
                    <a:lnTo>
                      <a:pt x="51" y="0"/>
                    </a:lnTo>
                    <a:lnTo>
                      <a:pt x="56" y="31"/>
                    </a:lnTo>
                    <a:lnTo>
                      <a:pt x="64" y="59"/>
                    </a:lnTo>
                    <a:lnTo>
                      <a:pt x="77" y="85"/>
                    </a:lnTo>
                    <a:lnTo>
                      <a:pt x="94" y="111"/>
                    </a:lnTo>
                    <a:lnTo>
                      <a:pt x="116" y="137"/>
                    </a:lnTo>
                    <a:lnTo>
                      <a:pt x="138" y="163"/>
                    </a:lnTo>
                    <a:lnTo>
                      <a:pt x="159" y="187"/>
                    </a:lnTo>
                    <a:lnTo>
                      <a:pt x="181" y="2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6754914" y="3211437"/>
                <a:ext cx="32485" cy="165087"/>
              </a:xfrm>
              <a:custGeom>
                <a:avLst/>
                <a:gdLst>
                  <a:gd name="T0" fmla="*/ 64 w 86"/>
                  <a:gd name="T1" fmla="*/ 164 h 268"/>
                  <a:gd name="T2" fmla="*/ 56 w 86"/>
                  <a:gd name="T3" fmla="*/ 190 h 268"/>
                  <a:gd name="T4" fmla="*/ 51 w 86"/>
                  <a:gd name="T5" fmla="*/ 216 h 268"/>
                  <a:gd name="T6" fmla="*/ 47 w 86"/>
                  <a:gd name="T7" fmla="*/ 242 h 268"/>
                  <a:gd name="T8" fmla="*/ 43 w 86"/>
                  <a:gd name="T9" fmla="*/ 268 h 268"/>
                  <a:gd name="T10" fmla="*/ 30 w 86"/>
                  <a:gd name="T11" fmla="*/ 221 h 268"/>
                  <a:gd name="T12" fmla="*/ 25 w 86"/>
                  <a:gd name="T13" fmla="*/ 172 h 268"/>
                  <a:gd name="T14" fmla="*/ 17 w 86"/>
                  <a:gd name="T15" fmla="*/ 122 h 268"/>
                  <a:gd name="T16" fmla="*/ 0 w 86"/>
                  <a:gd name="T17" fmla="*/ 73 h 268"/>
                  <a:gd name="T18" fmla="*/ 21 w 86"/>
                  <a:gd name="T19" fmla="*/ 60 h 268"/>
                  <a:gd name="T20" fmla="*/ 43 w 86"/>
                  <a:gd name="T21" fmla="*/ 42 h 268"/>
                  <a:gd name="T22" fmla="*/ 60 w 86"/>
                  <a:gd name="T23" fmla="*/ 21 h 268"/>
                  <a:gd name="T24" fmla="*/ 73 w 86"/>
                  <a:gd name="T25" fmla="*/ 0 h 268"/>
                  <a:gd name="T26" fmla="*/ 86 w 86"/>
                  <a:gd name="T27" fmla="*/ 39 h 268"/>
                  <a:gd name="T28" fmla="*/ 82 w 86"/>
                  <a:gd name="T29" fmla="*/ 81 h 268"/>
                  <a:gd name="T30" fmla="*/ 69 w 86"/>
                  <a:gd name="T31" fmla="*/ 122 h 268"/>
                  <a:gd name="T32" fmla="*/ 64 w 86"/>
                  <a:gd name="T33" fmla="*/ 1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68">
                    <a:moveTo>
                      <a:pt x="64" y="164"/>
                    </a:moveTo>
                    <a:lnTo>
                      <a:pt x="56" y="190"/>
                    </a:lnTo>
                    <a:lnTo>
                      <a:pt x="51" y="216"/>
                    </a:lnTo>
                    <a:lnTo>
                      <a:pt x="47" y="242"/>
                    </a:lnTo>
                    <a:lnTo>
                      <a:pt x="43" y="268"/>
                    </a:lnTo>
                    <a:lnTo>
                      <a:pt x="30" y="221"/>
                    </a:lnTo>
                    <a:lnTo>
                      <a:pt x="25" y="172"/>
                    </a:lnTo>
                    <a:lnTo>
                      <a:pt x="17" y="122"/>
                    </a:lnTo>
                    <a:lnTo>
                      <a:pt x="0" y="73"/>
                    </a:lnTo>
                    <a:lnTo>
                      <a:pt x="21" y="60"/>
                    </a:lnTo>
                    <a:lnTo>
                      <a:pt x="43" y="42"/>
                    </a:lnTo>
                    <a:lnTo>
                      <a:pt x="60" y="21"/>
                    </a:lnTo>
                    <a:lnTo>
                      <a:pt x="73" y="0"/>
                    </a:lnTo>
                    <a:lnTo>
                      <a:pt x="86" y="39"/>
                    </a:lnTo>
                    <a:lnTo>
                      <a:pt x="82" y="81"/>
                    </a:lnTo>
                    <a:lnTo>
                      <a:pt x="69" y="122"/>
                    </a:lnTo>
                    <a:lnTo>
                      <a:pt x="6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6"/>
              <p:cNvSpPr>
                <a:spLocks/>
              </p:cNvSpPr>
              <p:nvPr/>
            </p:nvSpPr>
            <p:spPr bwMode="auto">
              <a:xfrm>
                <a:off x="6601553" y="2512896"/>
                <a:ext cx="29464" cy="25872"/>
              </a:xfrm>
              <a:custGeom>
                <a:avLst/>
                <a:gdLst>
                  <a:gd name="T0" fmla="*/ 0 w 78"/>
                  <a:gd name="T1" fmla="*/ 18 h 42"/>
                  <a:gd name="T2" fmla="*/ 13 w 78"/>
                  <a:gd name="T3" fmla="*/ 11 h 42"/>
                  <a:gd name="T4" fmla="*/ 39 w 78"/>
                  <a:gd name="T5" fmla="*/ 5 h 42"/>
                  <a:gd name="T6" fmla="*/ 61 w 78"/>
                  <a:gd name="T7" fmla="*/ 0 h 42"/>
                  <a:gd name="T8" fmla="*/ 69 w 78"/>
                  <a:gd name="T9" fmla="*/ 0 h 42"/>
                  <a:gd name="T10" fmla="*/ 61 w 78"/>
                  <a:gd name="T11" fmla="*/ 11 h 42"/>
                  <a:gd name="T12" fmla="*/ 56 w 78"/>
                  <a:gd name="T13" fmla="*/ 18 h 42"/>
                  <a:gd name="T14" fmla="*/ 56 w 78"/>
                  <a:gd name="T15" fmla="*/ 29 h 42"/>
                  <a:gd name="T16" fmla="*/ 78 w 78"/>
                  <a:gd name="T17" fmla="*/ 39 h 42"/>
                  <a:gd name="T18" fmla="*/ 65 w 78"/>
                  <a:gd name="T19" fmla="*/ 42 h 42"/>
                  <a:gd name="T20" fmla="*/ 35 w 78"/>
                  <a:gd name="T21" fmla="*/ 37 h 42"/>
                  <a:gd name="T22" fmla="*/ 4 w 78"/>
                  <a:gd name="T23" fmla="*/ 29 h 42"/>
                  <a:gd name="T24" fmla="*/ 0 w 78"/>
                  <a:gd name="T2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2">
                    <a:moveTo>
                      <a:pt x="0" y="18"/>
                    </a:moveTo>
                    <a:lnTo>
                      <a:pt x="13" y="11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61" y="11"/>
                    </a:lnTo>
                    <a:lnTo>
                      <a:pt x="56" y="18"/>
                    </a:lnTo>
                    <a:lnTo>
                      <a:pt x="56" y="29"/>
                    </a:lnTo>
                    <a:lnTo>
                      <a:pt x="78" y="39"/>
                    </a:lnTo>
                    <a:lnTo>
                      <a:pt x="65" y="42"/>
                    </a:lnTo>
                    <a:lnTo>
                      <a:pt x="35" y="37"/>
                    </a:lnTo>
                    <a:lnTo>
                      <a:pt x="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7"/>
              <p:cNvSpPr>
                <a:spLocks/>
              </p:cNvSpPr>
              <p:nvPr/>
            </p:nvSpPr>
            <p:spPr bwMode="auto">
              <a:xfrm>
                <a:off x="6678233" y="2517824"/>
                <a:ext cx="19642" cy="17864"/>
              </a:xfrm>
              <a:custGeom>
                <a:avLst/>
                <a:gdLst>
                  <a:gd name="T0" fmla="*/ 0 w 52"/>
                  <a:gd name="T1" fmla="*/ 0 h 29"/>
                  <a:gd name="T2" fmla="*/ 4 w 52"/>
                  <a:gd name="T3" fmla="*/ 3 h 29"/>
                  <a:gd name="T4" fmla="*/ 9 w 52"/>
                  <a:gd name="T5" fmla="*/ 10 h 29"/>
                  <a:gd name="T6" fmla="*/ 9 w 52"/>
                  <a:gd name="T7" fmla="*/ 21 h 29"/>
                  <a:gd name="T8" fmla="*/ 4 w 52"/>
                  <a:gd name="T9" fmla="*/ 29 h 29"/>
                  <a:gd name="T10" fmla="*/ 9 w 52"/>
                  <a:gd name="T11" fmla="*/ 29 h 29"/>
                  <a:gd name="T12" fmla="*/ 26 w 52"/>
                  <a:gd name="T13" fmla="*/ 23 h 29"/>
                  <a:gd name="T14" fmla="*/ 43 w 52"/>
                  <a:gd name="T15" fmla="*/ 16 h 29"/>
                  <a:gd name="T16" fmla="*/ 52 w 52"/>
                  <a:gd name="T17" fmla="*/ 10 h 29"/>
                  <a:gd name="T18" fmla="*/ 43 w 52"/>
                  <a:gd name="T19" fmla="*/ 8 h 29"/>
                  <a:gd name="T20" fmla="*/ 26 w 52"/>
                  <a:gd name="T21" fmla="*/ 5 h 29"/>
                  <a:gd name="T22" fmla="*/ 9 w 52"/>
                  <a:gd name="T23" fmla="*/ 0 h 29"/>
                  <a:gd name="T24" fmla="*/ 0 w 5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9">
                    <a:moveTo>
                      <a:pt x="0" y="0"/>
                    </a:moveTo>
                    <a:lnTo>
                      <a:pt x="4" y="3"/>
                    </a:lnTo>
                    <a:lnTo>
                      <a:pt x="9" y="10"/>
                    </a:lnTo>
                    <a:lnTo>
                      <a:pt x="9" y="21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26" y="23"/>
                    </a:lnTo>
                    <a:lnTo>
                      <a:pt x="43" y="16"/>
                    </a:lnTo>
                    <a:lnTo>
                      <a:pt x="52" y="10"/>
                    </a:lnTo>
                    <a:lnTo>
                      <a:pt x="43" y="8"/>
                    </a:lnTo>
                    <a:lnTo>
                      <a:pt x="26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8"/>
              <p:cNvSpPr>
                <a:spLocks/>
              </p:cNvSpPr>
              <p:nvPr/>
            </p:nvSpPr>
            <p:spPr bwMode="auto">
              <a:xfrm>
                <a:off x="6824795" y="2496880"/>
                <a:ext cx="42307" cy="27104"/>
              </a:xfrm>
              <a:custGeom>
                <a:avLst/>
                <a:gdLst>
                  <a:gd name="T0" fmla="*/ 0 w 112"/>
                  <a:gd name="T1" fmla="*/ 34 h 44"/>
                  <a:gd name="T2" fmla="*/ 9 w 112"/>
                  <a:gd name="T3" fmla="*/ 24 h 44"/>
                  <a:gd name="T4" fmla="*/ 35 w 112"/>
                  <a:gd name="T5" fmla="*/ 13 h 44"/>
                  <a:gd name="T6" fmla="*/ 65 w 112"/>
                  <a:gd name="T7" fmla="*/ 3 h 44"/>
                  <a:gd name="T8" fmla="*/ 78 w 112"/>
                  <a:gd name="T9" fmla="*/ 0 h 44"/>
                  <a:gd name="T10" fmla="*/ 112 w 112"/>
                  <a:gd name="T11" fmla="*/ 44 h 44"/>
                  <a:gd name="T12" fmla="*/ 95 w 112"/>
                  <a:gd name="T13" fmla="*/ 44 h 44"/>
                  <a:gd name="T14" fmla="*/ 60 w 112"/>
                  <a:gd name="T15" fmla="*/ 44 h 44"/>
                  <a:gd name="T16" fmla="*/ 22 w 112"/>
                  <a:gd name="T17" fmla="*/ 42 h 44"/>
                  <a:gd name="T18" fmla="*/ 0 w 112"/>
                  <a:gd name="T1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44">
                    <a:moveTo>
                      <a:pt x="0" y="34"/>
                    </a:moveTo>
                    <a:lnTo>
                      <a:pt x="9" y="24"/>
                    </a:lnTo>
                    <a:lnTo>
                      <a:pt x="35" y="13"/>
                    </a:lnTo>
                    <a:lnTo>
                      <a:pt x="65" y="3"/>
                    </a:lnTo>
                    <a:lnTo>
                      <a:pt x="78" y="0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60" y="44"/>
                    </a:lnTo>
                    <a:lnTo>
                      <a:pt x="22" y="4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9"/>
              <p:cNvSpPr>
                <a:spLocks/>
              </p:cNvSpPr>
              <p:nvPr/>
            </p:nvSpPr>
            <p:spPr bwMode="auto">
              <a:xfrm>
                <a:off x="6782489" y="2479632"/>
                <a:ext cx="152984" cy="81312"/>
              </a:xfrm>
              <a:custGeom>
                <a:avLst/>
                <a:gdLst>
                  <a:gd name="T0" fmla="*/ 39 w 405"/>
                  <a:gd name="T1" fmla="*/ 7 h 132"/>
                  <a:gd name="T2" fmla="*/ 47 w 405"/>
                  <a:gd name="T3" fmla="*/ 23 h 132"/>
                  <a:gd name="T4" fmla="*/ 43 w 405"/>
                  <a:gd name="T5" fmla="*/ 36 h 132"/>
                  <a:gd name="T6" fmla="*/ 34 w 405"/>
                  <a:gd name="T7" fmla="*/ 52 h 132"/>
                  <a:gd name="T8" fmla="*/ 43 w 405"/>
                  <a:gd name="T9" fmla="*/ 65 h 132"/>
                  <a:gd name="T10" fmla="*/ 69 w 405"/>
                  <a:gd name="T11" fmla="*/ 52 h 132"/>
                  <a:gd name="T12" fmla="*/ 99 w 405"/>
                  <a:gd name="T13" fmla="*/ 36 h 132"/>
                  <a:gd name="T14" fmla="*/ 129 w 405"/>
                  <a:gd name="T15" fmla="*/ 23 h 132"/>
                  <a:gd name="T16" fmla="*/ 164 w 405"/>
                  <a:gd name="T17" fmla="*/ 13 h 132"/>
                  <a:gd name="T18" fmla="*/ 198 w 405"/>
                  <a:gd name="T19" fmla="*/ 5 h 132"/>
                  <a:gd name="T20" fmla="*/ 233 w 405"/>
                  <a:gd name="T21" fmla="*/ 0 h 132"/>
                  <a:gd name="T22" fmla="*/ 272 w 405"/>
                  <a:gd name="T23" fmla="*/ 0 h 132"/>
                  <a:gd name="T24" fmla="*/ 315 w 405"/>
                  <a:gd name="T25" fmla="*/ 5 h 132"/>
                  <a:gd name="T26" fmla="*/ 341 w 405"/>
                  <a:gd name="T27" fmla="*/ 15 h 132"/>
                  <a:gd name="T28" fmla="*/ 367 w 405"/>
                  <a:gd name="T29" fmla="*/ 20 h 132"/>
                  <a:gd name="T30" fmla="*/ 392 w 405"/>
                  <a:gd name="T31" fmla="*/ 28 h 132"/>
                  <a:gd name="T32" fmla="*/ 405 w 405"/>
                  <a:gd name="T33" fmla="*/ 44 h 132"/>
                  <a:gd name="T34" fmla="*/ 384 w 405"/>
                  <a:gd name="T35" fmla="*/ 57 h 132"/>
                  <a:gd name="T36" fmla="*/ 358 w 405"/>
                  <a:gd name="T37" fmla="*/ 67 h 132"/>
                  <a:gd name="T38" fmla="*/ 332 w 405"/>
                  <a:gd name="T39" fmla="*/ 75 h 132"/>
                  <a:gd name="T40" fmla="*/ 302 w 405"/>
                  <a:gd name="T41" fmla="*/ 80 h 132"/>
                  <a:gd name="T42" fmla="*/ 267 w 405"/>
                  <a:gd name="T43" fmla="*/ 85 h 132"/>
                  <a:gd name="T44" fmla="*/ 233 w 405"/>
                  <a:gd name="T45" fmla="*/ 88 h 132"/>
                  <a:gd name="T46" fmla="*/ 198 w 405"/>
                  <a:gd name="T47" fmla="*/ 85 h 132"/>
                  <a:gd name="T48" fmla="*/ 160 w 405"/>
                  <a:gd name="T49" fmla="*/ 83 h 132"/>
                  <a:gd name="T50" fmla="*/ 160 w 405"/>
                  <a:gd name="T51" fmla="*/ 72 h 132"/>
                  <a:gd name="T52" fmla="*/ 207 w 405"/>
                  <a:gd name="T53" fmla="*/ 70 h 132"/>
                  <a:gd name="T54" fmla="*/ 194 w 405"/>
                  <a:gd name="T55" fmla="*/ 65 h 132"/>
                  <a:gd name="T56" fmla="*/ 185 w 405"/>
                  <a:gd name="T57" fmla="*/ 54 h 132"/>
                  <a:gd name="T58" fmla="*/ 181 w 405"/>
                  <a:gd name="T59" fmla="*/ 41 h 132"/>
                  <a:gd name="T60" fmla="*/ 185 w 405"/>
                  <a:gd name="T61" fmla="*/ 33 h 132"/>
                  <a:gd name="T62" fmla="*/ 164 w 405"/>
                  <a:gd name="T63" fmla="*/ 36 h 132"/>
                  <a:gd name="T64" fmla="*/ 142 w 405"/>
                  <a:gd name="T65" fmla="*/ 41 h 132"/>
                  <a:gd name="T66" fmla="*/ 129 w 405"/>
                  <a:gd name="T67" fmla="*/ 49 h 132"/>
                  <a:gd name="T68" fmla="*/ 121 w 405"/>
                  <a:gd name="T69" fmla="*/ 57 h 132"/>
                  <a:gd name="T70" fmla="*/ 125 w 405"/>
                  <a:gd name="T71" fmla="*/ 67 h 132"/>
                  <a:gd name="T72" fmla="*/ 134 w 405"/>
                  <a:gd name="T73" fmla="*/ 78 h 132"/>
                  <a:gd name="T74" fmla="*/ 129 w 405"/>
                  <a:gd name="T75" fmla="*/ 83 h 132"/>
                  <a:gd name="T76" fmla="*/ 91 w 405"/>
                  <a:gd name="T77" fmla="*/ 83 h 132"/>
                  <a:gd name="T78" fmla="*/ 95 w 405"/>
                  <a:gd name="T79" fmla="*/ 98 h 132"/>
                  <a:gd name="T80" fmla="*/ 112 w 405"/>
                  <a:gd name="T81" fmla="*/ 109 h 132"/>
                  <a:gd name="T82" fmla="*/ 129 w 405"/>
                  <a:gd name="T83" fmla="*/ 119 h 132"/>
                  <a:gd name="T84" fmla="*/ 134 w 405"/>
                  <a:gd name="T85" fmla="*/ 132 h 132"/>
                  <a:gd name="T86" fmla="*/ 103 w 405"/>
                  <a:gd name="T87" fmla="*/ 130 h 132"/>
                  <a:gd name="T88" fmla="*/ 78 w 405"/>
                  <a:gd name="T89" fmla="*/ 119 h 132"/>
                  <a:gd name="T90" fmla="*/ 56 w 405"/>
                  <a:gd name="T91" fmla="*/ 106 h 132"/>
                  <a:gd name="T92" fmla="*/ 39 w 405"/>
                  <a:gd name="T93" fmla="*/ 93 h 132"/>
                  <a:gd name="T94" fmla="*/ 34 w 405"/>
                  <a:gd name="T95" fmla="*/ 101 h 132"/>
                  <a:gd name="T96" fmla="*/ 22 w 405"/>
                  <a:gd name="T97" fmla="*/ 106 h 132"/>
                  <a:gd name="T98" fmla="*/ 13 w 405"/>
                  <a:gd name="T99" fmla="*/ 109 h 132"/>
                  <a:gd name="T100" fmla="*/ 0 w 405"/>
                  <a:gd name="T101" fmla="*/ 104 h 132"/>
                  <a:gd name="T102" fmla="*/ 0 w 405"/>
                  <a:gd name="T103" fmla="*/ 78 h 132"/>
                  <a:gd name="T104" fmla="*/ 4 w 405"/>
                  <a:gd name="T105" fmla="*/ 54 h 132"/>
                  <a:gd name="T106" fmla="*/ 13 w 405"/>
                  <a:gd name="T107" fmla="*/ 31 h 132"/>
                  <a:gd name="T108" fmla="*/ 17 w 405"/>
                  <a:gd name="T109" fmla="*/ 7 h 132"/>
                  <a:gd name="T110" fmla="*/ 39 w 405"/>
                  <a:gd name="T111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5" h="132">
                    <a:moveTo>
                      <a:pt x="39" y="7"/>
                    </a:moveTo>
                    <a:lnTo>
                      <a:pt x="47" y="23"/>
                    </a:lnTo>
                    <a:lnTo>
                      <a:pt x="43" y="36"/>
                    </a:lnTo>
                    <a:lnTo>
                      <a:pt x="34" y="52"/>
                    </a:lnTo>
                    <a:lnTo>
                      <a:pt x="43" y="65"/>
                    </a:lnTo>
                    <a:lnTo>
                      <a:pt x="69" y="52"/>
                    </a:lnTo>
                    <a:lnTo>
                      <a:pt x="99" y="36"/>
                    </a:lnTo>
                    <a:lnTo>
                      <a:pt x="129" y="23"/>
                    </a:lnTo>
                    <a:lnTo>
                      <a:pt x="164" y="13"/>
                    </a:lnTo>
                    <a:lnTo>
                      <a:pt x="198" y="5"/>
                    </a:lnTo>
                    <a:lnTo>
                      <a:pt x="233" y="0"/>
                    </a:lnTo>
                    <a:lnTo>
                      <a:pt x="272" y="0"/>
                    </a:lnTo>
                    <a:lnTo>
                      <a:pt x="315" y="5"/>
                    </a:lnTo>
                    <a:lnTo>
                      <a:pt x="341" y="15"/>
                    </a:lnTo>
                    <a:lnTo>
                      <a:pt x="367" y="20"/>
                    </a:lnTo>
                    <a:lnTo>
                      <a:pt x="392" y="28"/>
                    </a:lnTo>
                    <a:lnTo>
                      <a:pt x="405" y="44"/>
                    </a:lnTo>
                    <a:lnTo>
                      <a:pt x="384" y="57"/>
                    </a:lnTo>
                    <a:lnTo>
                      <a:pt x="358" y="67"/>
                    </a:lnTo>
                    <a:lnTo>
                      <a:pt x="332" y="75"/>
                    </a:lnTo>
                    <a:lnTo>
                      <a:pt x="302" y="80"/>
                    </a:lnTo>
                    <a:lnTo>
                      <a:pt x="267" y="85"/>
                    </a:lnTo>
                    <a:lnTo>
                      <a:pt x="233" y="88"/>
                    </a:lnTo>
                    <a:lnTo>
                      <a:pt x="198" y="85"/>
                    </a:lnTo>
                    <a:lnTo>
                      <a:pt x="160" y="83"/>
                    </a:lnTo>
                    <a:lnTo>
                      <a:pt x="160" y="72"/>
                    </a:lnTo>
                    <a:lnTo>
                      <a:pt x="207" y="70"/>
                    </a:lnTo>
                    <a:lnTo>
                      <a:pt x="194" y="65"/>
                    </a:lnTo>
                    <a:lnTo>
                      <a:pt x="185" y="54"/>
                    </a:lnTo>
                    <a:lnTo>
                      <a:pt x="181" y="41"/>
                    </a:lnTo>
                    <a:lnTo>
                      <a:pt x="185" y="33"/>
                    </a:lnTo>
                    <a:lnTo>
                      <a:pt x="164" y="36"/>
                    </a:lnTo>
                    <a:lnTo>
                      <a:pt x="142" y="41"/>
                    </a:lnTo>
                    <a:lnTo>
                      <a:pt x="129" y="49"/>
                    </a:lnTo>
                    <a:lnTo>
                      <a:pt x="121" y="57"/>
                    </a:lnTo>
                    <a:lnTo>
                      <a:pt x="125" y="67"/>
                    </a:lnTo>
                    <a:lnTo>
                      <a:pt x="134" y="78"/>
                    </a:lnTo>
                    <a:lnTo>
                      <a:pt x="129" y="83"/>
                    </a:lnTo>
                    <a:lnTo>
                      <a:pt x="91" y="83"/>
                    </a:lnTo>
                    <a:lnTo>
                      <a:pt x="95" y="98"/>
                    </a:lnTo>
                    <a:lnTo>
                      <a:pt x="112" y="109"/>
                    </a:lnTo>
                    <a:lnTo>
                      <a:pt x="129" y="119"/>
                    </a:lnTo>
                    <a:lnTo>
                      <a:pt x="134" y="132"/>
                    </a:lnTo>
                    <a:lnTo>
                      <a:pt x="103" y="130"/>
                    </a:lnTo>
                    <a:lnTo>
                      <a:pt x="78" y="119"/>
                    </a:lnTo>
                    <a:lnTo>
                      <a:pt x="56" y="106"/>
                    </a:lnTo>
                    <a:lnTo>
                      <a:pt x="39" y="93"/>
                    </a:lnTo>
                    <a:lnTo>
                      <a:pt x="34" y="101"/>
                    </a:lnTo>
                    <a:lnTo>
                      <a:pt x="22" y="106"/>
                    </a:lnTo>
                    <a:lnTo>
                      <a:pt x="13" y="109"/>
                    </a:lnTo>
                    <a:lnTo>
                      <a:pt x="0" y="104"/>
                    </a:lnTo>
                    <a:lnTo>
                      <a:pt x="0" y="78"/>
                    </a:lnTo>
                    <a:lnTo>
                      <a:pt x="4" y="54"/>
                    </a:lnTo>
                    <a:lnTo>
                      <a:pt x="13" y="31"/>
                    </a:lnTo>
                    <a:lnTo>
                      <a:pt x="17" y="7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0"/>
              <p:cNvSpPr>
                <a:spLocks/>
              </p:cNvSpPr>
              <p:nvPr/>
            </p:nvSpPr>
            <p:spPr bwMode="auto">
              <a:xfrm>
                <a:off x="6860680" y="2496880"/>
                <a:ext cx="27575" cy="22792"/>
              </a:xfrm>
              <a:custGeom>
                <a:avLst/>
                <a:gdLst>
                  <a:gd name="T0" fmla="*/ 17 w 73"/>
                  <a:gd name="T1" fmla="*/ 0 h 37"/>
                  <a:gd name="T2" fmla="*/ 17 w 73"/>
                  <a:gd name="T3" fmla="*/ 11 h 37"/>
                  <a:gd name="T4" fmla="*/ 17 w 73"/>
                  <a:gd name="T5" fmla="*/ 18 h 37"/>
                  <a:gd name="T6" fmla="*/ 26 w 73"/>
                  <a:gd name="T7" fmla="*/ 26 h 37"/>
                  <a:gd name="T8" fmla="*/ 43 w 73"/>
                  <a:gd name="T9" fmla="*/ 29 h 37"/>
                  <a:gd name="T10" fmla="*/ 52 w 73"/>
                  <a:gd name="T11" fmla="*/ 24 h 37"/>
                  <a:gd name="T12" fmla="*/ 60 w 73"/>
                  <a:gd name="T13" fmla="*/ 18 h 37"/>
                  <a:gd name="T14" fmla="*/ 60 w 73"/>
                  <a:gd name="T15" fmla="*/ 13 h 37"/>
                  <a:gd name="T16" fmla="*/ 60 w 73"/>
                  <a:gd name="T17" fmla="*/ 5 h 37"/>
                  <a:gd name="T18" fmla="*/ 69 w 73"/>
                  <a:gd name="T19" fmla="*/ 13 h 37"/>
                  <a:gd name="T20" fmla="*/ 73 w 73"/>
                  <a:gd name="T21" fmla="*/ 21 h 37"/>
                  <a:gd name="T22" fmla="*/ 60 w 73"/>
                  <a:gd name="T23" fmla="*/ 29 h 37"/>
                  <a:gd name="T24" fmla="*/ 34 w 73"/>
                  <a:gd name="T25" fmla="*/ 37 h 37"/>
                  <a:gd name="T26" fmla="*/ 22 w 73"/>
                  <a:gd name="T27" fmla="*/ 37 h 37"/>
                  <a:gd name="T28" fmla="*/ 13 w 73"/>
                  <a:gd name="T29" fmla="*/ 31 h 37"/>
                  <a:gd name="T30" fmla="*/ 4 w 73"/>
                  <a:gd name="T31" fmla="*/ 26 h 37"/>
                  <a:gd name="T32" fmla="*/ 0 w 73"/>
                  <a:gd name="T33" fmla="*/ 18 h 37"/>
                  <a:gd name="T34" fmla="*/ 0 w 73"/>
                  <a:gd name="T35" fmla="*/ 3 h 37"/>
                  <a:gd name="T36" fmla="*/ 17 w 73"/>
                  <a:gd name="T3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37">
                    <a:moveTo>
                      <a:pt x="17" y="0"/>
                    </a:moveTo>
                    <a:lnTo>
                      <a:pt x="17" y="11"/>
                    </a:lnTo>
                    <a:lnTo>
                      <a:pt x="17" y="18"/>
                    </a:lnTo>
                    <a:lnTo>
                      <a:pt x="26" y="26"/>
                    </a:lnTo>
                    <a:lnTo>
                      <a:pt x="43" y="29"/>
                    </a:lnTo>
                    <a:lnTo>
                      <a:pt x="52" y="24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60" y="5"/>
                    </a:lnTo>
                    <a:lnTo>
                      <a:pt x="69" y="13"/>
                    </a:lnTo>
                    <a:lnTo>
                      <a:pt x="73" y="21"/>
                    </a:lnTo>
                    <a:lnTo>
                      <a:pt x="60" y="29"/>
                    </a:lnTo>
                    <a:lnTo>
                      <a:pt x="34" y="37"/>
                    </a:lnTo>
                    <a:lnTo>
                      <a:pt x="22" y="37"/>
                    </a:lnTo>
                    <a:lnTo>
                      <a:pt x="13" y="31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1"/>
              <p:cNvSpPr>
                <a:spLocks/>
              </p:cNvSpPr>
              <p:nvPr/>
            </p:nvSpPr>
            <p:spPr bwMode="auto">
              <a:xfrm>
                <a:off x="6893166" y="2491952"/>
                <a:ext cx="24553" cy="24024"/>
              </a:xfrm>
              <a:custGeom>
                <a:avLst/>
                <a:gdLst>
                  <a:gd name="T0" fmla="*/ 65 w 65"/>
                  <a:gd name="T1" fmla="*/ 26 h 39"/>
                  <a:gd name="T2" fmla="*/ 48 w 65"/>
                  <a:gd name="T3" fmla="*/ 32 h 39"/>
                  <a:gd name="T4" fmla="*/ 26 w 65"/>
                  <a:gd name="T5" fmla="*/ 37 h 39"/>
                  <a:gd name="T6" fmla="*/ 9 w 65"/>
                  <a:gd name="T7" fmla="*/ 39 h 39"/>
                  <a:gd name="T8" fmla="*/ 5 w 65"/>
                  <a:gd name="T9" fmla="*/ 37 h 39"/>
                  <a:gd name="T10" fmla="*/ 13 w 65"/>
                  <a:gd name="T11" fmla="*/ 24 h 39"/>
                  <a:gd name="T12" fmla="*/ 13 w 65"/>
                  <a:gd name="T13" fmla="*/ 13 h 39"/>
                  <a:gd name="T14" fmla="*/ 5 w 65"/>
                  <a:gd name="T15" fmla="*/ 3 h 39"/>
                  <a:gd name="T16" fmla="*/ 0 w 65"/>
                  <a:gd name="T17" fmla="*/ 0 h 39"/>
                  <a:gd name="T18" fmla="*/ 30 w 65"/>
                  <a:gd name="T19" fmla="*/ 6 h 39"/>
                  <a:gd name="T20" fmla="*/ 52 w 65"/>
                  <a:gd name="T21" fmla="*/ 11 h 39"/>
                  <a:gd name="T22" fmla="*/ 65 w 65"/>
                  <a:gd name="T23" fmla="*/ 16 h 39"/>
                  <a:gd name="T24" fmla="*/ 65 w 65"/>
                  <a:gd name="T25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39">
                    <a:moveTo>
                      <a:pt x="65" y="26"/>
                    </a:moveTo>
                    <a:lnTo>
                      <a:pt x="48" y="32"/>
                    </a:lnTo>
                    <a:lnTo>
                      <a:pt x="26" y="37"/>
                    </a:lnTo>
                    <a:lnTo>
                      <a:pt x="9" y="39"/>
                    </a:lnTo>
                    <a:lnTo>
                      <a:pt x="5" y="37"/>
                    </a:lnTo>
                    <a:lnTo>
                      <a:pt x="13" y="24"/>
                    </a:lnTo>
                    <a:lnTo>
                      <a:pt x="13" y="1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2" y="11"/>
                    </a:lnTo>
                    <a:lnTo>
                      <a:pt x="65" y="16"/>
                    </a:lnTo>
                    <a:lnTo>
                      <a:pt x="6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5938" name="Group 2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935939" name="Freeform 3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0" name="Freeform 4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1" name="Freeform 5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2" name="Freeform 6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3" name="Freeform 7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4" name="Freeform 8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5" name="Freeform 9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6" name="Freeform 10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7" name="Freeform 11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8" name="Freeform 12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9" name="Freeform 13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0" name="Freeform 14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1" name="Freeform 15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2" name="Freeform 16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3" name="Freeform 17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4" name="Freeform 18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5" name="Line 19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6" name="Freeform 20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7" name="Freeform 21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8" name="Freeform 22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9" name="Freeform 23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0" name="Freeform 24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1" name="Freeform 25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2" name="Freeform 26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3" name="Group 27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935964" name="Freeform 28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5" name="Freeform 29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6" name="Freeform 30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7" name="Freeform 31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8" name="Group 32"/>
          <p:cNvGrpSpPr>
            <a:grpSpLocks/>
          </p:cNvGrpSpPr>
          <p:nvPr/>
        </p:nvGrpSpPr>
        <p:grpSpPr bwMode="auto">
          <a:xfrm>
            <a:off x="3635375" y="1704975"/>
            <a:ext cx="2068513" cy="3595688"/>
            <a:chOff x="2290" y="1074"/>
            <a:chExt cx="1303" cy="2265"/>
          </a:xfrm>
        </p:grpSpPr>
        <p:sp>
          <p:nvSpPr>
            <p:cNvPr id="935969" name="Oval 33"/>
            <p:cNvSpPr>
              <a:spLocks noChangeAspect="1" noChangeArrowheads="1"/>
            </p:cNvSpPr>
            <p:nvPr/>
          </p:nvSpPr>
          <p:spPr bwMode="auto">
            <a:xfrm>
              <a:off x="3295" y="1074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70" name="Group 34"/>
            <p:cNvGrpSpPr>
              <a:grpSpLocks/>
            </p:cNvGrpSpPr>
            <p:nvPr/>
          </p:nvGrpSpPr>
          <p:grpSpPr bwMode="auto">
            <a:xfrm>
              <a:off x="2526" y="2432"/>
              <a:ext cx="435" cy="630"/>
              <a:chOff x="460" y="1141"/>
              <a:chExt cx="724" cy="630"/>
            </a:xfrm>
          </p:grpSpPr>
          <p:sp>
            <p:nvSpPr>
              <p:cNvPr id="935971" name="Freeform 35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2" name="Freeform 36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3" name="Freeform 37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4" name="Freeform 38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5" name="Line 39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6" name="Line 40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7" name="Line 41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8" name="Line 42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9" name="Line 43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0" name="Freeform 44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1" name="Line 45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2" name="Line 46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3" name="Line 47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4" name="Line 48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5" name="Line 49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6" name="Freeform 50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5987" name="Line 51"/>
            <p:cNvSpPr>
              <a:spLocks noChangeShapeType="1"/>
            </p:cNvSpPr>
            <p:nvPr/>
          </p:nvSpPr>
          <p:spPr bwMode="auto">
            <a:xfrm flipV="1">
              <a:off x="2290" y="1074"/>
              <a:ext cx="1121" cy="10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88" name="Line 52"/>
            <p:cNvSpPr>
              <a:spLocks noChangeShapeType="1"/>
            </p:cNvSpPr>
            <p:nvPr/>
          </p:nvSpPr>
          <p:spPr bwMode="auto">
            <a:xfrm flipV="1">
              <a:off x="3152" y="1532"/>
              <a:ext cx="420" cy="18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89" name="Group 53"/>
          <p:cNvGrpSpPr>
            <a:grpSpLocks/>
          </p:cNvGrpSpPr>
          <p:nvPr/>
        </p:nvGrpSpPr>
        <p:grpSpPr bwMode="auto">
          <a:xfrm>
            <a:off x="3635376" y="1890713"/>
            <a:ext cx="2535238" cy="3387726"/>
            <a:chOff x="2290" y="1191"/>
            <a:chExt cx="1597" cy="2134"/>
          </a:xfrm>
        </p:grpSpPr>
        <p:sp>
          <p:nvSpPr>
            <p:cNvPr id="935990" name="Line 54"/>
            <p:cNvSpPr>
              <a:spLocks noChangeShapeType="1"/>
            </p:cNvSpPr>
            <p:nvPr/>
          </p:nvSpPr>
          <p:spPr bwMode="auto">
            <a:xfrm flipV="1">
              <a:off x="3164" y="1673"/>
              <a:ext cx="705" cy="16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1" name="Line 55"/>
            <p:cNvSpPr>
              <a:spLocks noChangeShapeType="1"/>
            </p:cNvSpPr>
            <p:nvPr/>
          </p:nvSpPr>
          <p:spPr bwMode="auto">
            <a:xfrm flipV="1">
              <a:off x="2290" y="1231"/>
              <a:ext cx="1411" cy="92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2" name="Oval 56"/>
            <p:cNvSpPr>
              <a:spLocks noChangeAspect="1" noChangeArrowheads="1"/>
            </p:cNvSpPr>
            <p:nvPr/>
          </p:nvSpPr>
          <p:spPr bwMode="auto">
            <a:xfrm>
              <a:off x="3589" y="119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93" name="Group 57"/>
            <p:cNvGrpSpPr>
              <a:grpSpLocks/>
            </p:cNvGrpSpPr>
            <p:nvPr/>
          </p:nvGrpSpPr>
          <p:grpSpPr bwMode="auto">
            <a:xfrm>
              <a:off x="2494" y="2432"/>
              <a:ext cx="499" cy="630"/>
              <a:chOff x="460" y="1141"/>
              <a:chExt cx="724" cy="630"/>
            </a:xfrm>
          </p:grpSpPr>
          <p:sp>
            <p:nvSpPr>
              <p:cNvPr id="935994" name="Freeform 58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5" name="Freeform 59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6" name="Freeform 60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7" name="Freeform 61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8" name="Line 62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9" name="Line 63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0" name="Line 64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1" name="Line 65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2" name="Line 66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3" name="Freeform 67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4" name="Line 68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5" name="Line 69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6" name="Line 70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7" name="Line 71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8" name="Line 72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9" name="Freeform 73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10" name="Group 74"/>
          <p:cNvGrpSpPr>
            <a:grpSpLocks/>
          </p:cNvGrpSpPr>
          <p:nvPr/>
        </p:nvGrpSpPr>
        <p:grpSpPr bwMode="auto">
          <a:xfrm>
            <a:off x="3635375" y="2392363"/>
            <a:ext cx="3695700" cy="2908301"/>
            <a:chOff x="2290" y="1507"/>
            <a:chExt cx="2328" cy="1832"/>
          </a:xfrm>
        </p:grpSpPr>
        <p:sp>
          <p:nvSpPr>
            <p:cNvPr id="936011" name="Oval 75"/>
            <p:cNvSpPr>
              <a:spLocks noChangeAspect="1" noChangeArrowheads="1"/>
            </p:cNvSpPr>
            <p:nvPr/>
          </p:nvSpPr>
          <p:spPr bwMode="auto">
            <a:xfrm>
              <a:off x="4320" y="1507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2" name="Line 76"/>
            <p:cNvSpPr>
              <a:spLocks noChangeShapeType="1"/>
            </p:cNvSpPr>
            <p:nvPr/>
          </p:nvSpPr>
          <p:spPr bwMode="auto">
            <a:xfrm flipV="1">
              <a:off x="2290" y="1522"/>
              <a:ext cx="2157" cy="6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3" name="Line 77"/>
            <p:cNvSpPr>
              <a:spLocks noChangeShapeType="1"/>
            </p:cNvSpPr>
            <p:nvPr/>
          </p:nvSpPr>
          <p:spPr bwMode="auto">
            <a:xfrm flipV="1">
              <a:off x="3152" y="2091"/>
              <a:ext cx="1377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14" name="Group 78"/>
            <p:cNvGrpSpPr>
              <a:grpSpLocks/>
            </p:cNvGrpSpPr>
            <p:nvPr/>
          </p:nvGrpSpPr>
          <p:grpSpPr bwMode="auto">
            <a:xfrm>
              <a:off x="2424" y="2432"/>
              <a:ext cx="640" cy="630"/>
              <a:chOff x="460" y="1141"/>
              <a:chExt cx="724" cy="630"/>
            </a:xfrm>
          </p:grpSpPr>
          <p:sp>
            <p:nvSpPr>
              <p:cNvPr id="936015" name="Freeform 79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6" name="Freeform 80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7" name="Freeform 81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8" name="Freeform 82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9" name="Line 83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0" name="Line 84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1" name="Line 85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2" name="Line 86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3" name="Line 87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4" name="Freeform 88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5" name="Line 89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6" name="Line 90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7" name="Line 91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8" name="Line 92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9" name="Line 93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0" name="Freeform 94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31" name="Group 95"/>
          <p:cNvGrpSpPr>
            <a:grpSpLocks/>
          </p:cNvGrpSpPr>
          <p:nvPr/>
        </p:nvGrpSpPr>
        <p:grpSpPr bwMode="auto">
          <a:xfrm>
            <a:off x="3635375" y="2620963"/>
            <a:ext cx="4140200" cy="2679701"/>
            <a:chOff x="2290" y="1651"/>
            <a:chExt cx="2608" cy="1688"/>
          </a:xfrm>
        </p:grpSpPr>
        <p:sp>
          <p:nvSpPr>
            <p:cNvPr id="936032" name="Oval 96"/>
            <p:cNvSpPr>
              <a:spLocks noChangeAspect="1" noChangeArrowheads="1"/>
            </p:cNvSpPr>
            <p:nvPr/>
          </p:nvSpPr>
          <p:spPr bwMode="auto">
            <a:xfrm>
              <a:off x="4600" y="165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3" name="Line 97"/>
            <p:cNvSpPr>
              <a:spLocks noChangeShapeType="1"/>
            </p:cNvSpPr>
            <p:nvPr/>
          </p:nvSpPr>
          <p:spPr bwMode="auto">
            <a:xfrm flipV="1">
              <a:off x="2290" y="1658"/>
              <a:ext cx="2450" cy="5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4" name="Line 98"/>
            <p:cNvSpPr>
              <a:spLocks noChangeShapeType="1"/>
            </p:cNvSpPr>
            <p:nvPr/>
          </p:nvSpPr>
          <p:spPr bwMode="auto">
            <a:xfrm flipV="1">
              <a:off x="3152" y="2235"/>
              <a:ext cx="1611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35" name="Group 99"/>
            <p:cNvGrpSpPr>
              <a:grpSpLocks/>
            </p:cNvGrpSpPr>
            <p:nvPr/>
          </p:nvGrpSpPr>
          <p:grpSpPr bwMode="auto">
            <a:xfrm>
              <a:off x="2379" y="2432"/>
              <a:ext cx="730" cy="630"/>
              <a:chOff x="460" y="1141"/>
              <a:chExt cx="724" cy="630"/>
            </a:xfrm>
          </p:grpSpPr>
          <p:sp>
            <p:nvSpPr>
              <p:cNvPr id="936036" name="Freeform 100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7" name="Freeform 101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8" name="Freeform 102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9" name="Freeform 103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0" name="Line 104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1" name="Line 105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2" name="Line 106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3" name="Line 107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4" name="Line 108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5" name="Freeform 109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6" name="Line 110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7" name="Line 111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8" name="Line 112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9" name="Line 113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0" name="Line 114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1" name="Freeform 115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52" name="Group 116"/>
          <p:cNvGrpSpPr>
            <a:grpSpLocks/>
          </p:cNvGrpSpPr>
          <p:nvPr/>
        </p:nvGrpSpPr>
        <p:grpSpPr bwMode="auto">
          <a:xfrm>
            <a:off x="2263775" y="3429000"/>
            <a:ext cx="2740025" cy="2047875"/>
            <a:chOff x="1426" y="2160"/>
            <a:chExt cx="1726" cy="1290"/>
          </a:xfrm>
        </p:grpSpPr>
        <p:grpSp>
          <p:nvGrpSpPr>
            <p:cNvPr id="936053" name="Group 117"/>
            <p:cNvGrpSpPr>
              <a:grpSpLocks/>
            </p:cNvGrpSpPr>
            <p:nvPr/>
          </p:nvGrpSpPr>
          <p:grpSpPr bwMode="auto">
            <a:xfrm>
              <a:off x="1426" y="3031"/>
              <a:ext cx="270" cy="419"/>
              <a:chOff x="1732" y="3151"/>
              <a:chExt cx="270" cy="419"/>
            </a:xfrm>
          </p:grpSpPr>
          <p:sp>
            <p:nvSpPr>
              <p:cNvPr id="936054" name="Freeform 118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5" name="Freeform 119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6" name="Freeform 120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7" name="Freeform 121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8" name="Freeform 122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9" name="Freeform 123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0" name="Freeform 124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1" name="Freeform 125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2" name="Freeform 126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3" name="Freeform 127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4" name="Freeform 128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5" name="Freeform 129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6" name="Freeform 130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7" name="Freeform 131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8" name="Freeform 132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9" name="Freeform 133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0" name="Freeform 134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1" name="Freeform 135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2" name="Freeform 136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3" name="Freeform 137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4" name="Freeform 138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5" name="Freeform 139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6" name="Freeform 140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7" name="Freeform 141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8" name="Freeform 142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9" name="Freeform 143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0" name="Freeform 144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1" name="Freeform 145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082" name="Line 146"/>
            <p:cNvSpPr>
              <a:spLocks noChangeShapeType="1"/>
            </p:cNvSpPr>
            <p:nvPr/>
          </p:nvSpPr>
          <p:spPr bwMode="auto">
            <a:xfrm>
              <a:off x="1655" y="3067"/>
              <a:ext cx="1497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83" name="Line 147"/>
            <p:cNvSpPr>
              <a:spLocks noChangeShapeType="1"/>
            </p:cNvSpPr>
            <p:nvPr/>
          </p:nvSpPr>
          <p:spPr bwMode="auto">
            <a:xfrm flipV="1">
              <a:off x="1474" y="2160"/>
              <a:ext cx="816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084" name="Group 148"/>
          <p:cNvGrpSpPr>
            <a:grpSpLocks/>
          </p:cNvGrpSpPr>
          <p:nvPr/>
        </p:nvGrpSpPr>
        <p:grpSpPr bwMode="auto">
          <a:xfrm>
            <a:off x="2508250" y="3429000"/>
            <a:ext cx="2495550" cy="2136775"/>
            <a:chOff x="1580" y="2160"/>
            <a:chExt cx="1572" cy="1346"/>
          </a:xfrm>
        </p:grpSpPr>
        <p:grpSp>
          <p:nvGrpSpPr>
            <p:cNvPr id="936085" name="Group 149"/>
            <p:cNvGrpSpPr>
              <a:grpSpLocks/>
            </p:cNvGrpSpPr>
            <p:nvPr/>
          </p:nvGrpSpPr>
          <p:grpSpPr bwMode="auto">
            <a:xfrm>
              <a:off x="1580" y="3087"/>
              <a:ext cx="270" cy="419"/>
              <a:chOff x="1732" y="3151"/>
              <a:chExt cx="270" cy="419"/>
            </a:xfrm>
          </p:grpSpPr>
          <p:sp>
            <p:nvSpPr>
              <p:cNvPr id="936086" name="Freeform 150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7" name="Freeform 151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8" name="Freeform 152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9" name="Freeform 153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0" name="Freeform 154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1" name="Freeform 155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2" name="Freeform 156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3" name="Freeform 157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4" name="Freeform 158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5" name="Freeform 159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6" name="Freeform 160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7" name="Freeform 161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8" name="Freeform 162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9" name="Freeform 163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0" name="Freeform 164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1" name="Freeform 165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2" name="Freeform 166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3" name="Freeform 167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4" name="Freeform 168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5" name="Freeform 169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6" name="Freeform 170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7" name="Freeform 171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8" name="Freeform 172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9" name="Freeform 173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0" name="Freeform 174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1" name="Freeform 175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2" name="Freeform 176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3" name="Freeform 177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14" name="Line 178"/>
            <p:cNvSpPr>
              <a:spLocks noChangeShapeType="1"/>
            </p:cNvSpPr>
            <p:nvPr/>
          </p:nvSpPr>
          <p:spPr bwMode="auto">
            <a:xfrm flipV="1">
              <a:off x="1655" y="2160"/>
              <a:ext cx="635" cy="9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15" name="Line 179"/>
            <p:cNvSpPr>
              <a:spLocks noChangeShapeType="1"/>
            </p:cNvSpPr>
            <p:nvPr/>
          </p:nvSpPr>
          <p:spPr bwMode="auto">
            <a:xfrm>
              <a:off x="1791" y="3158"/>
              <a:ext cx="1361" cy="18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16" name="Group 180"/>
          <p:cNvGrpSpPr>
            <a:grpSpLocks/>
          </p:cNvGrpSpPr>
          <p:nvPr/>
        </p:nvGrpSpPr>
        <p:grpSpPr bwMode="auto">
          <a:xfrm>
            <a:off x="2988321" y="3507358"/>
            <a:ext cx="1960562" cy="2289174"/>
            <a:chOff x="1737" y="2108"/>
            <a:chExt cx="1235" cy="1442"/>
          </a:xfrm>
        </p:grpSpPr>
        <p:grpSp>
          <p:nvGrpSpPr>
            <p:cNvPr id="936117" name="Group 181"/>
            <p:cNvGrpSpPr>
              <a:grpSpLocks/>
            </p:cNvGrpSpPr>
            <p:nvPr/>
          </p:nvGrpSpPr>
          <p:grpSpPr bwMode="auto">
            <a:xfrm>
              <a:off x="1737" y="3147"/>
              <a:ext cx="254" cy="403"/>
              <a:chOff x="1737" y="3147"/>
              <a:chExt cx="254" cy="403"/>
            </a:xfrm>
          </p:grpSpPr>
          <p:sp>
            <p:nvSpPr>
              <p:cNvPr id="936118" name="Freeform 182"/>
              <p:cNvSpPr>
                <a:spLocks noChangeAspect="1"/>
              </p:cNvSpPr>
              <p:nvPr/>
            </p:nvSpPr>
            <p:spPr bwMode="auto">
              <a:xfrm>
                <a:off x="1816" y="3456"/>
                <a:ext cx="94" cy="94"/>
              </a:xfrm>
              <a:custGeom>
                <a:avLst/>
                <a:gdLst>
                  <a:gd name="T0" fmla="*/ 21 w 110"/>
                  <a:gd name="T1" fmla="*/ 99 h 110"/>
                  <a:gd name="T2" fmla="*/ 14 w 110"/>
                  <a:gd name="T3" fmla="*/ 98 h 110"/>
                  <a:gd name="T4" fmla="*/ 9 w 110"/>
                  <a:gd name="T5" fmla="*/ 95 h 110"/>
                  <a:gd name="T6" fmla="*/ 7 w 110"/>
                  <a:gd name="T7" fmla="*/ 93 h 110"/>
                  <a:gd name="T8" fmla="*/ 7 w 110"/>
                  <a:gd name="T9" fmla="*/ 88 h 110"/>
                  <a:gd name="T10" fmla="*/ 3 w 110"/>
                  <a:gd name="T11" fmla="*/ 84 h 110"/>
                  <a:gd name="T12" fmla="*/ 1 w 110"/>
                  <a:gd name="T13" fmla="*/ 81 h 110"/>
                  <a:gd name="T14" fmla="*/ 2 w 110"/>
                  <a:gd name="T15" fmla="*/ 79 h 110"/>
                  <a:gd name="T16" fmla="*/ 6 w 110"/>
                  <a:gd name="T17" fmla="*/ 73 h 110"/>
                  <a:gd name="T18" fmla="*/ 5 w 110"/>
                  <a:gd name="T19" fmla="*/ 68 h 110"/>
                  <a:gd name="T20" fmla="*/ 1 w 110"/>
                  <a:gd name="T21" fmla="*/ 62 h 110"/>
                  <a:gd name="T22" fmla="*/ 5 w 110"/>
                  <a:gd name="T23" fmla="*/ 57 h 110"/>
                  <a:gd name="T24" fmla="*/ 6 w 110"/>
                  <a:gd name="T25" fmla="*/ 52 h 110"/>
                  <a:gd name="T26" fmla="*/ 2 w 110"/>
                  <a:gd name="T27" fmla="*/ 47 h 110"/>
                  <a:gd name="T28" fmla="*/ 4 w 110"/>
                  <a:gd name="T29" fmla="*/ 41 h 110"/>
                  <a:gd name="T30" fmla="*/ 5 w 110"/>
                  <a:gd name="T31" fmla="*/ 35 h 110"/>
                  <a:gd name="T32" fmla="*/ 1 w 110"/>
                  <a:gd name="T33" fmla="*/ 30 h 110"/>
                  <a:gd name="T34" fmla="*/ 2 w 110"/>
                  <a:gd name="T35" fmla="*/ 25 h 110"/>
                  <a:gd name="T36" fmla="*/ 6 w 110"/>
                  <a:gd name="T37" fmla="*/ 18 h 110"/>
                  <a:gd name="T38" fmla="*/ 1 w 110"/>
                  <a:gd name="T39" fmla="*/ 13 h 110"/>
                  <a:gd name="T40" fmla="*/ 0 w 110"/>
                  <a:gd name="T41" fmla="*/ 8 h 110"/>
                  <a:gd name="T42" fmla="*/ 0 w 110"/>
                  <a:gd name="T43" fmla="*/ 3 h 110"/>
                  <a:gd name="T44" fmla="*/ 109 w 110"/>
                  <a:gd name="T45" fmla="*/ 0 h 110"/>
                  <a:gd name="T46" fmla="*/ 109 w 110"/>
                  <a:gd name="T47" fmla="*/ 5 h 110"/>
                  <a:gd name="T48" fmla="*/ 108 w 110"/>
                  <a:gd name="T49" fmla="*/ 10 h 110"/>
                  <a:gd name="T50" fmla="*/ 104 w 110"/>
                  <a:gd name="T51" fmla="*/ 16 h 110"/>
                  <a:gd name="T52" fmla="*/ 103 w 110"/>
                  <a:gd name="T53" fmla="*/ 19 h 110"/>
                  <a:gd name="T54" fmla="*/ 106 w 110"/>
                  <a:gd name="T55" fmla="*/ 24 h 110"/>
                  <a:gd name="T56" fmla="*/ 107 w 110"/>
                  <a:gd name="T57" fmla="*/ 29 h 110"/>
                  <a:gd name="T58" fmla="*/ 105 w 110"/>
                  <a:gd name="T59" fmla="*/ 32 h 110"/>
                  <a:gd name="T60" fmla="*/ 103 w 110"/>
                  <a:gd name="T61" fmla="*/ 36 h 110"/>
                  <a:gd name="T62" fmla="*/ 104 w 110"/>
                  <a:gd name="T63" fmla="*/ 41 h 110"/>
                  <a:gd name="T64" fmla="*/ 107 w 110"/>
                  <a:gd name="T65" fmla="*/ 45 h 110"/>
                  <a:gd name="T66" fmla="*/ 104 w 110"/>
                  <a:gd name="T67" fmla="*/ 49 h 110"/>
                  <a:gd name="T68" fmla="*/ 102 w 110"/>
                  <a:gd name="T69" fmla="*/ 53 h 110"/>
                  <a:gd name="T70" fmla="*/ 102 w 110"/>
                  <a:gd name="T71" fmla="*/ 56 h 110"/>
                  <a:gd name="T72" fmla="*/ 106 w 110"/>
                  <a:gd name="T73" fmla="*/ 60 h 110"/>
                  <a:gd name="T74" fmla="*/ 107 w 110"/>
                  <a:gd name="T75" fmla="*/ 62 h 110"/>
                  <a:gd name="T76" fmla="*/ 103 w 110"/>
                  <a:gd name="T77" fmla="*/ 68 h 110"/>
                  <a:gd name="T78" fmla="*/ 102 w 110"/>
                  <a:gd name="T79" fmla="*/ 73 h 110"/>
                  <a:gd name="T80" fmla="*/ 106 w 110"/>
                  <a:gd name="T81" fmla="*/ 79 h 110"/>
                  <a:gd name="T82" fmla="*/ 106 w 110"/>
                  <a:gd name="T83" fmla="*/ 81 h 110"/>
                  <a:gd name="T84" fmla="*/ 106 w 110"/>
                  <a:gd name="T85" fmla="*/ 84 h 110"/>
                  <a:gd name="T86" fmla="*/ 101 w 110"/>
                  <a:gd name="T87" fmla="*/ 89 h 110"/>
                  <a:gd name="T88" fmla="*/ 100 w 110"/>
                  <a:gd name="T89" fmla="*/ 95 h 110"/>
                  <a:gd name="T90" fmla="*/ 97 w 110"/>
                  <a:gd name="T91" fmla="*/ 98 h 110"/>
                  <a:gd name="T92" fmla="*/ 87 w 110"/>
                  <a:gd name="T93" fmla="*/ 100 h 110"/>
                  <a:gd name="T94" fmla="*/ 68 w 110"/>
                  <a:gd name="T95" fmla="*/ 109 h 110"/>
                  <a:gd name="T96" fmla="*/ 43 w 110"/>
                  <a:gd name="T9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28" y="108"/>
                    </a:moveTo>
                    <a:lnTo>
                      <a:pt x="21" y="99"/>
                    </a:lnTo>
                    <a:lnTo>
                      <a:pt x="17" y="99"/>
                    </a:lnTo>
                    <a:lnTo>
                      <a:pt x="14" y="98"/>
                    </a:lnTo>
                    <a:lnTo>
                      <a:pt x="11" y="96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3" y="84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4" y="76"/>
                    </a:lnTo>
                    <a:lnTo>
                      <a:pt x="6" y="73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5" y="57"/>
                    </a:lnTo>
                    <a:lnTo>
                      <a:pt x="7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4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4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6" y="44"/>
                    </a:lnTo>
                    <a:lnTo>
                      <a:pt x="107" y="45"/>
                    </a:lnTo>
                    <a:lnTo>
                      <a:pt x="106" y="47"/>
                    </a:lnTo>
                    <a:lnTo>
                      <a:pt x="104" y="49"/>
                    </a:lnTo>
                    <a:lnTo>
                      <a:pt x="103" y="51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3" y="57"/>
                    </a:lnTo>
                    <a:lnTo>
                      <a:pt x="106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8"/>
                    </a:lnTo>
                    <a:lnTo>
                      <a:pt x="102" y="70"/>
                    </a:lnTo>
                    <a:lnTo>
                      <a:pt x="102" y="73"/>
                    </a:lnTo>
                    <a:lnTo>
                      <a:pt x="103" y="76"/>
                    </a:lnTo>
                    <a:lnTo>
                      <a:pt x="106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3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98" y="96"/>
                    </a:lnTo>
                    <a:lnTo>
                      <a:pt x="97" y="98"/>
                    </a:lnTo>
                    <a:lnTo>
                      <a:pt x="94" y="99"/>
                    </a:lnTo>
                    <a:lnTo>
                      <a:pt x="87" y="100"/>
                    </a:lnTo>
                    <a:lnTo>
                      <a:pt x="81" y="108"/>
                    </a:lnTo>
                    <a:lnTo>
                      <a:pt x="68" y="109"/>
                    </a:lnTo>
                    <a:lnTo>
                      <a:pt x="55" y="109"/>
                    </a:lnTo>
                    <a:lnTo>
                      <a:pt x="43" y="109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9" name="Freeform 183"/>
              <p:cNvSpPr>
                <a:spLocks noChangeAspect="1"/>
              </p:cNvSpPr>
              <p:nvPr/>
            </p:nvSpPr>
            <p:spPr bwMode="auto">
              <a:xfrm>
                <a:off x="1817" y="3456"/>
                <a:ext cx="90" cy="15"/>
              </a:xfrm>
              <a:custGeom>
                <a:avLst/>
                <a:gdLst>
                  <a:gd name="T0" fmla="*/ 105 w 106"/>
                  <a:gd name="T1" fmla="*/ 0 h 17"/>
                  <a:gd name="T2" fmla="*/ 105 w 106"/>
                  <a:gd name="T3" fmla="*/ 16 h 17"/>
                  <a:gd name="T4" fmla="*/ 0 w 106"/>
                  <a:gd name="T5" fmla="*/ 16 h 17"/>
                  <a:gd name="T6" fmla="*/ 0 w 106"/>
                  <a:gd name="T7" fmla="*/ 0 h 17"/>
                  <a:gd name="T8" fmla="*/ 105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105" y="0"/>
                    </a:moveTo>
                    <a:lnTo>
                      <a:pt x="10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0" name="Freeform 184"/>
              <p:cNvSpPr>
                <a:spLocks noChangeAspect="1"/>
              </p:cNvSpPr>
              <p:nvPr/>
            </p:nvSpPr>
            <p:spPr bwMode="auto">
              <a:xfrm>
                <a:off x="1817" y="3457"/>
                <a:ext cx="15" cy="15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1" name="Freeform 185"/>
              <p:cNvSpPr>
                <a:spLocks noChangeAspect="1"/>
              </p:cNvSpPr>
              <p:nvPr/>
            </p:nvSpPr>
            <p:spPr bwMode="auto">
              <a:xfrm>
                <a:off x="1839" y="3459"/>
                <a:ext cx="47" cy="14"/>
              </a:xfrm>
              <a:custGeom>
                <a:avLst/>
                <a:gdLst>
                  <a:gd name="T0" fmla="*/ 0 w 55"/>
                  <a:gd name="T1" fmla="*/ 2 h 17"/>
                  <a:gd name="T2" fmla="*/ 3 w 55"/>
                  <a:gd name="T3" fmla="*/ 6 h 17"/>
                  <a:gd name="T4" fmla="*/ 1 w 55"/>
                  <a:gd name="T5" fmla="*/ 12 h 17"/>
                  <a:gd name="T6" fmla="*/ 4 w 55"/>
                  <a:gd name="T7" fmla="*/ 16 h 17"/>
                  <a:gd name="T8" fmla="*/ 19 w 55"/>
                  <a:gd name="T9" fmla="*/ 16 h 17"/>
                  <a:gd name="T10" fmla="*/ 38 w 55"/>
                  <a:gd name="T11" fmla="*/ 14 h 17"/>
                  <a:gd name="T12" fmla="*/ 50 w 55"/>
                  <a:gd name="T13" fmla="*/ 12 h 17"/>
                  <a:gd name="T14" fmla="*/ 48 w 55"/>
                  <a:gd name="T15" fmla="*/ 7 h 17"/>
                  <a:gd name="T16" fmla="*/ 54 w 55"/>
                  <a:gd name="T17" fmla="*/ 0 h 17"/>
                  <a:gd name="T18" fmla="*/ 23 w 55"/>
                  <a:gd name="T19" fmla="*/ 1 h 17"/>
                  <a:gd name="T20" fmla="*/ 0 w 55"/>
                  <a:gd name="T21" fmla="*/ 2 h 17"/>
                  <a:gd name="T22" fmla="*/ 0 w 5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2"/>
                    </a:moveTo>
                    <a:lnTo>
                      <a:pt x="3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9" y="16"/>
                    </a:lnTo>
                    <a:lnTo>
                      <a:pt x="38" y="14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54" y="0"/>
                    </a:lnTo>
                    <a:lnTo>
                      <a:pt x="23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2" name="Freeform 186"/>
              <p:cNvSpPr>
                <a:spLocks noChangeAspect="1"/>
              </p:cNvSpPr>
              <p:nvPr/>
            </p:nvSpPr>
            <p:spPr bwMode="auto">
              <a:xfrm>
                <a:off x="1825" y="3468"/>
                <a:ext cx="67" cy="15"/>
              </a:xfrm>
              <a:custGeom>
                <a:avLst/>
                <a:gdLst>
                  <a:gd name="T0" fmla="*/ 18 w 79"/>
                  <a:gd name="T1" fmla="*/ 7 h 17"/>
                  <a:gd name="T2" fmla="*/ 3 w 79"/>
                  <a:gd name="T3" fmla="*/ 10 h 17"/>
                  <a:gd name="T4" fmla="*/ 13 w 79"/>
                  <a:gd name="T5" fmla="*/ 11 h 17"/>
                  <a:gd name="T6" fmla="*/ 0 w 79"/>
                  <a:gd name="T7" fmla="*/ 16 h 17"/>
                  <a:gd name="T8" fmla="*/ 9 w 79"/>
                  <a:gd name="T9" fmla="*/ 16 h 17"/>
                  <a:gd name="T10" fmla="*/ 24 w 79"/>
                  <a:gd name="T11" fmla="*/ 12 h 17"/>
                  <a:gd name="T12" fmla="*/ 43 w 79"/>
                  <a:gd name="T13" fmla="*/ 12 h 17"/>
                  <a:gd name="T14" fmla="*/ 57 w 79"/>
                  <a:gd name="T15" fmla="*/ 11 h 17"/>
                  <a:gd name="T16" fmla="*/ 78 w 79"/>
                  <a:gd name="T17" fmla="*/ 7 h 17"/>
                  <a:gd name="T18" fmla="*/ 76 w 79"/>
                  <a:gd name="T19" fmla="*/ 4 h 17"/>
                  <a:gd name="T20" fmla="*/ 77 w 79"/>
                  <a:gd name="T21" fmla="*/ 0 h 17"/>
                  <a:gd name="T22" fmla="*/ 58 w 79"/>
                  <a:gd name="T23" fmla="*/ 4 h 17"/>
                  <a:gd name="T24" fmla="*/ 29 w 79"/>
                  <a:gd name="T25" fmla="*/ 5 h 17"/>
                  <a:gd name="T26" fmla="*/ 24 w 79"/>
                  <a:gd name="T27" fmla="*/ 7 h 17"/>
                  <a:gd name="T28" fmla="*/ 18 w 79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7">
                    <a:moveTo>
                      <a:pt x="18" y="7"/>
                    </a:moveTo>
                    <a:lnTo>
                      <a:pt x="3" y="10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57" y="11"/>
                    </a:lnTo>
                    <a:lnTo>
                      <a:pt x="78" y="7"/>
                    </a:lnTo>
                    <a:lnTo>
                      <a:pt x="76" y="4"/>
                    </a:lnTo>
                    <a:lnTo>
                      <a:pt x="77" y="0"/>
                    </a:lnTo>
                    <a:lnTo>
                      <a:pt x="58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8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3" name="Freeform 187"/>
              <p:cNvSpPr>
                <a:spLocks noChangeAspect="1"/>
              </p:cNvSpPr>
              <p:nvPr/>
            </p:nvSpPr>
            <p:spPr bwMode="auto">
              <a:xfrm>
                <a:off x="1838" y="3524"/>
                <a:ext cx="50" cy="15"/>
              </a:xfrm>
              <a:custGeom>
                <a:avLst/>
                <a:gdLst>
                  <a:gd name="T0" fmla="*/ 0 w 59"/>
                  <a:gd name="T1" fmla="*/ 1 h 17"/>
                  <a:gd name="T2" fmla="*/ 8 w 59"/>
                  <a:gd name="T3" fmla="*/ 0 h 17"/>
                  <a:gd name="T4" fmla="*/ 27 w 59"/>
                  <a:gd name="T5" fmla="*/ 3 h 17"/>
                  <a:gd name="T6" fmla="*/ 50 w 59"/>
                  <a:gd name="T7" fmla="*/ 2 h 17"/>
                  <a:gd name="T8" fmla="*/ 57 w 59"/>
                  <a:gd name="T9" fmla="*/ 2 h 17"/>
                  <a:gd name="T10" fmla="*/ 50 w 59"/>
                  <a:gd name="T11" fmla="*/ 3 h 17"/>
                  <a:gd name="T12" fmla="*/ 58 w 59"/>
                  <a:gd name="T13" fmla="*/ 8 h 17"/>
                  <a:gd name="T14" fmla="*/ 38 w 59"/>
                  <a:gd name="T15" fmla="*/ 11 h 17"/>
                  <a:gd name="T16" fmla="*/ 30 w 59"/>
                  <a:gd name="T17" fmla="*/ 16 h 17"/>
                  <a:gd name="T18" fmla="*/ 8 w 59"/>
                  <a:gd name="T19" fmla="*/ 14 h 17"/>
                  <a:gd name="T20" fmla="*/ 8 w 59"/>
                  <a:gd name="T21" fmla="*/ 9 h 17"/>
                  <a:gd name="T22" fmla="*/ 8 w 59"/>
                  <a:gd name="T23" fmla="*/ 6 h 17"/>
                  <a:gd name="T24" fmla="*/ 1 w 59"/>
                  <a:gd name="T25" fmla="*/ 3 h 17"/>
                  <a:gd name="T26" fmla="*/ 0 w 5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8" y="0"/>
                    </a:lnTo>
                    <a:lnTo>
                      <a:pt x="27" y="3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58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8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4" name="Freeform 188"/>
              <p:cNvSpPr>
                <a:spLocks noChangeAspect="1"/>
              </p:cNvSpPr>
              <p:nvPr/>
            </p:nvSpPr>
            <p:spPr bwMode="auto">
              <a:xfrm>
                <a:off x="1832" y="3513"/>
                <a:ext cx="65" cy="14"/>
              </a:xfrm>
              <a:custGeom>
                <a:avLst/>
                <a:gdLst>
                  <a:gd name="T0" fmla="*/ 0 w 77"/>
                  <a:gd name="T1" fmla="*/ 12 h 17"/>
                  <a:gd name="T2" fmla="*/ 16 w 77"/>
                  <a:gd name="T3" fmla="*/ 9 h 17"/>
                  <a:gd name="T4" fmla="*/ 73 w 77"/>
                  <a:gd name="T5" fmla="*/ 0 h 17"/>
                  <a:gd name="T6" fmla="*/ 67 w 77"/>
                  <a:gd name="T7" fmla="*/ 9 h 17"/>
                  <a:gd name="T8" fmla="*/ 76 w 77"/>
                  <a:gd name="T9" fmla="*/ 12 h 17"/>
                  <a:gd name="T10" fmla="*/ 66 w 77"/>
                  <a:gd name="T11" fmla="*/ 14 h 17"/>
                  <a:gd name="T12" fmla="*/ 49 w 77"/>
                  <a:gd name="T13" fmla="*/ 14 h 17"/>
                  <a:gd name="T14" fmla="*/ 39 w 77"/>
                  <a:gd name="T15" fmla="*/ 16 h 17"/>
                  <a:gd name="T16" fmla="*/ 26 w 77"/>
                  <a:gd name="T17" fmla="*/ 14 h 17"/>
                  <a:gd name="T18" fmla="*/ 10 w 77"/>
                  <a:gd name="T19" fmla="*/ 13 h 17"/>
                  <a:gd name="T20" fmla="*/ 0 w 7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7">
                    <a:moveTo>
                      <a:pt x="0" y="12"/>
                    </a:moveTo>
                    <a:lnTo>
                      <a:pt x="16" y="9"/>
                    </a:lnTo>
                    <a:lnTo>
                      <a:pt x="73" y="0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66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26" y="14"/>
                    </a:lnTo>
                    <a:lnTo>
                      <a:pt x="10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5" name="Freeform 189"/>
              <p:cNvSpPr>
                <a:spLocks noChangeAspect="1"/>
              </p:cNvSpPr>
              <p:nvPr/>
            </p:nvSpPr>
            <p:spPr bwMode="auto">
              <a:xfrm>
                <a:off x="1825" y="3478"/>
                <a:ext cx="69" cy="15"/>
              </a:xfrm>
              <a:custGeom>
                <a:avLst/>
                <a:gdLst>
                  <a:gd name="T0" fmla="*/ 26 w 81"/>
                  <a:gd name="T1" fmla="*/ 5 h 17"/>
                  <a:gd name="T2" fmla="*/ 43 w 81"/>
                  <a:gd name="T3" fmla="*/ 3 h 17"/>
                  <a:gd name="T4" fmla="*/ 70 w 81"/>
                  <a:gd name="T5" fmla="*/ 1 h 17"/>
                  <a:gd name="T6" fmla="*/ 78 w 81"/>
                  <a:gd name="T7" fmla="*/ 0 h 17"/>
                  <a:gd name="T8" fmla="*/ 72 w 81"/>
                  <a:gd name="T9" fmla="*/ 5 h 17"/>
                  <a:gd name="T10" fmla="*/ 80 w 81"/>
                  <a:gd name="T11" fmla="*/ 8 h 17"/>
                  <a:gd name="T12" fmla="*/ 70 w 81"/>
                  <a:gd name="T13" fmla="*/ 9 h 17"/>
                  <a:gd name="T14" fmla="*/ 58 w 81"/>
                  <a:gd name="T15" fmla="*/ 9 h 17"/>
                  <a:gd name="T16" fmla="*/ 29 w 81"/>
                  <a:gd name="T17" fmla="*/ 12 h 17"/>
                  <a:gd name="T18" fmla="*/ 3 w 81"/>
                  <a:gd name="T19" fmla="*/ 16 h 17"/>
                  <a:gd name="T20" fmla="*/ 15 w 81"/>
                  <a:gd name="T21" fmla="*/ 12 h 17"/>
                  <a:gd name="T22" fmla="*/ 0 w 81"/>
                  <a:gd name="T23" fmla="*/ 11 h 17"/>
                  <a:gd name="T24" fmla="*/ 26 w 8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7">
                    <a:moveTo>
                      <a:pt x="26" y="5"/>
                    </a:moveTo>
                    <a:lnTo>
                      <a:pt x="43" y="3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80" y="8"/>
                    </a:lnTo>
                    <a:lnTo>
                      <a:pt x="70" y="9"/>
                    </a:lnTo>
                    <a:lnTo>
                      <a:pt x="58" y="9"/>
                    </a:lnTo>
                    <a:lnTo>
                      <a:pt x="29" y="12"/>
                    </a:lnTo>
                    <a:lnTo>
                      <a:pt x="3" y="16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2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6" name="Freeform 190"/>
              <p:cNvSpPr>
                <a:spLocks noChangeAspect="1"/>
              </p:cNvSpPr>
              <p:nvPr/>
            </p:nvSpPr>
            <p:spPr bwMode="auto">
              <a:xfrm>
                <a:off x="1828" y="3490"/>
                <a:ext cx="66" cy="14"/>
              </a:xfrm>
              <a:custGeom>
                <a:avLst/>
                <a:gdLst>
                  <a:gd name="T0" fmla="*/ 0 w 77"/>
                  <a:gd name="T1" fmla="*/ 6 h 17"/>
                  <a:gd name="T2" fmla="*/ 12 w 77"/>
                  <a:gd name="T3" fmla="*/ 9 h 17"/>
                  <a:gd name="T4" fmla="*/ 19 w 77"/>
                  <a:gd name="T5" fmla="*/ 5 h 17"/>
                  <a:gd name="T6" fmla="*/ 28 w 77"/>
                  <a:gd name="T7" fmla="*/ 5 h 17"/>
                  <a:gd name="T8" fmla="*/ 43 w 77"/>
                  <a:gd name="T9" fmla="*/ 5 h 17"/>
                  <a:gd name="T10" fmla="*/ 36 w 77"/>
                  <a:gd name="T11" fmla="*/ 10 h 17"/>
                  <a:gd name="T12" fmla="*/ 25 w 77"/>
                  <a:gd name="T13" fmla="*/ 10 h 17"/>
                  <a:gd name="T14" fmla="*/ 13 w 77"/>
                  <a:gd name="T15" fmla="*/ 11 h 17"/>
                  <a:gd name="T16" fmla="*/ 1 w 77"/>
                  <a:gd name="T17" fmla="*/ 16 h 17"/>
                  <a:gd name="T18" fmla="*/ 20 w 77"/>
                  <a:gd name="T19" fmla="*/ 14 h 17"/>
                  <a:gd name="T20" fmla="*/ 36 w 77"/>
                  <a:gd name="T21" fmla="*/ 14 h 17"/>
                  <a:gd name="T22" fmla="*/ 41 w 77"/>
                  <a:gd name="T23" fmla="*/ 16 h 17"/>
                  <a:gd name="T24" fmla="*/ 52 w 77"/>
                  <a:gd name="T25" fmla="*/ 13 h 17"/>
                  <a:gd name="T26" fmla="*/ 67 w 77"/>
                  <a:gd name="T27" fmla="*/ 11 h 17"/>
                  <a:gd name="T28" fmla="*/ 75 w 77"/>
                  <a:gd name="T29" fmla="*/ 9 h 17"/>
                  <a:gd name="T30" fmla="*/ 69 w 77"/>
                  <a:gd name="T31" fmla="*/ 8 h 17"/>
                  <a:gd name="T32" fmla="*/ 76 w 77"/>
                  <a:gd name="T33" fmla="*/ 0 h 17"/>
                  <a:gd name="T34" fmla="*/ 0 w 77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17">
                    <a:moveTo>
                      <a:pt x="0" y="6"/>
                    </a:moveTo>
                    <a:lnTo>
                      <a:pt x="12" y="9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43" y="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13" y="11"/>
                    </a:lnTo>
                    <a:lnTo>
                      <a:pt x="1" y="16"/>
                    </a:lnTo>
                    <a:lnTo>
                      <a:pt x="20" y="14"/>
                    </a:lnTo>
                    <a:lnTo>
                      <a:pt x="36" y="14"/>
                    </a:lnTo>
                    <a:lnTo>
                      <a:pt x="41" y="16"/>
                    </a:lnTo>
                    <a:lnTo>
                      <a:pt x="52" y="13"/>
                    </a:lnTo>
                    <a:lnTo>
                      <a:pt x="67" y="11"/>
                    </a:lnTo>
                    <a:lnTo>
                      <a:pt x="75" y="9"/>
                    </a:lnTo>
                    <a:lnTo>
                      <a:pt x="69" y="8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7" name="Freeform 191"/>
              <p:cNvSpPr>
                <a:spLocks noChangeAspect="1"/>
              </p:cNvSpPr>
              <p:nvPr/>
            </p:nvSpPr>
            <p:spPr bwMode="auto">
              <a:xfrm>
                <a:off x="1832" y="3502"/>
                <a:ext cx="63" cy="15"/>
              </a:xfrm>
              <a:custGeom>
                <a:avLst/>
                <a:gdLst>
                  <a:gd name="T0" fmla="*/ 1 w 74"/>
                  <a:gd name="T1" fmla="*/ 8 h 17"/>
                  <a:gd name="T2" fmla="*/ 49 w 74"/>
                  <a:gd name="T3" fmla="*/ 1 h 17"/>
                  <a:gd name="T4" fmla="*/ 67 w 74"/>
                  <a:gd name="T5" fmla="*/ 0 h 17"/>
                  <a:gd name="T6" fmla="*/ 61 w 74"/>
                  <a:gd name="T7" fmla="*/ 4 h 17"/>
                  <a:gd name="T8" fmla="*/ 67 w 74"/>
                  <a:gd name="T9" fmla="*/ 9 h 17"/>
                  <a:gd name="T10" fmla="*/ 73 w 74"/>
                  <a:gd name="T11" fmla="*/ 8 h 17"/>
                  <a:gd name="T12" fmla="*/ 57 w 74"/>
                  <a:gd name="T13" fmla="*/ 11 h 17"/>
                  <a:gd name="T14" fmla="*/ 31 w 74"/>
                  <a:gd name="T15" fmla="*/ 14 h 17"/>
                  <a:gd name="T16" fmla="*/ 14 w 74"/>
                  <a:gd name="T17" fmla="*/ 14 h 17"/>
                  <a:gd name="T18" fmla="*/ 0 w 74"/>
                  <a:gd name="T19" fmla="*/ 16 h 17"/>
                  <a:gd name="T20" fmla="*/ 20 w 74"/>
                  <a:gd name="T21" fmla="*/ 12 h 17"/>
                  <a:gd name="T22" fmla="*/ 36 w 74"/>
                  <a:gd name="T23" fmla="*/ 9 h 17"/>
                  <a:gd name="T24" fmla="*/ 9 w 74"/>
                  <a:gd name="T25" fmla="*/ 6 h 17"/>
                  <a:gd name="T26" fmla="*/ 1 w 74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7">
                    <a:moveTo>
                      <a:pt x="1" y="8"/>
                    </a:moveTo>
                    <a:lnTo>
                      <a:pt x="49" y="1"/>
                    </a:lnTo>
                    <a:lnTo>
                      <a:pt x="67" y="0"/>
                    </a:lnTo>
                    <a:lnTo>
                      <a:pt x="61" y="4"/>
                    </a:lnTo>
                    <a:lnTo>
                      <a:pt x="67" y="9"/>
                    </a:lnTo>
                    <a:lnTo>
                      <a:pt x="73" y="8"/>
                    </a:lnTo>
                    <a:lnTo>
                      <a:pt x="57" y="11"/>
                    </a:lnTo>
                    <a:lnTo>
                      <a:pt x="31" y="14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20" y="12"/>
                    </a:lnTo>
                    <a:lnTo>
                      <a:pt x="36" y="9"/>
                    </a:lnTo>
                    <a:lnTo>
                      <a:pt x="9" y="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8" name="Freeform 192"/>
              <p:cNvSpPr>
                <a:spLocks noChangeAspect="1"/>
              </p:cNvSpPr>
              <p:nvPr/>
            </p:nvSpPr>
            <p:spPr bwMode="auto">
              <a:xfrm>
                <a:off x="1890" y="3458"/>
                <a:ext cx="17" cy="44"/>
              </a:xfrm>
              <a:custGeom>
                <a:avLst/>
                <a:gdLst>
                  <a:gd name="T0" fmla="*/ 0 w 21"/>
                  <a:gd name="T1" fmla="*/ 0 h 52"/>
                  <a:gd name="T2" fmla="*/ 7 w 21"/>
                  <a:gd name="T3" fmla="*/ 4 h 52"/>
                  <a:gd name="T4" fmla="*/ 8 w 21"/>
                  <a:gd name="T5" fmla="*/ 8 h 52"/>
                  <a:gd name="T6" fmla="*/ 5 w 21"/>
                  <a:gd name="T7" fmla="*/ 10 h 52"/>
                  <a:gd name="T8" fmla="*/ 2 w 21"/>
                  <a:gd name="T9" fmla="*/ 12 h 52"/>
                  <a:gd name="T10" fmla="*/ 6 w 21"/>
                  <a:gd name="T11" fmla="*/ 17 h 52"/>
                  <a:gd name="T12" fmla="*/ 6 w 21"/>
                  <a:gd name="T13" fmla="*/ 20 h 52"/>
                  <a:gd name="T14" fmla="*/ 5 w 21"/>
                  <a:gd name="T15" fmla="*/ 23 h 52"/>
                  <a:gd name="T16" fmla="*/ 8 w 21"/>
                  <a:gd name="T17" fmla="*/ 24 h 52"/>
                  <a:gd name="T18" fmla="*/ 5 w 21"/>
                  <a:gd name="T19" fmla="*/ 28 h 52"/>
                  <a:gd name="T20" fmla="*/ 4 w 21"/>
                  <a:gd name="T21" fmla="*/ 29 h 52"/>
                  <a:gd name="T22" fmla="*/ 10 w 21"/>
                  <a:gd name="T23" fmla="*/ 34 h 52"/>
                  <a:gd name="T24" fmla="*/ 7 w 21"/>
                  <a:gd name="T25" fmla="*/ 37 h 52"/>
                  <a:gd name="T26" fmla="*/ 11 w 21"/>
                  <a:gd name="T27" fmla="*/ 42 h 52"/>
                  <a:gd name="T28" fmla="*/ 8 w 21"/>
                  <a:gd name="T29" fmla="*/ 46 h 52"/>
                  <a:gd name="T30" fmla="*/ 0 w 21"/>
                  <a:gd name="T31" fmla="*/ 51 h 52"/>
                  <a:gd name="T32" fmla="*/ 11 w 21"/>
                  <a:gd name="T33" fmla="*/ 48 h 52"/>
                  <a:gd name="T34" fmla="*/ 17 w 21"/>
                  <a:gd name="T35" fmla="*/ 42 h 52"/>
                  <a:gd name="T36" fmla="*/ 14 w 21"/>
                  <a:gd name="T37" fmla="*/ 38 h 52"/>
                  <a:gd name="T38" fmla="*/ 15 w 21"/>
                  <a:gd name="T39" fmla="*/ 30 h 52"/>
                  <a:gd name="T40" fmla="*/ 17 w 21"/>
                  <a:gd name="T41" fmla="*/ 25 h 52"/>
                  <a:gd name="T42" fmla="*/ 15 w 21"/>
                  <a:gd name="T43" fmla="*/ 20 h 52"/>
                  <a:gd name="T44" fmla="*/ 14 w 21"/>
                  <a:gd name="T45" fmla="*/ 15 h 52"/>
                  <a:gd name="T46" fmla="*/ 18 w 21"/>
                  <a:gd name="T47" fmla="*/ 9 h 52"/>
                  <a:gd name="T48" fmla="*/ 20 w 21"/>
                  <a:gd name="T49" fmla="*/ 0 h 52"/>
                  <a:gd name="T50" fmla="*/ 0 w 21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lnTo>
                      <a:pt x="7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0" y="34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8" y="46"/>
                    </a:lnTo>
                    <a:lnTo>
                      <a:pt x="0" y="51"/>
                    </a:lnTo>
                    <a:lnTo>
                      <a:pt x="11" y="48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15" y="20"/>
                    </a:lnTo>
                    <a:lnTo>
                      <a:pt x="14" y="15"/>
                    </a:lnTo>
                    <a:lnTo>
                      <a:pt x="18" y="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9" name="Freeform 193"/>
              <p:cNvSpPr>
                <a:spLocks noChangeAspect="1"/>
              </p:cNvSpPr>
              <p:nvPr/>
            </p:nvSpPr>
            <p:spPr bwMode="auto">
              <a:xfrm>
                <a:off x="1819" y="3483"/>
                <a:ext cx="14" cy="1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0" name="Freeform 194"/>
              <p:cNvSpPr>
                <a:spLocks noChangeAspect="1"/>
              </p:cNvSpPr>
              <p:nvPr/>
            </p:nvSpPr>
            <p:spPr bwMode="auto">
              <a:xfrm>
                <a:off x="1820" y="3498"/>
                <a:ext cx="14" cy="15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1" name="Freeform 195"/>
              <p:cNvSpPr>
                <a:spLocks noChangeAspect="1"/>
              </p:cNvSpPr>
              <p:nvPr/>
            </p:nvSpPr>
            <p:spPr bwMode="auto">
              <a:xfrm>
                <a:off x="1821" y="3513"/>
                <a:ext cx="15" cy="15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2" name="Freeform 196"/>
              <p:cNvSpPr>
                <a:spLocks noChangeAspect="1"/>
              </p:cNvSpPr>
              <p:nvPr/>
            </p:nvSpPr>
            <p:spPr bwMode="auto">
              <a:xfrm>
                <a:off x="1821" y="3529"/>
                <a:ext cx="14" cy="1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3" name="Freeform 197"/>
              <p:cNvSpPr>
                <a:spLocks noChangeAspect="1"/>
              </p:cNvSpPr>
              <p:nvPr/>
            </p:nvSpPr>
            <p:spPr bwMode="auto">
              <a:xfrm>
                <a:off x="1855" y="3481"/>
                <a:ext cx="32" cy="14"/>
              </a:xfrm>
              <a:custGeom>
                <a:avLst/>
                <a:gdLst>
                  <a:gd name="T0" fmla="*/ 33 w 37"/>
                  <a:gd name="T1" fmla="*/ 0 h 17"/>
                  <a:gd name="T2" fmla="*/ 28 w 37"/>
                  <a:gd name="T3" fmla="*/ 0 h 17"/>
                  <a:gd name="T4" fmla="*/ 20 w 37"/>
                  <a:gd name="T5" fmla="*/ 2 h 17"/>
                  <a:gd name="T6" fmla="*/ 15 w 37"/>
                  <a:gd name="T7" fmla="*/ 4 h 17"/>
                  <a:gd name="T8" fmla="*/ 5 w 37"/>
                  <a:gd name="T9" fmla="*/ 4 h 17"/>
                  <a:gd name="T10" fmla="*/ 1 w 37"/>
                  <a:gd name="T11" fmla="*/ 4 h 17"/>
                  <a:gd name="T12" fmla="*/ 10 w 37"/>
                  <a:gd name="T13" fmla="*/ 6 h 17"/>
                  <a:gd name="T14" fmla="*/ 11 w 37"/>
                  <a:gd name="T15" fmla="*/ 11 h 17"/>
                  <a:gd name="T16" fmla="*/ 10 w 37"/>
                  <a:gd name="T17" fmla="*/ 13 h 17"/>
                  <a:gd name="T18" fmla="*/ 4 w 37"/>
                  <a:gd name="T19" fmla="*/ 13 h 17"/>
                  <a:gd name="T20" fmla="*/ 0 w 37"/>
                  <a:gd name="T21" fmla="*/ 16 h 17"/>
                  <a:gd name="T22" fmla="*/ 11 w 37"/>
                  <a:gd name="T23" fmla="*/ 16 h 17"/>
                  <a:gd name="T24" fmla="*/ 18 w 37"/>
                  <a:gd name="T25" fmla="*/ 11 h 17"/>
                  <a:gd name="T26" fmla="*/ 24 w 37"/>
                  <a:gd name="T27" fmla="*/ 11 h 17"/>
                  <a:gd name="T28" fmla="*/ 30 w 37"/>
                  <a:gd name="T29" fmla="*/ 11 h 17"/>
                  <a:gd name="T30" fmla="*/ 36 w 37"/>
                  <a:gd name="T31" fmla="*/ 11 h 17"/>
                  <a:gd name="T32" fmla="*/ 34 w 37"/>
                  <a:gd name="T33" fmla="*/ 9 h 17"/>
                  <a:gd name="T34" fmla="*/ 33 w 37"/>
                  <a:gd name="T35" fmla="*/ 4 h 17"/>
                  <a:gd name="T36" fmla="*/ 33 w 37"/>
                  <a:gd name="T37" fmla="*/ 2 h 17"/>
                  <a:gd name="T38" fmla="*/ 34 w 37"/>
                  <a:gd name="T39" fmla="*/ 0 h 17"/>
                  <a:gd name="T40" fmla="*/ 33 w 37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7">
                    <a:moveTo>
                      <a:pt x="33" y="0"/>
                    </a:moveTo>
                    <a:lnTo>
                      <a:pt x="28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4" name="Freeform 198"/>
              <p:cNvSpPr>
                <a:spLocks noChangeAspect="1"/>
              </p:cNvSpPr>
              <p:nvPr/>
            </p:nvSpPr>
            <p:spPr bwMode="auto">
              <a:xfrm>
                <a:off x="1850" y="3490"/>
                <a:ext cx="40" cy="15"/>
              </a:xfrm>
              <a:custGeom>
                <a:avLst/>
                <a:gdLst>
                  <a:gd name="T0" fmla="*/ 30 w 47"/>
                  <a:gd name="T1" fmla="*/ 1 h 17"/>
                  <a:gd name="T2" fmla="*/ 0 w 47"/>
                  <a:gd name="T3" fmla="*/ 2 h 17"/>
                  <a:gd name="T4" fmla="*/ 8 w 47"/>
                  <a:gd name="T5" fmla="*/ 2 h 17"/>
                  <a:gd name="T6" fmla="*/ 15 w 47"/>
                  <a:gd name="T7" fmla="*/ 2 h 17"/>
                  <a:gd name="T8" fmla="*/ 19 w 47"/>
                  <a:gd name="T9" fmla="*/ 5 h 17"/>
                  <a:gd name="T10" fmla="*/ 19 w 47"/>
                  <a:gd name="T11" fmla="*/ 7 h 17"/>
                  <a:gd name="T12" fmla="*/ 16 w 47"/>
                  <a:gd name="T13" fmla="*/ 10 h 17"/>
                  <a:gd name="T14" fmla="*/ 12 w 47"/>
                  <a:gd name="T15" fmla="*/ 13 h 17"/>
                  <a:gd name="T16" fmla="*/ 8 w 47"/>
                  <a:gd name="T17" fmla="*/ 13 h 17"/>
                  <a:gd name="T18" fmla="*/ 15 w 47"/>
                  <a:gd name="T19" fmla="*/ 16 h 17"/>
                  <a:gd name="T20" fmla="*/ 19 w 47"/>
                  <a:gd name="T21" fmla="*/ 16 h 17"/>
                  <a:gd name="T22" fmla="*/ 24 w 47"/>
                  <a:gd name="T23" fmla="*/ 13 h 17"/>
                  <a:gd name="T24" fmla="*/ 30 w 47"/>
                  <a:gd name="T25" fmla="*/ 13 h 17"/>
                  <a:gd name="T26" fmla="*/ 36 w 47"/>
                  <a:gd name="T27" fmla="*/ 13 h 17"/>
                  <a:gd name="T28" fmla="*/ 42 w 47"/>
                  <a:gd name="T29" fmla="*/ 11 h 17"/>
                  <a:gd name="T30" fmla="*/ 42 w 47"/>
                  <a:gd name="T31" fmla="*/ 11 h 17"/>
                  <a:gd name="T32" fmla="*/ 41 w 47"/>
                  <a:gd name="T33" fmla="*/ 10 h 17"/>
                  <a:gd name="T34" fmla="*/ 41 w 47"/>
                  <a:gd name="T35" fmla="*/ 7 h 17"/>
                  <a:gd name="T36" fmla="*/ 42 w 47"/>
                  <a:gd name="T37" fmla="*/ 5 h 17"/>
                  <a:gd name="T38" fmla="*/ 43 w 47"/>
                  <a:gd name="T39" fmla="*/ 2 h 17"/>
                  <a:gd name="T40" fmla="*/ 46 w 47"/>
                  <a:gd name="T41" fmla="*/ 0 h 17"/>
                  <a:gd name="T42" fmla="*/ 30 w 47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">
                    <a:moveTo>
                      <a:pt x="30" y="1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5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5" name="Freeform 199"/>
              <p:cNvSpPr>
                <a:spLocks noChangeAspect="1"/>
              </p:cNvSpPr>
              <p:nvPr/>
            </p:nvSpPr>
            <p:spPr bwMode="auto">
              <a:xfrm>
                <a:off x="1857" y="3504"/>
                <a:ext cx="28" cy="14"/>
              </a:xfrm>
              <a:custGeom>
                <a:avLst/>
                <a:gdLst>
                  <a:gd name="T0" fmla="*/ 30 w 33"/>
                  <a:gd name="T1" fmla="*/ 0 h 17"/>
                  <a:gd name="T2" fmla="*/ 24 w 33"/>
                  <a:gd name="T3" fmla="*/ 0 h 17"/>
                  <a:gd name="T4" fmla="*/ 16 w 33"/>
                  <a:gd name="T5" fmla="*/ 1 h 17"/>
                  <a:gd name="T6" fmla="*/ 10 w 33"/>
                  <a:gd name="T7" fmla="*/ 1 h 17"/>
                  <a:gd name="T8" fmla="*/ 0 w 33"/>
                  <a:gd name="T9" fmla="*/ 3 h 17"/>
                  <a:gd name="T10" fmla="*/ 4 w 33"/>
                  <a:gd name="T11" fmla="*/ 7 h 17"/>
                  <a:gd name="T12" fmla="*/ 9 w 33"/>
                  <a:gd name="T13" fmla="*/ 8 h 17"/>
                  <a:gd name="T14" fmla="*/ 1 w 33"/>
                  <a:gd name="T15" fmla="*/ 16 h 17"/>
                  <a:gd name="T16" fmla="*/ 13 w 33"/>
                  <a:gd name="T17" fmla="*/ 14 h 17"/>
                  <a:gd name="T18" fmla="*/ 19 w 33"/>
                  <a:gd name="T19" fmla="*/ 14 h 17"/>
                  <a:gd name="T20" fmla="*/ 26 w 33"/>
                  <a:gd name="T21" fmla="*/ 12 h 17"/>
                  <a:gd name="T22" fmla="*/ 32 w 33"/>
                  <a:gd name="T23" fmla="*/ 10 h 17"/>
                  <a:gd name="T24" fmla="*/ 30 w 33"/>
                  <a:gd name="T25" fmla="*/ 8 h 17"/>
                  <a:gd name="T26" fmla="*/ 28 w 33"/>
                  <a:gd name="T27" fmla="*/ 7 h 17"/>
                  <a:gd name="T28" fmla="*/ 28 w 33"/>
                  <a:gd name="T29" fmla="*/ 3 h 17"/>
                  <a:gd name="T30" fmla="*/ 30 w 3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9" y="8"/>
                    </a:lnTo>
                    <a:lnTo>
                      <a:pt x="1" y="16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6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6" name="Freeform 200"/>
              <p:cNvSpPr>
                <a:spLocks noChangeAspect="1"/>
              </p:cNvSpPr>
              <p:nvPr/>
            </p:nvSpPr>
            <p:spPr bwMode="auto">
              <a:xfrm>
                <a:off x="1849" y="3514"/>
                <a:ext cx="42" cy="15"/>
              </a:xfrm>
              <a:custGeom>
                <a:avLst/>
                <a:gdLst>
                  <a:gd name="T0" fmla="*/ 28 w 50"/>
                  <a:gd name="T1" fmla="*/ 3 h 17"/>
                  <a:gd name="T2" fmla="*/ 17 w 50"/>
                  <a:gd name="T3" fmla="*/ 7 h 17"/>
                  <a:gd name="T4" fmla="*/ 8 w 50"/>
                  <a:gd name="T5" fmla="*/ 8 h 17"/>
                  <a:gd name="T6" fmla="*/ 0 w 50"/>
                  <a:gd name="T7" fmla="*/ 8 h 17"/>
                  <a:gd name="T8" fmla="*/ 5 w 50"/>
                  <a:gd name="T9" fmla="*/ 10 h 17"/>
                  <a:gd name="T10" fmla="*/ 9 w 50"/>
                  <a:gd name="T11" fmla="*/ 10 h 17"/>
                  <a:gd name="T12" fmla="*/ 15 w 50"/>
                  <a:gd name="T13" fmla="*/ 12 h 17"/>
                  <a:gd name="T14" fmla="*/ 20 w 50"/>
                  <a:gd name="T15" fmla="*/ 16 h 17"/>
                  <a:gd name="T16" fmla="*/ 26 w 50"/>
                  <a:gd name="T17" fmla="*/ 12 h 17"/>
                  <a:gd name="T18" fmla="*/ 33 w 50"/>
                  <a:gd name="T19" fmla="*/ 12 h 17"/>
                  <a:gd name="T20" fmla="*/ 41 w 50"/>
                  <a:gd name="T21" fmla="*/ 12 h 17"/>
                  <a:gd name="T22" fmla="*/ 49 w 50"/>
                  <a:gd name="T23" fmla="*/ 12 h 17"/>
                  <a:gd name="T24" fmla="*/ 46 w 50"/>
                  <a:gd name="T25" fmla="*/ 10 h 17"/>
                  <a:gd name="T26" fmla="*/ 45 w 50"/>
                  <a:gd name="T27" fmla="*/ 7 h 17"/>
                  <a:gd name="T28" fmla="*/ 47 w 50"/>
                  <a:gd name="T29" fmla="*/ 3 h 17"/>
                  <a:gd name="T30" fmla="*/ 47 w 50"/>
                  <a:gd name="T31" fmla="*/ 0 h 17"/>
                  <a:gd name="T32" fmla="*/ 28 w 50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7">
                    <a:moveTo>
                      <a:pt x="28" y="3"/>
                    </a:moveTo>
                    <a:lnTo>
                      <a:pt x="17" y="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1" y="12"/>
                    </a:lnTo>
                    <a:lnTo>
                      <a:pt x="49" y="12"/>
                    </a:lnTo>
                    <a:lnTo>
                      <a:pt x="46" y="10"/>
                    </a:lnTo>
                    <a:lnTo>
                      <a:pt x="45" y="7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7" name="Freeform 201"/>
              <p:cNvSpPr>
                <a:spLocks noChangeAspect="1"/>
              </p:cNvSpPr>
              <p:nvPr/>
            </p:nvSpPr>
            <p:spPr bwMode="auto">
              <a:xfrm>
                <a:off x="1848" y="3526"/>
                <a:ext cx="35" cy="15"/>
              </a:xfrm>
              <a:custGeom>
                <a:avLst/>
                <a:gdLst>
                  <a:gd name="T0" fmla="*/ 34 w 41"/>
                  <a:gd name="T1" fmla="*/ 1 h 17"/>
                  <a:gd name="T2" fmla="*/ 30 w 41"/>
                  <a:gd name="T3" fmla="*/ 1 h 17"/>
                  <a:gd name="T4" fmla="*/ 22 w 41"/>
                  <a:gd name="T5" fmla="*/ 3 h 17"/>
                  <a:gd name="T6" fmla="*/ 15 w 41"/>
                  <a:gd name="T7" fmla="*/ 3 h 17"/>
                  <a:gd name="T8" fmla="*/ 9 w 41"/>
                  <a:gd name="T9" fmla="*/ 3 h 17"/>
                  <a:gd name="T10" fmla="*/ 3 w 41"/>
                  <a:gd name="T11" fmla="*/ 1 h 17"/>
                  <a:gd name="T12" fmla="*/ 0 w 41"/>
                  <a:gd name="T13" fmla="*/ 0 h 17"/>
                  <a:gd name="T14" fmla="*/ 2 w 41"/>
                  <a:gd name="T15" fmla="*/ 3 h 17"/>
                  <a:gd name="T16" fmla="*/ 2 w 41"/>
                  <a:gd name="T17" fmla="*/ 8 h 17"/>
                  <a:gd name="T18" fmla="*/ 2 w 41"/>
                  <a:gd name="T19" fmla="*/ 14 h 17"/>
                  <a:gd name="T20" fmla="*/ 5 w 41"/>
                  <a:gd name="T21" fmla="*/ 16 h 17"/>
                  <a:gd name="T22" fmla="*/ 10 w 41"/>
                  <a:gd name="T23" fmla="*/ 16 h 17"/>
                  <a:gd name="T24" fmla="*/ 18 w 41"/>
                  <a:gd name="T25" fmla="*/ 16 h 17"/>
                  <a:gd name="T26" fmla="*/ 22 w 41"/>
                  <a:gd name="T27" fmla="*/ 10 h 17"/>
                  <a:gd name="T28" fmla="*/ 29 w 41"/>
                  <a:gd name="T29" fmla="*/ 10 h 17"/>
                  <a:gd name="T30" fmla="*/ 36 w 41"/>
                  <a:gd name="T31" fmla="*/ 8 h 17"/>
                  <a:gd name="T32" fmla="*/ 40 w 41"/>
                  <a:gd name="T33" fmla="*/ 8 h 17"/>
                  <a:gd name="T34" fmla="*/ 38 w 41"/>
                  <a:gd name="T35" fmla="*/ 7 h 17"/>
                  <a:gd name="T36" fmla="*/ 34 w 41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17">
                    <a:moveTo>
                      <a:pt x="34" y="1"/>
                    </a:moveTo>
                    <a:lnTo>
                      <a:pt x="30" y="1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8" name="Freeform 202"/>
              <p:cNvSpPr>
                <a:spLocks noChangeAspect="1"/>
              </p:cNvSpPr>
              <p:nvPr/>
            </p:nvSpPr>
            <p:spPr bwMode="auto">
              <a:xfrm>
                <a:off x="1868" y="3461"/>
                <a:ext cx="15" cy="1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9" name="Freeform 203"/>
              <p:cNvSpPr>
                <a:spLocks noChangeAspect="1"/>
              </p:cNvSpPr>
              <p:nvPr/>
            </p:nvSpPr>
            <p:spPr bwMode="auto">
              <a:xfrm>
                <a:off x="1861" y="3472"/>
                <a:ext cx="23" cy="14"/>
              </a:xfrm>
              <a:custGeom>
                <a:avLst/>
                <a:gdLst>
                  <a:gd name="T0" fmla="*/ 21 w 26"/>
                  <a:gd name="T1" fmla="*/ 0 h 17"/>
                  <a:gd name="T2" fmla="*/ 15 w 26"/>
                  <a:gd name="T3" fmla="*/ 4 h 17"/>
                  <a:gd name="T4" fmla="*/ 11 w 26"/>
                  <a:gd name="T5" fmla="*/ 4 h 17"/>
                  <a:gd name="T6" fmla="*/ 6 w 26"/>
                  <a:gd name="T7" fmla="*/ 6 h 17"/>
                  <a:gd name="T8" fmla="*/ 10 w 26"/>
                  <a:gd name="T9" fmla="*/ 9 h 17"/>
                  <a:gd name="T10" fmla="*/ 12 w 26"/>
                  <a:gd name="T11" fmla="*/ 9 h 17"/>
                  <a:gd name="T12" fmla="*/ 11 w 26"/>
                  <a:gd name="T13" fmla="*/ 13 h 17"/>
                  <a:gd name="T14" fmla="*/ 5 w 26"/>
                  <a:gd name="T15" fmla="*/ 13 h 17"/>
                  <a:gd name="T16" fmla="*/ 0 w 26"/>
                  <a:gd name="T17" fmla="*/ 16 h 17"/>
                  <a:gd name="T18" fmla="*/ 17 w 26"/>
                  <a:gd name="T19" fmla="*/ 13 h 17"/>
                  <a:gd name="T20" fmla="*/ 23 w 26"/>
                  <a:gd name="T21" fmla="*/ 11 h 17"/>
                  <a:gd name="T22" fmla="*/ 24 w 26"/>
                  <a:gd name="T23" fmla="*/ 9 h 17"/>
                  <a:gd name="T24" fmla="*/ 23 w 26"/>
                  <a:gd name="T25" fmla="*/ 6 h 17"/>
                  <a:gd name="T26" fmla="*/ 25 w 26"/>
                  <a:gd name="T27" fmla="*/ 2 h 17"/>
                  <a:gd name="T28" fmla="*/ 25 w 26"/>
                  <a:gd name="T29" fmla="*/ 0 h 17"/>
                  <a:gd name="T30" fmla="*/ 21 w 2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21" y="0"/>
                    </a:move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0" name="Freeform 204"/>
              <p:cNvSpPr>
                <a:spLocks noChangeAspect="1"/>
              </p:cNvSpPr>
              <p:nvPr/>
            </p:nvSpPr>
            <p:spPr bwMode="auto">
              <a:xfrm>
                <a:off x="1737" y="3147"/>
                <a:ext cx="254" cy="310"/>
              </a:xfrm>
              <a:custGeom>
                <a:avLst/>
                <a:gdLst>
                  <a:gd name="T0" fmla="*/ 202 w 298"/>
                  <a:gd name="T1" fmla="*/ 363 h 364"/>
                  <a:gd name="T2" fmla="*/ 206 w 298"/>
                  <a:gd name="T3" fmla="*/ 361 h 364"/>
                  <a:gd name="T4" fmla="*/ 209 w 298"/>
                  <a:gd name="T5" fmla="*/ 359 h 364"/>
                  <a:gd name="T6" fmla="*/ 214 w 298"/>
                  <a:gd name="T7" fmla="*/ 349 h 364"/>
                  <a:gd name="T8" fmla="*/ 215 w 298"/>
                  <a:gd name="T9" fmla="*/ 338 h 364"/>
                  <a:gd name="T10" fmla="*/ 215 w 298"/>
                  <a:gd name="T11" fmla="*/ 322 h 364"/>
                  <a:gd name="T12" fmla="*/ 217 w 298"/>
                  <a:gd name="T13" fmla="*/ 309 h 364"/>
                  <a:gd name="T14" fmla="*/ 220 w 298"/>
                  <a:gd name="T15" fmla="*/ 295 h 364"/>
                  <a:gd name="T16" fmla="*/ 271 w 298"/>
                  <a:gd name="T17" fmla="*/ 220 h 364"/>
                  <a:gd name="T18" fmla="*/ 297 w 298"/>
                  <a:gd name="T19" fmla="*/ 147 h 364"/>
                  <a:gd name="T20" fmla="*/ 297 w 298"/>
                  <a:gd name="T21" fmla="*/ 129 h 364"/>
                  <a:gd name="T22" fmla="*/ 294 w 298"/>
                  <a:gd name="T23" fmla="*/ 111 h 364"/>
                  <a:gd name="T24" fmla="*/ 281 w 298"/>
                  <a:gd name="T25" fmla="*/ 76 h 364"/>
                  <a:gd name="T26" fmla="*/ 228 w 298"/>
                  <a:gd name="T27" fmla="*/ 22 h 364"/>
                  <a:gd name="T28" fmla="*/ 148 w 298"/>
                  <a:gd name="T29" fmla="*/ 0 h 364"/>
                  <a:gd name="T30" fmla="*/ 127 w 298"/>
                  <a:gd name="T31" fmla="*/ 1 h 364"/>
                  <a:gd name="T32" fmla="*/ 106 w 298"/>
                  <a:gd name="T33" fmla="*/ 5 h 364"/>
                  <a:gd name="T34" fmla="*/ 69 w 298"/>
                  <a:gd name="T35" fmla="*/ 21 h 364"/>
                  <a:gd name="T36" fmla="*/ 17 w 298"/>
                  <a:gd name="T37" fmla="*/ 75 h 364"/>
                  <a:gd name="T38" fmla="*/ 4 w 298"/>
                  <a:gd name="T39" fmla="*/ 109 h 364"/>
                  <a:gd name="T40" fmla="*/ 1 w 298"/>
                  <a:gd name="T41" fmla="*/ 127 h 364"/>
                  <a:gd name="T42" fmla="*/ 0 w 298"/>
                  <a:gd name="T43" fmla="*/ 146 h 364"/>
                  <a:gd name="T44" fmla="*/ 25 w 298"/>
                  <a:gd name="T45" fmla="*/ 220 h 364"/>
                  <a:gd name="T46" fmla="*/ 72 w 298"/>
                  <a:gd name="T47" fmla="*/ 295 h 364"/>
                  <a:gd name="T48" fmla="*/ 75 w 298"/>
                  <a:gd name="T49" fmla="*/ 308 h 364"/>
                  <a:gd name="T50" fmla="*/ 77 w 298"/>
                  <a:gd name="T51" fmla="*/ 322 h 364"/>
                  <a:gd name="T52" fmla="*/ 78 w 298"/>
                  <a:gd name="T53" fmla="*/ 338 h 364"/>
                  <a:gd name="T54" fmla="*/ 79 w 298"/>
                  <a:gd name="T55" fmla="*/ 349 h 364"/>
                  <a:gd name="T56" fmla="*/ 84 w 298"/>
                  <a:gd name="T57" fmla="*/ 358 h 364"/>
                  <a:gd name="T58" fmla="*/ 88 w 298"/>
                  <a:gd name="T59" fmla="*/ 361 h 364"/>
                  <a:gd name="T60" fmla="*/ 93 w 298"/>
                  <a:gd name="T61" fmla="*/ 363 h 364"/>
                  <a:gd name="T62" fmla="*/ 202 w 298"/>
                  <a:gd name="T63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364">
                    <a:moveTo>
                      <a:pt x="202" y="363"/>
                    </a:moveTo>
                    <a:lnTo>
                      <a:pt x="206" y="361"/>
                    </a:lnTo>
                    <a:lnTo>
                      <a:pt x="209" y="359"/>
                    </a:lnTo>
                    <a:lnTo>
                      <a:pt x="214" y="349"/>
                    </a:lnTo>
                    <a:lnTo>
                      <a:pt x="215" y="338"/>
                    </a:lnTo>
                    <a:lnTo>
                      <a:pt x="215" y="322"/>
                    </a:lnTo>
                    <a:lnTo>
                      <a:pt x="217" y="309"/>
                    </a:lnTo>
                    <a:lnTo>
                      <a:pt x="220" y="295"/>
                    </a:lnTo>
                    <a:lnTo>
                      <a:pt x="271" y="220"/>
                    </a:lnTo>
                    <a:lnTo>
                      <a:pt x="297" y="147"/>
                    </a:lnTo>
                    <a:lnTo>
                      <a:pt x="297" y="129"/>
                    </a:lnTo>
                    <a:lnTo>
                      <a:pt x="294" y="111"/>
                    </a:lnTo>
                    <a:lnTo>
                      <a:pt x="281" y="76"/>
                    </a:lnTo>
                    <a:lnTo>
                      <a:pt x="228" y="22"/>
                    </a:lnTo>
                    <a:lnTo>
                      <a:pt x="148" y="0"/>
                    </a:lnTo>
                    <a:lnTo>
                      <a:pt x="127" y="1"/>
                    </a:lnTo>
                    <a:lnTo>
                      <a:pt x="106" y="5"/>
                    </a:lnTo>
                    <a:lnTo>
                      <a:pt x="69" y="21"/>
                    </a:lnTo>
                    <a:lnTo>
                      <a:pt x="17" y="75"/>
                    </a:lnTo>
                    <a:lnTo>
                      <a:pt x="4" y="109"/>
                    </a:lnTo>
                    <a:lnTo>
                      <a:pt x="1" y="127"/>
                    </a:lnTo>
                    <a:lnTo>
                      <a:pt x="0" y="146"/>
                    </a:lnTo>
                    <a:lnTo>
                      <a:pt x="25" y="220"/>
                    </a:lnTo>
                    <a:lnTo>
                      <a:pt x="72" y="295"/>
                    </a:lnTo>
                    <a:lnTo>
                      <a:pt x="75" y="308"/>
                    </a:lnTo>
                    <a:lnTo>
                      <a:pt x="77" y="322"/>
                    </a:lnTo>
                    <a:lnTo>
                      <a:pt x="78" y="338"/>
                    </a:lnTo>
                    <a:lnTo>
                      <a:pt x="79" y="349"/>
                    </a:lnTo>
                    <a:lnTo>
                      <a:pt x="84" y="358"/>
                    </a:lnTo>
                    <a:lnTo>
                      <a:pt x="88" y="361"/>
                    </a:lnTo>
                    <a:lnTo>
                      <a:pt x="93" y="363"/>
                    </a:lnTo>
                    <a:lnTo>
                      <a:pt x="202" y="36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1" name="Freeform 205"/>
              <p:cNvSpPr>
                <a:spLocks noChangeAspect="1"/>
              </p:cNvSpPr>
              <p:nvPr/>
            </p:nvSpPr>
            <p:spPr bwMode="auto">
              <a:xfrm>
                <a:off x="1907" y="3224"/>
                <a:ext cx="69" cy="226"/>
              </a:xfrm>
              <a:custGeom>
                <a:avLst/>
                <a:gdLst>
                  <a:gd name="T0" fmla="*/ 44 w 80"/>
                  <a:gd name="T1" fmla="*/ 57 h 266"/>
                  <a:gd name="T2" fmla="*/ 44 w 80"/>
                  <a:gd name="T3" fmla="*/ 70 h 266"/>
                  <a:gd name="T4" fmla="*/ 43 w 80"/>
                  <a:gd name="T5" fmla="*/ 83 h 266"/>
                  <a:gd name="T6" fmla="*/ 40 w 80"/>
                  <a:gd name="T7" fmla="*/ 96 h 266"/>
                  <a:gd name="T8" fmla="*/ 37 w 80"/>
                  <a:gd name="T9" fmla="*/ 109 h 266"/>
                  <a:gd name="T10" fmla="*/ 32 w 80"/>
                  <a:gd name="T11" fmla="*/ 121 h 266"/>
                  <a:gd name="T12" fmla="*/ 28 w 80"/>
                  <a:gd name="T13" fmla="*/ 132 h 266"/>
                  <a:gd name="T14" fmla="*/ 23 w 80"/>
                  <a:gd name="T15" fmla="*/ 146 h 266"/>
                  <a:gd name="T16" fmla="*/ 17 w 80"/>
                  <a:gd name="T17" fmla="*/ 161 h 266"/>
                  <a:gd name="T18" fmla="*/ 11 w 80"/>
                  <a:gd name="T19" fmla="*/ 174 h 266"/>
                  <a:gd name="T20" fmla="*/ 8 w 80"/>
                  <a:gd name="T21" fmla="*/ 187 h 266"/>
                  <a:gd name="T22" fmla="*/ 5 w 80"/>
                  <a:gd name="T23" fmla="*/ 199 h 266"/>
                  <a:gd name="T24" fmla="*/ 5 w 80"/>
                  <a:gd name="T25" fmla="*/ 213 h 266"/>
                  <a:gd name="T26" fmla="*/ 5 w 80"/>
                  <a:gd name="T27" fmla="*/ 227 h 266"/>
                  <a:gd name="T28" fmla="*/ 5 w 80"/>
                  <a:gd name="T29" fmla="*/ 242 h 266"/>
                  <a:gd name="T30" fmla="*/ 3 w 80"/>
                  <a:gd name="T31" fmla="*/ 256 h 266"/>
                  <a:gd name="T32" fmla="*/ 5 w 80"/>
                  <a:gd name="T33" fmla="*/ 261 h 266"/>
                  <a:gd name="T34" fmla="*/ 11 w 80"/>
                  <a:gd name="T35" fmla="*/ 250 h 266"/>
                  <a:gd name="T36" fmla="*/ 11 w 80"/>
                  <a:gd name="T37" fmla="*/ 238 h 266"/>
                  <a:gd name="T38" fmla="*/ 11 w 80"/>
                  <a:gd name="T39" fmla="*/ 225 h 266"/>
                  <a:gd name="T40" fmla="*/ 12 w 80"/>
                  <a:gd name="T41" fmla="*/ 213 h 266"/>
                  <a:gd name="T42" fmla="*/ 14 w 80"/>
                  <a:gd name="T43" fmla="*/ 201 h 266"/>
                  <a:gd name="T44" fmla="*/ 17 w 80"/>
                  <a:gd name="T45" fmla="*/ 189 h 266"/>
                  <a:gd name="T46" fmla="*/ 22 w 80"/>
                  <a:gd name="T47" fmla="*/ 176 h 266"/>
                  <a:gd name="T48" fmla="*/ 28 w 80"/>
                  <a:gd name="T49" fmla="*/ 164 h 266"/>
                  <a:gd name="T50" fmla="*/ 35 w 80"/>
                  <a:gd name="T51" fmla="*/ 152 h 266"/>
                  <a:gd name="T52" fmla="*/ 44 w 80"/>
                  <a:gd name="T53" fmla="*/ 138 h 266"/>
                  <a:gd name="T54" fmla="*/ 53 w 80"/>
                  <a:gd name="T55" fmla="*/ 125 h 266"/>
                  <a:gd name="T56" fmla="*/ 62 w 80"/>
                  <a:gd name="T57" fmla="*/ 111 h 266"/>
                  <a:gd name="T58" fmla="*/ 70 w 80"/>
                  <a:gd name="T59" fmla="*/ 98 h 266"/>
                  <a:gd name="T60" fmla="*/ 74 w 80"/>
                  <a:gd name="T61" fmla="*/ 86 h 266"/>
                  <a:gd name="T62" fmla="*/ 77 w 80"/>
                  <a:gd name="T63" fmla="*/ 75 h 266"/>
                  <a:gd name="T64" fmla="*/ 78 w 80"/>
                  <a:gd name="T65" fmla="*/ 62 h 266"/>
                  <a:gd name="T66" fmla="*/ 79 w 80"/>
                  <a:gd name="T67" fmla="*/ 48 h 266"/>
                  <a:gd name="T68" fmla="*/ 77 w 80"/>
                  <a:gd name="T69" fmla="*/ 35 h 266"/>
                  <a:gd name="T70" fmla="*/ 74 w 80"/>
                  <a:gd name="T71" fmla="*/ 22 h 266"/>
                  <a:gd name="T72" fmla="*/ 70 w 80"/>
                  <a:gd name="T73" fmla="*/ 11 h 266"/>
                  <a:gd name="T74" fmla="*/ 65 w 80"/>
                  <a:gd name="T75" fmla="*/ 0 h 266"/>
                  <a:gd name="T76" fmla="*/ 62 w 80"/>
                  <a:gd name="T77" fmla="*/ 12 h 266"/>
                  <a:gd name="T78" fmla="*/ 59 w 80"/>
                  <a:gd name="T79" fmla="*/ 24 h 266"/>
                  <a:gd name="T80" fmla="*/ 63 w 80"/>
                  <a:gd name="T81" fmla="*/ 35 h 266"/>
                  <a:gd name="T82" fmla="*/ 65 w 80"/>
                  <a:gd name="T83" fmla="*/ 47 h 266"/>
                  <a:gd name="T84" fmla="*/ 64 w 80"/>
                  <a:gd name="T85" fmla="*/ 59 h 266"/>
                  <a:gd name="T86" fmla="*/ 63 w 80"/>
                  <a:gd name="T87" fmla="*/ 70 h 266"/>
                  <a:gd name="T88" fmla="*/ 60 w 80"/>
                  <a:gd name="T89" fmla="*/ 82 h 266"/>
                  <a:gd name="T90" fmla="*/ 51 w 80"/>
                  <a:gd name="T91" fmla="*/ 88 h 266"/>
                  <a:gd name="T92" fmla="*/ 55 w 80"/>
                  <a:gd name="T93" fmla="*/ 76 h 266"/>
                  <a:gd name="T94" fmla="*/ 57 w 80"/>
                  <a:gd name="T95" fmla="*/ 65 h 266"/>
                  <a:gd name="T96" fmla="*/ 56 w 80"/>
                  <a:gd name="T97" fmla="*/ 52 h 266"/>
                  <a:gd name="T98" fmla="*/ 56 w 80"/>
                  <a:gd name="T99" fmla="*/ 40 h 266"/>
                  <a:gd name="T100" fmla="*/ 51 w 80"/>
                  <a:gd name="T101" fmla="*/ 41 h 266"/>
                  <a:gd name="T102" fmla="*/ 44 w 80"/>
                  <a:gd name="T103" fmla="*/ 5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266">
                    <a:moveTo>
                      <a:pt x="44" y="50"/>
                    </a:moveTo>
                    <a:lnTo>
                      <a:pt x="44" y="52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3" y="79"/>
                    </a:lnTo>
                    <a:lnTo>
                      <a:pt x="43" y="83"/>
                    </a:lnTo>
                    <a:lnTo>
                      <a:pt x="42" y="86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0" y="96"/>
                    </a:lnTo>
                    <a:lnTo>
                      <a:pt x="39" y="100"/>
                    </a:lnTo>
                    <a:lnTo>
                      <a:pt x="38" y="103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5" y="112"/>
                    </a:lnTo>
                    <a:lnTo>
                      <a:pt x="35" y="115"/>
                    </a:lnTo>
                    <a:lnTo>
                      <a:pt x="34" y="118"/>
                    </a:lnTo>
                    <a:lnTo>
                      <a:pt x="32" y="121"/>
                    </a:lnTo>
                    <a:lnTo>
                      <a:pt x="32" y="124"/>
                    </a:lnTo>
                    <a:lnTo>
                      <a:pt x="31" y="127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7" y="136"/>
                    </a:lnTo>
                    <a:lnTo>
                      <a:pt x="26" y="139"/>
                    </a:lnTo>
                    <a:lnTo>
                      <a:pt x="24" y="143"/>
                    </a:lnTo>
                    <a:lnTo>
                      <a:pt x="23" y="146"/>
                    </a:lnTo>
                    <a:lnTo>
                      <a:pt x="21" y="150"/>
                    </a:lnTo>
                    <a:lnTo>
                      <a:pt x="20" y="153"/>
                    </a:lnTo>
                    <a:lnTo>
                      <a:pt x="18" y="157"/>
                    </a:lnTo>
                    <a:lnTo>
                      <a:pt x="17" y="161"/>
                    </a:lnTo>
                    <a:lnTo>
                      <a:pt x="15" y="164"/>
                    </a:lnTo>
                    <a:lnTo>
                      <a:pt x="14" y="168"/>
                    </a:lnTo>
                    <a:lnTo>
                      <a:pt x="13" y="170"/>
                    </a:lnTo>
                    <a:lnTo>
                      <a:pt x="11" y="174"/>
                    </a:lnTo>
                    <a:lnTo>
                      <a:pt x="11" y="177"/>
                    </a:lnTo>
                    <a:lnTo>
                      <a:pt x="9" y="181"/>
                    </a:lnTo>
                    <a:lnTo>
                      <a:pt x="8" y="183"/>
                    </a:lnTo>
                    <a:lnTo>
                      <a:pt x="8" y="187"/>
                    </a:lnTo>
                    <a:lnTo>
                      <a:pt x="7" y="190"/>
                    </a:lnTo>
                    <a:lnTo>
                      <a:pt x="6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203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3"/>
                    </a:lnTo>
                    <a:lnTo>
                      <a:pt x="5" y="217"/>
                    </a:lnTo>
                    <a:lnTo>
                      <a:pt x="5" y="220"/>
                    </a:lnTo>
                    <a:lnTo>
                      <a:pt x="5" y="224"/>
                    </a:lnTo>
                    <a:lnTo>
                      <a:pt x="5" y="227"/>
                    </a:lnTo>
                    <a:lnTo>
                      <a:pt x="5" y="231"/>
                    </a:lnTo>
                    <a:lnTo>
                      <a:pt x="5" y="235"/>
                    </a:lnTo>
                    <a:lnTo>
                      <a:pt x="5" y="238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5" y="248"/>
                    </a:lnTo>
                    <a:lnTo>
                      <a:pt x="5" y="252"/>
                    </a:lnTo>
                    <a:lnTo>
                      <a:pt x="3" y="256"/>
                    </a:lnTo>
                    <a:lnTo>
                      <a:pt x="2" y="258"/>
                    </a:lnTo>
                    <a:lnTo>
                      <a:pt x="0" y="265"/>
                    </a:lnTo>
                    <a:lnTo>
                      <a:pt x="2" y="264"/>
                    </a:lnTo>
                    <a:lnTo>
                      <a:pt x="5" y="261"/>
                    </a:lnTo>
                    <a:lnTo>
                      <a:pt x="8" y="258"/>
                    </a:lnTo>
                    <a:lnTo>
                      <a:pt x="9" y="256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2" y="247"/>
                    </a:lnTo>
                    <a:lnTo>
                      <a:pt x="12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11" y="234"/>
                    </a:lnTo>
                    <a:lnTo>
                      <a:pt x="11" y="231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3" y="210"/>
                    </a:lnTo>
                    <a:lnTo>
                      <a:pt x="13" y="207"/>
                    </a:lnTo>
                    <a:lnTo>
                      <a:pt x="14" y="204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5" y="195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18" y="185"/>
                    </a:lnTo>
                    <a:lnTo>
                      <a:pt x="20" y="182"/>
                    </a:lnTo>
                    <a:lnTo>
                      <a:pt x="20" y="179"/>
                    </a:lnTo>
                    <a:lnTo>
                      <a:pt x="22" y="176"/>
                    </a:lnTo>
                    <a:lnTo>
                      <a:pt x="24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8" y="164"/>
                    </a:lnTo>
                    <a:lnTo>
                      <a:pt x="30" y="161"/>
                    </a:lnTo>
                    <a:lnTo>
                      <a:pt x="32" y="158"/>
                    </a:lnTo>
                    <a:lnTo>
                      <a:pt x="33" y="155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5"/>
                    </a:lnTo>
                    <a:lnTo>
                      <a:pt x="41" y="142"/>
                    </a:lnTo>
                    <a:lnTo>
                      <a:pt x="44" y="138"/>
                    </a:lnTo>
                    <a:lnTo>
                      <a:pt x="46" y="135"/>
                    </a:lnTo>
                    <a:lnTo>
                      <a:pt x="49" y="132"/>
                    </a:lnTo>
                    <a:lnTo>
                      <a:pt x="51" y="129"/>
                    </a:lnTo>
                    <a:lnTo>
                      <a:pt x="53" y="125"/>
                    </a:lnTo>
                    <a:lnTo>
                      <a:pt x="56" y="122"/>
                    </a:lnTo>
                    <a:lnTo>
                      <a:pt x="58" y="119"/>
                    </a:lnTo>
                    <a:lnTo>
                      <a:pt x="60" y="115"/>
                    </a:lnTo>
                    <a:lnTo>
                      <a:pt x="62" y="111"/>
                    </a:lnTo>
                    <a:lnTo>
                      <a:pt x="65" y="108"/>
                    </a:lnTo>
                    <a:lnTo>
                      <a:pt x="66" y="104"/>
                    </a:lnTo>
                    <a:lnTo>
                      <a:pt x="68" y="101"/>
                    </a:lnTo>
                    <a:lnTo>
                      <a:pt x="70" y="98"/>
                    </a:lnTo>
                    <a:lnTo>
                      <a:pt x="71" y="95"/>
                    </a:lnTo>
                    <a:lnTo>
                      <a:pt x="72" y="92"/>
                    </a:lnTo>
                    <a:lnTo>
                      <a:pt x="72" y="89"/>
                    </a:lnTo>
                    <a:lnTo>
                      <a:pt x="74" y="86"/>
                    </a:lnTo>
                    <a:lnTo>
                      <a:pt x="74" y="84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7" y="75"/>
                    </a:lnTo>
                    <a:lnTo>
                      <a:pt x="77" y="71"/>
                    </a:lnTo>
                    <a:lnTo>
                      <a:pt x="77" y="68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9" y="55"/>
                    </a:lnTo>
                    <a:lnTo>
                      <a:pt x="79" y="51"/>
                    </a:lnTo>
                    <a:lnTo>
                      <a:pt x="79" y="4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7" y="38"/>
                    </a:lnTo>
                    <a:lnTo>
                      <a:pt x="77" y="35"/>
                    </a:lnTo>
                    <a:lnTo>
                      <a:pt x="77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3" y="9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0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3" y="38"/>
                    </a:lnTo>
                    <a:lnTo>
                      <a:pt x="64" y="41"/>
                    </a:lnTo>
                    <a:lnTo>
                      <a:pt x="64" y="44"/>
                    </a:lnTo>
                    <a:lnTo>
                      <a:pt x="65" y="47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5"/>
                    </a:lnTo>
                    <a:lnTo>
                      <a:pt x="64" y="68"/>
                    </a:lnTo>
                    <a:lnTo>
                      <a:pt x="63" y="70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1" y="80"/>
                    </a:lnTo>
                    <a:lnTo>
                      <a:pt x="60" y="82"/>
                    </a:lnTo>
                    <a:lnTo>
                      <a:pt x="59" y="86"/>
                    </a:lnTo>
                    <a:lnTo>
                      <a:pt x="53" y="100"/>
                    </a:lnTo>
                    <a:lnTo>
                      <a:pt x="50" y="92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5" y="76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55" y="37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4" y="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2" name="Freeform 206"/>
              <p:cNvSpPr>
                <a:spLocks noChangeAspect="1"/>
              </p:cNvSpPr>
              <p:nvPr/>
            </p:nvSpPr>
            <p:spPr bwMode="auto">
              <a:xfrm>
                <a:off x="1753" y="3178"/>
                <a:ext cx="75" cy="276"/>
              </a:xfrm>
              <a:custGeom>
                <a:avLst/>
                <a:gdLst>
                  <a:gd name="T0" fmla="*/ 54 w 88"/>
                  <a:gd name="T1" fmla="*/ 5 h 324"/>
                  <a:gd name="T2" fmla="*/ 36 w 88"/>
                  <a:gd name="T3" fmla="*/ 19 h 324"/>
                  <a:gd name="T4" fmla="*/ 23 w 88"/>
                  <a:gd name="T5" fmla="*/ 35 h 324"/>
                  <a:gd name="T6" fmla="*/ 15 w 88"/>
                  <a:gd name="T7" fmla="*/ 47 h 324"/>
                  <a:gd name="T8" fmla="*/ 9 w 88"/>
                  <a:gd name="T9" fmla="*/ 59 h 324"/>
                  <a:gd name="T10" fmla="*/ 5 w 88"/>
                  <a:gd name="T11" fmla="*/ 73 h 324"/>
                  <a:gd name="T12" fmla="*/ 3 w 88"/>
                  <a:gd name="T13" fmla="*/ 86 h 324"/>
                  <a:gd name="T14" fmla="*/ 0 w 88"/>
                  <a:gd name="T15" fmla="*/ 101 h 324"/>
                  <a:gd name="T16" fmla="*/ 0 w 88"/>
                  <a:gd name="T17" fmla="*/ 114 h 324"/>
                  <a:gd name="T18" fmla="*/ 2 w 88"/>
                  <a:gd name="T19" fmla="*/ 127 h 324"/>
                  <a:gd name="T20" fmla="*/ 5 w 88"/>
                  <a:gd name="T21" fmla="*/ 140 h 324"/>
                  <a:gd name="T22" fmla="*/ 9 w 88"/>
                  <a:gd name="T23" fmla="*/ 153 h 324"/>
                  <a:gd name="T24" fmla="*/ 15 w 88"/>
                  <a:gd name="T25" fmla="*/ 165 h 324"/>
                  <a:gd name="T26" fmla="*/ 24 w 88"/>
                  <a:gd name="T27" fmla="*/ 178 h 324"/>
                  <a:gd name="T28" fmla="*/ 33 w 88"/>
                  <a:gd name="T29" fmla="*/ 191 h 324"/>
                  <a:gd name="T30" fmla="*/ 43 w 88"/>
                  <a:gd name="T31" fmla="*/ 204 h 324"/>
                  <a:gd name="T32" fmla="*/ 50 w 88"/>
                  <a:gd name="T33" fmla="*/ 215 h 324"/>
                  <a:gd name="T34" fmla="*/ 56 w 88"/>
                  <a:gd name="T35" fmla="*/ 228 h 324"/>
                  <a:gd name="T36" fmla="*/ 60 w 88"/>
                  <a:gd name="T37" fmla="*/ 243 h 324"/>
                  <a:gd name="T38" fmla="*/ 63 w 88"/>
                  <a:gd name="T39" fmla="*/ 256 h 324"/>
                  <a:gd name="T40" fmla="*/ 66 w 88"/>
                  <a:gd name="T41" fmla="*/ 268 h 324"/>
                  <a:gd name="T42" fmla="*/ 67 w 88"/>
                  <a:gd name="T43" fmla="*/ 280 h 324"/>
                  <a:gd name="T44" fmla="*/ 68 w 88"/>
                  <a:gd name="T45" fmla="*/ 292 h 324"/>
                  <a:gd name="T46" fmla="*/ 68 w 88"/>
                  <a:gd name="T47" fmla="*/ 305 h 324"/>
                  <a:gd name="T48" fmla="*/ 73 w 88"/>
                  <a:gd name="T49" fmla="*/ 316 h 324"/>
                  <a:gd name="T50" fmla="*/ 84 w 88"/>
                  <a:gd name="T51" fmla="*/ 323 h 324"/>
                  <a:gd name="T52" fmla="*/ 79 w 88"/>
                  <a:gd name="T53" fmla="*/ 315 h 324"/>
                  <a:gd name="T54" fmla="*/ 76 w 88"/>
                  <a:gd name="T55" fmla="*/ 305 h 324"/>
                  <a:gd name="T56" fmla="*/ 76 w 88"/>
                  <a:gd name="T57" fmla="*/ 289 h 324"/>
                  <a:gd name="T58" fmla="*/ 75 w 88"/>
                  <a:gd name="T59" fmla="*/ 269 h 324"/>
                  <a:gd name="T60" fmla="*/ 73 w 88"/>
                  <a:gd name="T61" fmla="*/ 251 h 324"/>
                  <a:gd name="T62" fmla="*/ 74 w 88"/>
                  <a:gd name="T63" fmla="*/ 237 h 324"/>
                  <a:gd name="T64" fmla="*/ 69 w 88"/>
                  <a:gd name="T65" fmla="*/ 225 h 324"/>
                  <a:gd name="T66" fmla="*/ 66 w 88"/>
                  <a:gd name="T67" fmla="*/ 210 h 324"/>
                  <a:gd name="T68" fmla="*/ 66 w 88"/>
                  <a:gd name="T69" fmla="*/ 199 h 324"/>
                  <a:gd name="T70" fmla="*/ 72 w 88"/>
                  <a:gd name="T71" fmla="*/ 184 h 324"/>
                  <a:gd name="T72" fmla="*/ 81 w 88"/>
                  <a:gd name="T73" fmla="*/ 171 h 324"/>
                  <a:gd name="T74" fmla="*/ 76 w 88"/>
                  <a:gd name="T75" fmla="*/ 165 h 324"/>
                  <a:gd name="T76" fmla="*/ 63 w 88"/>
                  <a:gd name="T77" fmla="*/ 156 h 324"/>
                  <a:gd name="T78" fmla="*/ 50 w 88"/>
                  <a:gd name="T79" fmla="*/ 140 h 324"/>
                  <a:gd name="T80" fmla="*/ 43 w 88"/>
                  <a:gd name="T81" fmla="*/ 127 h 324"/>
                  <a:gd name="T82" fmla="*/ 36 w 88"/>
                  <a:gd name="T83" fmla="*/ 111 h 324"/>
                  <a:gd name="T84" fmla="*/ 32 w 88"/>
                  <a:gd name="T85" fmla="*/ 94 h 324"/>
                  <a:gd name="T86" fmla="*/ 30 w 88"/>
                  <a:gd name="T87" fmla="*/ 76 h 324"/>
                  <a:gd name="T88" fmla="*/ 31 w 88"/>
                  <a:gd name="T89" fmla="*/ 60 h 324"/>
                  <a:gd name="T90" fmla="*/ 34 w 88"/>
                  <a:gd name="T91" fmla="*/ 46 h 324"/>
                  <a:gd name="T92" fmla="*/ 38 w 88"/>
                  <a:gd name="T93" fmla="*/ 32 h 324"/>
                  <a:gd name="T94" fmla="*/ 45 w 88"/>
                  <a:gd name="T95" fmla="*/ 20 h 324"/>
                  <a:gd name="T96" fmla="*/ 57 w 88"/>
                  <a:gd name="T97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24">
                    <a:moveTo>
                      <a:pt x="63" y="0"/>
                    </a:moveTo>
                    <a:lnTo>
                      <a:pt x="60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6" y="11"/>
                    </a:lnTo>
                    <a:lnTo>
                      <a:pt x="40" y="14"/>
                    </a:lnTo>
                    <a:lnTo>
                      <a:pt x="36" y="19"/>
                    </a:lnTo>
                    <a:lnTo>
                      <a:pt x="31" y="24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7"/>
                    </a:lnTo>
                    <a:lnTo>
                      <a:pt x="14" y="50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9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2" y="90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3" y="130"/>
                    </a:lnTo>
                    <a:lnTo>
                      <a:pt x="3" y="133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8" y="149"/>
                    </a:lnTo>
                    <a:lnTo>
                      <a:pt x="9" y="153"/>
                    </a:lnTo>
                    <a:lnTo>
                      <a:pt x="11" y="156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5"/>
                    </a:lnTo>
                    <a:lnTo>
                      <a:pt x="17" y="168"/>
                    </a:lnTo>
                    <a:lnTo>
                      <a:pt x="19" y="172"/>
                    </a:lnTo>
                    <a:lnTo>
                      <a:pt x="21" y="175"/>
                    </a:lnTo>
                    <a:lnTo>
                      <a:pt x="24" y="178"/>
                    </a:lnTo>
                    <a:lnTo>
                      <a:pt x="25" y="181"/>
                    </a:lnTo>
                    <a:lnTo>
                      <a:pt x="28" y="185"/>
                    </a:lnTo>
                    <a:lnTo>
                      <a:pt x="30" y="188"/>
                    </a:lnTo>
                    <a:lnTo>
                      <a:pt x="33" y="191"/>
                    </a:lnTo>
                    <a:lnTo>
                      <a:pt x="34" y="192"/>
                    </a:lnTo>
                    <a:lnTo>
                      <a:pt x="37" y="196"/>
                    </a:lnTo>
                    <a:lnTo>
                      <a:pt x="40" y="200"/>
                    </a:lnTo>
                    <a:lnTo>
                      <a:pt x="43" y="204"/>
                    </a:lnTo>
                    <a:lnTo>
                      <a:pt x="45" y="206"/>
                    </a:lnTo>
                    <a:lnTo>
                      <a:pt x="47" y="209"/>
                    </a:lnTo>
                    <a:lnTo>
                      <a:pt x="48" y="212"/>
                    </a:lnTo>
                    <a:lnTo>
                      <a:pt x="50" y="215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5" y="224"/>
                    </a:lnTo>
                    <a:lnTo>
                      <a:pt x="56" y="228"/>
                    </a:lnTo>
                    <a:lnTo>
                      <a:pt x="57" y="232"/>
                    </a:lnTo>
                    <a:lnTo>
                      <a:pt x="59" y="235"/>
                    </a:lnTo>
                    <a:lnTo>
                      <a:pt x="60" y="239"/>
                    </a:lnTo>
                    <a:lnTo>
                      <a:pt x="60" y="243"/>
                    </a:lnTo>
                    <a:lnTo>
                      <a:pt x="62" y="246"/>
                    </a:lnTo>
                    <a:lnTo>
                      <a:pt x="62" y="249"/>
                    </a:lnTo>
                    <a:lnTo>
                      <a:pt x="63" y="253"/>
                    </a:lnTo>
                    <a:lnTo>
                      <a:pt x="63" y="256"/>
                    </a:lnTo>
                    <a:lnTo>
                      <a:pt x="64" y="259"/>
                    </a:lnTo>
                    <a:lnTo>
                      <a:pt x="65" y="262"/>
                    </a:lnTo>
                    <a:lnTo>
                      <a:pt x="66" y="266"/>
                    </a:lnTo>
                    <a:lnTo>
                      <a:pt x="66" y="268"/>
                    </a:lnTo>
                    <a:lnTo>
                      <a:pt x="66" y="271"/>
                    </a:lnTo>
                    <a:lnTo>
                      <a:pt x="66" y="274"/>
                    </a:lnTo>
                    <a:lnTo>
                      <a:pt x="67" y="277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6"/>
                    </a:lnTo>
                    <a:lnTo>
                      <a:pt x="68" y="289"/>
                    </a:lnTo>
                    <a:lnTo>
                      <a:pt x="68" y="292"/>
                    </a:lnTo>
                    <a:lnTo>
                      <a:pt x="68" y="295"/>
                    </a:lnTo>
                    <a:lnTo>
                      <a:pt x="68" y="298"/>
                    </a:lnTo>
                    <a:lnTo>
                      <a:pt x="68" y="302"/>
                    </a:lnTo>
                    <a:lnTo>
                      <a:pt x="68" y="305"/>
                    </a:lnTo>
                    <a:lnTo>
                      <a:pt x="69" y="307"/>
                    </a:lnTo>
                    <a:lnTo>
                      <a:pt x="69" y="310"/>
                    </a:lnTo>
                    <a:lnTo>
                      <a:pt x="70" y="312"/>
                    </a:lnTo>
                    <a:lnTo>
                      <a:pt x="73" y="316"/>
                    </a:lnTo>
                    <a:lnTo>
                      <a:pt x="75" y="319"/>
                    </a:lnTo>
                    <a:lnTo>
                      <a:pt x="78" y="321"/>
                    </a:lnTo>
                    <a:lnTo>
                      <a:pt x="81" y="323"/>
                    </a:lnTo>
                    <a:lnTo>
                      <a:pt x="84" y="323"/>
                    </a:lnTo>
                    <a:lnTo>
                      <a:pt x="87" y="323"/>
                    </a:lnTo>
                    <a:lnTo>
                      <a:pt x="84" y="321"/>
                    </a:lnTo>
                    <a:lnTo>
                      <a:pt x="81" y="318"/>
                    </a:lnTo>
                    <a:lnTo>
                      <a:pt x="79" y="315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7" y="307"/>
                    </a:lnTo>
                    <a:lnTo>
                      <a:pt x="76" y="305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4"/>
                    </a:lnTo>
                    <a:lnTo>
                      <a:pt x="76" y="289"/>
                    </a:lnTo>
                    <a:lnTo>
                      <a:pt x="76" y="284"/>
                    </a:lnTo>
                    <a:lnTo>
                      <a:pt x="76" y="279"/>
                    </a:lnTo>
                    <a:lnTo>
                      <a:pt x="76" y="274"/>
                    </a:lnTo>
                    <a:lnTo>
                      <a:pt x="75" y="269"/>
                    </a:lnTo>
                    <a:lnTo>
                      <a:pt x="75" y="264"/>
                    </a:lnTo>
                    <a:lnTo>
                      <a:pt x="74" y="260"/>
                    </a:lnTo>
                    <a:lnTo>
                      <a:pt x="74" y="255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4"/>
                    </a:lnTo>
                    <a:lnTo>
                      <a:pt x="73" y="241"/>
                    </a:lnTo>
                    <a:lnTo>
                      <a:pt x="74" y="237"/>
                    </a:lnTo>
                    <a:lnTo>
                      <a:pt x="76" y="235"/>
                    </a:lnTo>
                    <a:lnTo>
                      <a:pt x="74" y="232"/>
                    </a:lnTo>
                    <a:lnTo>
                      <a:pt x="72" y="229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7" y="219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7" y="196"/>
                    </a:lnTo>
                    <a:lnTo>
                      <a:pt x="68" y="192"/>
                    </a:lnTo>
                    <a:lnTo>
                      <a:pt x="69" y="188"/>
                    </a:lnTo>
                    <a:lnTo>
                      <a:pt x="72" y="184"/>
                    </a:lnTo>
                    <a:lnTo>
                      <a:pt x="74" y="181"/>
                    </a:lnTo>
                    <a:lnTo>
                      <a:pt x="76" y="178"/>
                    </a:lnTo>
                    <a:lnTo>
                      <a:pt x="78" y="174"/>
                    </a:lnTo>
                    <a:lnTo>
                      <a:pt x="81" y="171"/>
                    </a:lnTo>
                    <a:lnTo>
                      <a:pt x="84" y="168"/>
                    </a:lnTo>
                    <a:lnTo>
                      <a:pt x="83" y="168"/>
                    </a:lnTo>
                    <a:lnTo>
                      <a:pt x="79" y="167"/>
                    </a:lnTo>
                    <a:lnTo>
                      <a:pt x="76" y="165"/>
                    </a:lnTo>
                    <a:lnTo>
                      <a:pt x="73" y="164"/>
                    </a:lnTo>
                    <a:lnTo>
                      <a:pt x="69" y="161"/>
                    </a:lnTo>
                    <a:lnTo>
                      <a:pt x="66" y="159"/>
                    </a:lnTo>
                    <a:lnTo>
                      <a:pt x="63" y="156"/>
                    </a:lnTo>
                    <a:lnTo>
                      <a:pt x="59" y="153"/>
                    </a:lnTo>
                    <a:lnTo>
                      <a:pt x="56" y="148"/>
                    </a:lnTo>
                    <a:lnTo>
                      <a:pt x="51" y="143"/>
                    </a:lnTo>
                    <a:lnTo>
                      <a:pt x="50" y="140"/>
                    </a:lnTo>
                    <a:lnTo>
                      <a:pt x="48" y="138"/>
                    </a:lnTo>
                    <a:lnTo>
                      <a:pt x="46" y="134"/>
                    </a:lnTo>
                    <a:lnTo>
                      <a:pt x="44" y="132"/>
                    </a:lnTo>
                    <a:lnTo>
                      <a:pt x="43" y="127"/>
                    </a:lnTo>
                    <a:lnTo>
                      <a:pt x="42" y="124"/>
                    </a:lnTo>
                    <a:lnTo>
                      <a:pt x="40" y="120"/>
                    </a:lnTo>
                    <a:lnTo>
                      <a:pt x="38" y="116"/>
                    </a:lnTo>
                    <a:lnTo>
                      <a:pt x="36" y="111"/>
                    </a:lnTo>
                    <a:lnTo>
                      <a:pt x="35" y="106"/>
                    </a:lnTo>
                    <a:lnTo>
                      <a:pt x="34" y="102"/>
                    </a:lnTo>
                    <a:lnTo>
                      <a:pt x="34" y="97"/>
                    </a:lnTo>
                    <a:lnTo>
                      <a:pt x="32" y="94"/>
                    </a:lnTo>
                    <a:lnTo>
                      <a:pt x="31" y="89"/>
                    </a:lnTo>
                    <a:lnTo>
                      <a:pt x="31" y="85"/>
                    </a:lnTo>
                    <a:lnTo>
                      <a:pt x="30" y="81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1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3" y="49"/>
                    </a:lnTo>
                    <a:lnTo>
                      <a:pt x="34" y="46"/>
                    </a:lnTo>
                    <a:lnTo>
                      <a:pt x="35" y="42"/>
                    </a:lnTo>
                    <a:lnTo>
                      <a:pt x="36" y="39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5" y="20"/>
                    </a:lnTo>
                    <a:lnTo>
                      <a:pt x="47" y="18"/>
                    </a:lnTo>
                    <a:lnTo>
                      <a:pt x="48" y="14"/>
                    </a:lnTo>
                    <a:lnTo>
                      <a:pt x="53" y="9"/>
                    </a:lnTo>
                    <a:lnTo>
                      <a:pt x="57" y="5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3" name="Freeform 207"/>
              <p:cNvSpPr>
                <a:spLocks noChangeAspect="1"/>
              </p:cNvSpPr>
              <p:nvPr/>
            </p:nvSpPr>
            <p:spPr bwMode="auto">
              <a:xfrm>
                <a:off x="1880" y="3164"/>
                <a:ext cx="79" cy="70"/>
              </a:xfrm>
              <a:custGeom>
                <a:avLst/>
                <a:gdLst>
                  <a:gd name="T0" fmla="*/ 91 w 92"/>
                  <a:gd name="T1" fmla="*/ 62 h 82"/>
                  <a:gd name="T2" fmla="*/ 91 w 92"/>
                  <a:gd name="T3" fmla="*/ 66 h 82"/>
                  <a:gd name="T4" fmla="*/ 91 w 92"/>
                  <a:gd name="T5" fmla="*/ 68 h 82"/>
                  <a:gd name="T6" fmla="*/ 90 w 92"/>
                  <a:gd name="T7" fmla="*/ 71 h 82"/>
                  <a:gd name="T8" fmla="*/ 89 w 92"/>
                  <a:gd name="T9" fmla="*/ 74 h 82"/>
                  <a:gd name="T10" fmla="*/ 88 w 92"/>
                  <a:gd name="T11" fmla="*/ 78 h 82"/>
                  <a:gd name="T12" fmla="*/ 87 w 92"/>
                  <a:gd name="T13" fmla="*/ 80 h 82"/>
                  <a:gd name="T14" fmla="*/ 86 w 92"/>
                  <a:gd name="T15" fmla="*/ 81 h 82"/>
                  <a:gd name="T16" fmla="*/ 83 w 92"/>
                  <a:gd name="T17" fmla="*/ 74 h 82"/>
                  <a:gd name="T18" fmla="*/ 79 w 92"/>
                  <a:gd name="T19" fmla="*/ 68 h 82"/>
                  <a:gd name="T20" fmla="*/ 76 w 92"/>
                  <a:gd name="T21" fmla="*/ 63 h 82"/>
                  <a:gd name="T22" fmla="*/ 72 w 92"/>
                  <a:gd name="T23" fmla="*/ 58 h 82"/>
                  <a:gd name="T24" fmla="*/ 69 w 92"/>
                  <a:gd name="T25" fmla="*/ 53 h 82"/>
                  <a:gd name="T26" fmla="*/ 65 w 92"/>
                  <a:gd name="T27" fmla="*/ 48 h 82"/>
                  <a:gd name="T28" fmla="*/ 62 w 92"/>
                  <a:gd name="T29" fmla="*/ 44 h 82"/>
                  <a:gd name="T30" fmla="*/ 59 w 92"/>
                  <a:gd name="T31" fmla="*/ 40 h 82"/>
                  <a:gd name="T32" fmla="*/ 55 w 92"/>
                  <a:gd name="T33" fmla="*/ 36 h 82"/>
                  <a:gd name="T34" fmla="*/ 52 w 92"/>
                  <a:gd name="T35" fmla="*/ 33 h 82"/>
                  <a:gd name="T36" fmla="*/ 49 w 92"/>
                  <a:gd name="T37" fmla="*/ 30 h 82"/>
                  <a:gd name="T38" fmla="*/ 46 w 92"/>
                  <a:gd name="T39" fmla="*/ 27 h 82"/>
                  <a:gd name="T40" fmla="*/ 43 w 92"/>
                  <a:gd name="T41" fmla="*/ 24 h 82"/>
                  <a:gd name="T42" fmla="*/ 39 w 92"/>
                  <a:gd name="T43" fmla="*/ 22 h 82"/>
                  <a:gd name="T44" fmla="*/ 37 w 92"/>
                  <a:gd name="T45" fmla="*/ 20 h 82"/>
                  <a:gd name="T46" fmla="*/ 34 w 92"/>
                  <a:gd name="T47" fmla="*/ 18 h 82"/>
                  <a:gd name="T48" fmla="*/ 31 w 92"/>
                  <a:gd name="T49" fmla="*/ 16 h 82"/>
                  <a:gd name="T50" fmla="*/ 25 w 92"/>
                  <a:gd name="T51" fmla="*/ 14 h 82"/>
                  <a:gd name="T52" fmla="*/ 20 w 92"/>
                  <a:gd name="T53" fmla="*/ 11 h 82"/>
                  <a:gd name="T54" fmla="*/ 16 w 92"/>
                  <a:gd name="T55" fmla="*/ 10 h 82"/>
                  <a:gd name="T56" fmla="*/ 12 w 92"/>
                  <a:gd name="T57" fmla="*/ 9 h 82"/>
                  <a:gd name="T58" fmla="*/ 9 w 92"/>
                  <a:gd name="T59" fmla="*/ 8 h 82"/>
                  <a:gd name="T60" fmla="*/ 6 w 92"/>
                  <a:gd name="T61" fmla="*/ 7 h 82"/>
                  <a:gd name="T62" fmla="*/ 4 w 92"/>
                  <a:gd name="T63" fmla="*/ 7 h 82"/>
                  <a:gd name="T64" fmla="*/ 0 w 92"/>
                  <a:gd name="T65" fmla="*/ 0 h 82"/>
                  <a:gd name="T66" fmla="*/ 2 w 92"/>
                  <a:gd name="T67" fmla="*/ 0 h 82"/>
                  <a:gd name="T68" fmla="*/ 6 w 92"/>
                  <a:gd name="T69" fmla="*/ 1 h 82"/>
                  <a:gd name="T70" fmla="*/ 10 w 92"/>
                  <a:gd name="T71" fmla="*/ 2 h 82"/>
                  <a:gd name="T72" fmla="*/ 16 w 92"/>
                  <a:gd name="T73" fmla="*/ 3 h 82"/>
                  <a:gd name="T74" fmla="*/ 21 w 92"/>
                  <a:gd name="T75" fmla="*/ 5 h 82"/>
                  <a:gd name="T76" fmla="*/ 25 w 92"/>
                  <a:gd name="T77" fmla="*/ 6 h 82"/>
                  <a:gd name="T78" fmla="*/ 27 w 92"/>
                  <a:gd name="T79" fmla="*/ 7 h 82"/>
                  <a:gd name="T80" fmla="*/ 31 w 92"/>
                  <a:gd name="T81" fmla="*/ 8 h 82"/>
                  <a:gd name="T82" fmla="*/ 34 w 92"/>
                  <a:gd name="T83" fmla="*/ 10 h 82"/>
                  <a:gd name="T84" fmla="*/ 37 w 92"/>
                  <a:gd name="T85" fmla="*/ 11 h 82"/>
                  <a:gd name="T86" fmla="*/ 40 w 92"/>
                  <a:gd name="T87" fmla="*/ 13 h 82"/>
                  <a:gd name="T88" fmla="*/ 43 w 92"/>
                  <a:gd name="T89" fmla="*/ 15 h 82"/>
                  <a:gd name="T90" fmla="*/ 46 w 92"/>
                  <a:gd name="T91" fmla="*/ 17 h 82"/>
                  <a:gd name="T92" fmla="*/ 50 w 92"/>
                  <a:gd name="T93" fmla="*/ 19 h 82"/>
                  <a:gd name="T94" fmla="*/ 53 w 92"/>
                  <a:gd name="T95" fmla="*/ 21 h 82"/>
                  <a:gd name="T96" fmla="*/ 56 w 92"/>
                  <a:gd name="T97" fmla="*/ 23 h 82"/>
                  <a:gd name="T98" fmla="*/ 60 w 92"/>
                  <a:gd name="T99" fmla="*/ 26 h 82"/>
                  <a:gd name="T100" fmla="*/ 63 w 92"/>
                  <a:gd name="T101" fmla="*/ 28 h 82"/>
                  <a:gd name="T102" fmla="*/ 66 w 92"/>
                  <a:gd name="T103" fmla="*/ 31 h 82"/>
                  <a:gd name="T104" fmla="*/ 69 w 92"/>
                  <a:gd name="T105" fmla="*/ 34 h 82"/>
                  <a:gd name="T106" fmla="*/ 72 w 92"/>
                  <a:gd name="T107" fmla="*/ 37 h 82"/>
                  <a:gd name="T108" fmla="*/ 75 w 92"/>
                  <a:gd name="T109" fmla="*/ 40 h 82"/>
                  <a:gd name="T110" fmla="*/ 78 w 92"/>
                  <a:gd name="T111" fmla="*/ 43 h 82"/>
                  <a:gd name="T112" fmla="*/ 81 w 92"/>
                  <a:gd name="T113" fmla="*/ 47 h 82"/>
                  <a:gd name="T114" fmla="*/ 84 w 92"/>
                  <a:gd name="T115" fmla="*/ 50 h 82"/>
                  <a:gd name="T116" fmla="*/ 86 w 92"/>
                  <a:gd name="T117" fmla="*/ 54 h 82"/>
                  <a:gd name="T118" fmla="*/ 89 w 92"/>
                  <a:gd name="T119" fmla="*/ 58 h 82"/>
                  <a:gd name="T120" fmla="*/ 91 w 92"/>
                  <a:gd name="T121" fmla="*/ 61 h 82"/>
                  <a:gd name="T122" fmla="*/ 91 w 92"/>
                  <a:gd name="T123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82">
                    <a:moveTo>
                      <a:pt x="91" y="62"/>
                    </a:moveTo>
                    <a:lnTo>
                      <a:pt x="91" y="66"/>
                    </a:lnTo>
                    <a:lnTo>
                      <a:pt x="91" y="68"/>
                    </a:lnTo>
                    <a:lnTo>
                      <a:pt x="90" y="71"/>
                    </a:lnTo>
                    <a:lnTo>
                      <a:pt x="89" y="74"/>
                    </a:lnTo>
                    <a:lnTo>
                      <a:pt x="88" y="78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3" y="74"/>
                    </a:lnTo>
                    <a:lnTo>
                      <a:pt x="79" y="68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9" y="53"/>
                    </a:lnTo>
                    <a:lnTo>
                      <a:pt x="65" y="48"/>
                    </a:lnTo>
                    <a:lnTo>
                      <a:pt x="62" y="44"/>
                    </a:lnTo>
                    <a:lnTo>
                      <a:pt x="59" y="40"/>
                    </a:lnTo>
                    <a:lnTo>
                      <a:pt x="55" y="36"/>
                    </a:lnTo>
                    <a:lnTo>
                      <a:pt x="52" y="33"/>
                    </a:lnTo>
                    <a:lnTo>
                      <a:pt x="49" y="30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4" y="10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15"/>
                    </a:lnTo>
                    <a:lnTo>
                      <a:pt x="46" y="17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6" y="31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5" y="40"/>
                    </a:lnTo>
                    <a:lnTo>
                      <a:pt x="78" y="43"/>
                    </a:lnTo>
                    <a:lnTo>
                      <a:pt x="81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89" y="58"/>
                    </a:lnTo>
                    <a:lnTo>
                      <a:pt x="91" y="61"/>
                    </a:lnTo>
                    <a:lnTo>
                      <a:pt x="9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4" name="Freeform 208"/>
              <p:cNvSpPr>
                <a:spLocks noChangeAspect="1"/>
              </p:cNvSpPr>
              <p:nvPr/>
            </p:nvSpPr>
            <p:spPr bwMode="auto">
              <a:xfrm>
                <a:off x="1886" y="3176"/>
                <a:ext cx="65" cy="80"/>
              </a:xfrm>
              <a:custGeom>
                <a:avLst/>
                <a:gdLst>
                  <a:gd name="T0" fmla="*/ 74 w 76"/>
                  <a:gd name="T1" fmla="*/ 71 h 94"/>
                  <a:gd name="T2" fmla="*/ 69 w 76"/>
                  <a:gd name="T3" fmla="*/ 62 h 94"/>
                  <a:gd name="T4" fmla="*/ 65 w 76"/>
                  <a:gd name="T5" fmla="*/ 55 h 94"/>
                  <a:gd name="T6" fmla="*/ 62 w 76"/>
                  <a:gd name="T7" fmla="*/ 49 h 94"/>
                  <a:gd name="T8" fmla="*/ 58 w 76"/>
                  <a:gd name="T9" fmla="*/ 44 h 94"/>
                  <a:gd name="T10" fmla="*/ 54 w 76"/>
                  <a:gd name="T11" fmla="*/ 38 h 94"/>
                  <a:gd name="T12" fmla="*/ 49 w 76"/>
                  <a:gd name="T13" fmla="*/ 32 h 94"/>
                  <a:gd name="T14" fmla="*/ 44 w 76"/>
                  <a:gd name="T15" fmla="*/ 27 h 94"/>
                  <a:gd name="T16" fmla="*/ 38 w 76"/>
                  <a:gd name="T17" fmla="*/ 21 h 94"/>
                  <a:gd name="T18" fmla="*/ 32 w 76"/>
                  <a:gd name="T19" fmla="*/ 16 h 94"/>
                  <a:gd name="T20" fmla="*/ 25 w 76"/>
                  <a:gd name="T21" fmla="*/ 11 h 94"/>
                  <a:gd name="T22" fmla="*/ 17 w 76"/>
                  <a:gd name="T23" fmla="*/ 7 h 94"/>
                  <a:gd name="T24" fmla="*/ 9 w 76"/>
                  <a:gd name="T25" fmla="*/ 3 h 94"/>
                  <a:gd name="T26" fmla="*/ 0 w 76"/>
                  <a:gd name="T27" fmla="*/ 0 h 94"/>
                  <a:gd name="T28" fmla="*/ 4 w 76"/>
                  <a:gd name="T29" fmla="*/ 7 h 94"/>
                  <a:gd name="T30" fmla="*/ 9 w 76"/>
                  <a:gd name="T31" fmla="*/ 10 h 94"/>
                  <a:gd name="T32" fmla="*/ 15 w 76"/>
                  <a:gd name="T33" fmla="*/ 14 h 94"/>
                  <a:gd name="T34" fmla="*/ 21 w 76"/>
                  <a:gd name="T35" fmla="*/ 18 h 94"/>
                  <a:gd name="T36" fmla="*/ 27 w 76"/>
                  <a:gd name="T37" fmla="*/ 24 h 94"/>
                  <a:gd name="T38" fmla="*/ 33 w 76"/>
                  <a:gd name="T39" fmla="*/ 31 h 94"/>
                  <a:gd name="T40" fmla="*/ 38 w 76"/>
                  <a:gd name="T41" fmla="*/ 38 h 94"/>
                  <a:gd name="T42" fmla="*/ 42 w 76"/>
                  <a:gd name="T43" fmla="*/ 44 h 94"/>
                  <a:gd name="T44" fmla="*/ 46 w 76"/>
                  <a:gd name="T45" fmla="*/ 49 h 94"/>
                  <a:gd name="T46" fmla="*/ 49 w 76"/>
                  <a:gd name="T47" fmla="*/ 56 h 94"/>
                  <a:gd name="T48" fmla="*/ 53 w 76"/>
                  <a:gd name="T49" fmla="*/ 62 h 94"/>
                  <a:gd name="T50" fmla="*/ 56 w 76"/>
                  <a:gd name="T51" fmla="*/ 68 h 94"/>
                  <a:gd name="T52" fmla="*/ 59 w 76"/>
                  <a:gd name="T53" fmla="*/ 75 h 94"/>
                  <a:gd name="T54" fmla="*/ 61 w 76"/>
                  <a:gd name="T55" fmla="*/ 83 h 94"/>
                  <a:gd name="T56" fmla="*/ 63 w 76"/>
                  <a:gd name="T57" fmla="*/ 88 h 94"/>
                  <a:gd name="T58" fmla="*/ 64 w 76"/>
                  <a:gd name="T59" fmla="*/ 93 h 94"/>
                  <a:gd name="T60" fmla="*/ 68 w 76"/>
                  <a:gd name="T61" fmla="*/ 90 h 94"/>
                  <a:gd name="T62" fmla="*/ 72 w 76"/>
                  <a:gd name="T63" fmla="*/ 84 h 94"/>
                  <a:gd name="T64" fmla="*/ 75 w 76"/>
                  <a:gd name="T65" fmla="*/ 7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94">
                    <a:moveTo>
                      <a:pt x="75" y="75"/>
                    </a:moveTo>
                    <a:lnTo>
                      <a:pt x="74" y="71"/>
                    </a:lnTo>
                    <a:lnTo>
                      <a:pt x="72" y="67"/>
                    </a:lnTo>
                    <a:lnTo>
                      <a:pt x="69" y="62"/>
                    </a:lnTo>
                    <a:lnTo>
                      <a:pt x="66" y="58"/>
                    </a:lnTo>
                    <a:lnTo>
                      <a:pt x="65" y="55"/>
                    </a:lnTo>
                    <a:lnTo>
                      <a:pt x="63" y="52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6" y="41"/>
                    </a:lnTo>
                    <a:lnTo>
                      <a:pt x="54" y="38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4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8" y="38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9"/>
                    </a:lnTo>
                    <a:lnTo>
                      <a:pt x="48" y="53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5"/>
                    </a:lnTo>
                    <a:lnTo>
                      <a:pt x="60" y="78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3" y="88"/>
                    </a:lnTo>
                    <a:lnTo>
                      <a:pt x="63" y="91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8" y="90"/>
                    </a:lnTo>
                    <a:lnTo>
                      <a:pt x="70" y="87"/>
                    </a:lnTo>
                    <a:lnTo>
                      <a:pt x="72" y="84"/>
                    </a:lnTo>
                    <a:lnTo>
                      <a:pt x="74" y="81"/>
                    </a:lnTo>
                    <a:lnTo>
                      <a:pt x="75" y="78"/>
                    </a:lnTo>
                    <a:lnTo>
                      <a:pt x="75" y="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45" name="Line 209"/>
            <p:cNvSpPr>
              <a:spLocks noChangeShapeType="1"/>
            </p:cNvSpPr>
            <p:nvPr/>
          </p:nvSpPr>
          <p:spPr bwMode="auto">
            <a:xfrm flipV="1">
              <a:off x="1803" y="2108"/>
              <a:ext cx="310" cy="10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46" name="Line 210"/>
            <p:cNvSpPr>
              <a:spLocks noChangeShapeType="1"/>
            </p:cNvSpPr>
            <p:nvPr/>
          </p:nvSpPr>
          <p:spPr bwMode="auto">
            <a:xfrm>
              <a:off x="1973" y="3203"/>
              <a:ext cx="999" cy="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47" name="Group 211"/>
          <p:cNvGrpSpPr>
            <a:grpSpLocks/>
          </p:cNvGrpSpPr>
          <p:nvPr/>
        </p:nvGrpSpPr>
        <p:grpSpPr bwMode="auto">
          <a:xfrm>
            <a:off x="3254374" y="3508561"/>
            <a:ext cx="1746250" cy="2419350"/>
            <a:chOff x="1898" y="2122"/>
            <a:chExt cx="1100" cy="1524"/>
          </a:xfrm>
        </p:grpSpPr>
        <p:grpSp>
          <p:nvGrpSpPr>
            <p:cNvPr id="936148" name="Group 212"/>
            <p:cNvGrpSpPr>
              <a:grpSpLocks/>
            </p:cNvGrpSpPr>
            <p:nvPr/>
          </p:nvGrpSpPr>
          <p:grpSpPr bwMode="auto">
            <a:xfrm>
              <a:off x="1898" y="3227"/>
              <a:ext cx="270" cy="419"/>
              <a:chOff x="1898" y="3227"/>
              <a:chExt cx="270" cy="419"/>
            </a:xfrm>
          </p:grpSpPr>
          <p:sp>
            <p:nvSpPr>
              <p:cNvPr id="936149" name="Freeform 213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36150" name="Group 214"/>
              <p:cNvGrpSpPr>
                <a:grpSpLocks/>
              </p:cNvGrpSpPr>
              <p:nvPr/>
            </p:nvGrpSpPr>
            <p:grpSpPr bwMode="auto">
              <a:xfrm>
                <a:off x="1898" y="3227"/>
                <a:ext cx="270" cy="419"/>
                <a:chOff x="1898" y="3227"/>
                <a:chExt cx="270" cy="419"/>
              </a:xfrm>
            </p:grpSpPr>
            <p:sp>
              <p:nvSpPr>
                <p:cNvPr id="936151" name="Freeform 215"/>
                <p:cNvSpPr>
                  <a:spLocks noChangeAspect="1"/>
                </p:cNvSpPr>
                <p:nvPr/>
              </p:nvSpPr>
              <p:spPr bwMode="auto">
                <a:xfrm>
                  <a:off x="1982" y="3548"/>
                  <a:ext cx="101" cy="96"/>
                </a:xfrm>
                <a:custGeom>
                  <a:avLst/>
                  <a:gdLst>
                    <a:gd name="T0" fmla="*/ 13 w 72"/>
                    <a:gd name="T1" fmla="*/ 61 h 69"/>
                    <a:gd name="T2" fmla="*/ 9 w 72"/>
                    <a:gd name="T3" fmla="*/ 61 h 69"/>
                    <a:gd name="T4" fmla="*/ 5 w 72"/>
                    <a:gd name="T5" fmla="*/ 59 h 69"/>
                    <a:gd name="T6" fmla="*/ 4 w 72"/>
                    <a:gd name="T7" fmla="*/ 58 h 69"/>
                    <a:gd name="T8" fmla="*/ 4 w 72"/>
                    <a:gd name="T9" fmla="*/ 54 h 69"/>
                    <a:gd name="T10" fmla="*/ 1 w 72"/>
                    <a:gd name="T11" fmla="*/ 52 h 69"/>
                    <a:gd name="T12" fmla="*/ 0 w 72"/>
                    <a:gd name="T13" fmla="*/ 50 h 69"/>
                    <a:gd name="T14" fmla="*/ 1 w 72"/>
                    <a:gd name="T15" fmla="*/ 49 h 69"/>
                    <a:gd name="T16" fmla="*/ 3 w 72"/>
                    <a:gd name="T17" fmla="*/ 45 h 69"/>
                    <a:gd name="T18" fmla="*/ 3 w 72"/>
                    <a:gd name="T19" fmla="*/ 42 h 69"/>
                    <a:gd name="T20" fmla="*/ 0 w 72"/>
                    <a:gd name="T21" fmla="*/ 38 h 69"/>
                    <a:gd name="T22" fmla="*/ 3 w 72"/>
                    <a:gd name="T23" fmla="*/ 35 h 69"/>
                    <a:gd name="T24" fmla="*/ 3 w 72"/>
                    <a:gd name="T25" fmla="*/ 32 h 69"/>
                    <a:gd name="T26" fmla="*/ 1 w 72"/>
                    <a:gd name="T27" fmla="*/ 29 h 69"/>
                    <a:gd name="T28" fmla="*/ 2 w 72"/>
                    <a:gd name="T29" fmla="*/ 25 h 69"/>
                    <a:gd name="T30" fmla="*/ 3 w 72"/>
                    <a:gd name="T31" fmla="*/ 21 h 69"/>
                    <a:gd name="T32" fmla="*/ 0 w 72"/>
                    <a:gd name="T33" fmla="*/ 18 h 69"/>
                    <a:gd name="T34" fmla="*/ 1 w 72"/>
                    <a:gd name="T35" fmla="*/ 15 h 69"/>
                    <a:gd name="T36" fmla="*/ 3 w 72"/>
                    <a:gd name="T37" fmla="*/ 11 h 69"/>
                    <a:gd name="T38" fmla="*/ 0 w 72"/>
                    <a:gd name="T39" fmla="*/ 8 h 69"/>
                    <a:gd name="T40" fmla="*/ 0 w 72"/>
                    <a:gd name="T41" fmla="*/ 4 h 69"/>
                    <a:gd name="T42" fmla="*/ 0 w 72"/>
                    <a:gd name="T43" fmla="*/ 1 h 69"/>
                    <a:gd name="T44" fmla="*/ 71 w 72"/>
                    <a:gd name="T45" fmla="*/ 0 h 69"/>
                    <a:gd name="T46" fmla="*/ 71 w 72"/>
                    <a:gd name="T47" fmla="*/ 3 h 69"/>
                    <a:gd name="T48" fmla="*/ 70 w 72"/>
                    <a:gd name="T49" fmla="*/ 6 h 69"/>
                    <a:gd name="T50" fmla="*/ 67 w 72"/>
                    <a:gd name="T51" fmla="*/ 9 h 69"/>
                    <a:gd name="T52" fmla="*/ 67 w 72"/>
                    <a:gd name="T53" fmla="*/ 11 h 69"/>
                    <a:gd name="T54" fmla="*/ 69 w 72"/>
                    <a:gd name="T55" fmla="*/ 14 h 69"/>
                    <a:gd name="T56" fmla="*/ 69 w 72"/>
                    <a:gd name="T57" fmla="*/ 18 h 69"/>
                    <a:gd name="T58" fmla="*/ 68 w 72"/>
                    <a:gd name="T59" fmla="*/ 19 h 69"/>
                    <a:gd name="T60" fmla="*/ 67 w 72"/>
                    <a:gd name="T61" fmla="*/ 22 h 69"/>
                    <a:gd name="T62" fmla="*/ 67 w 72"/>
                    <a:gd name="T63" fmla="*/ 25 h 69"/>
                    <a:gd name="T64" fmla="*/ 69 w 72"/>
                    <a:gd name="T65" fmla="*/ 28 h 69"/>
                    <a:gd name="T66" fmla="*/ 67 w 72"/>
                    <a:gd name="T67" fmla="*/ 30 h 69"/>
                    <a:gd name="T68" fmla="*/ 66 w 72"/>
                    <a:gd name="T69" fmla="*/ 33 h 69"/>
                    <a:gd name="T70" fmla="*/ 66 w 72"/>
                    <a:gd name="T71" fmla="*/ 34 h 69"/>
                    <a:gd name="T72" fmla="*/ 69 w 72"/>
                    <a:gd name="T73" fmla="*/ 37 h 69"/>
                    <a:gd name="T74" fmla="*/ 69 w 72"/>
                    <a:gd name="T75" fmla="*/ 38 h 69"/>
                    <a:gd name="T76" fmla="*/ 67 w 72"/>
                    <a:gd name="T77" fmla="*/ 42 h 69"/>
                    <a:gd name="T78" fmla="*/ 66 w 72"/>
                    <a:gd name="T79" fmla="*/ 45 h 69"/>
                    <a:gd name="T80" fmla="*/ 69 w 72"/>
                    <a:gd name="T81" fmla="*/ 49 h 69"/>
                    <a:gd name="T82" fmla="*/ 69 w 72"/>
                    <a:gd name="T83" fmla="*/ 50 h 69"/>
                    <a:gd name="T84" fmla="*/ 69 w 72"/>
                    <a:gd name="T85" fmla="*/ 52 h 69"/>
                    <a:gd name="T86" fmla="*/ 65 w 72"/>
                    <a:gd name="T87" fmla="*/ 55 h 69"/>
                    <a:gd name="T88" fmla="*/ 65 w 72"/>
                    <a:gd name="T89" fmla="*/ 59 h 69"/>
                    <a:gd name="T90" fmla="*/ 63 w 72"/>
                    <a:gd name="T91" fmla="*/ 61 h 69"/>
                    <a:gd name="T92" fmla="*/ 56 w 72"/>
                    <a:gd name="T93" fmla="*/ 62 h 69"/>
                    <a:gd name="T94" fmla="*/ 44 w 72"/>
                    <a:gd name="T95" fmla="*/ 68 h 69"/>
                    <a:gd name="T96" fmla="*/ 28 w 72"/>
                    <a:gd name="T97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2" h="69">
                      <a:moveTo>
                        <a:pt x="18" y="67"/>
                      </a:move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5" y="58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4"/>
                      </a:lnTo>
                      <a:lnTo>
                        <a:pt x="3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2" y="47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3" y="32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4"/>
                      </a:lnTo>
                      <a:lnTo>
                        <a:pt x="70" y="6"/>
                      </a:lnTo>
                      <a:lnTo>
                        <a:pt x="69" y="8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7" y="13"/>
                      </a:lnTo>
                      <a:lnTo>
                        <a:pt x="69" y="14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7" y="24"/>
                      </a:lnTo>
                      <a:lnTo>
                        <a:pt x="67" y="25"/>
                      </a:lnTo>
                      <a:lnTo>
                        <a:pt x="69" y="27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67" y="30"/>
                      </a:lnTo>
                      <a:lnTo>
                        <a:pt x="67" y="31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7" y="35"/>
                      </a:lnTo>
                      <a:lnTo>
                        <a:pt x="69" y="37"/>
                      </a:lnTo>
                      <a:lnTo>
                        <a:pt x="69" y="38"/>
                      </a:lnTo>
                      <a:lnTo>
                        <a:pt x="69" y="38"/>
                      </a:lnTo>
                      <a:lnTo>
                        <a:pt x="68" y="40"/>
                      </a:lnTo>
                      <a:lnTo>
                        <a:pt x="67" y="42"/>
                      </a:lnTo>
                      <a:lnTo>
                        <a:pt x="66" y="43"/>
                      </a:lnTo>
                      <a:lnTo>
                        <a:pt x="66" y="45"/>
                      </a:lnTo>
                      <a:lnTo>
                        <a:pt x="67" y="47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9" y="51"/>
                      </a:lnTo>
                      <a:lnTo>
                        <a:pt x="69" y="52"/>
                      </a:lnTo>
                      <a:lnTo>
                        <a:pt x="67" y="54"/>
                      </a:lnTo>
                      <a:lnTo>
                        <a:pt x="65" y="55"/>
                      </a:lnTo>
                      <a:lnTo>
                        <a:pt x="65" y="57"/>
                      </a:lnTo>
                      <a:lnTo>
                        <a:pt x="65" y="59"/>
                      </a:lnTo>
                      <a:lnTo>
                        <a:pt x="63" y="59"/>
                      </a:lnTo>
                      <a:lnTo>
                        <a:pt x="63" y="61"/>
                      </a:lnTo>
                      <a:lnTo>
                        <a:pt x="61" y="61"/>
                      </a:lnTo>
                      <a:lnTo>
                        <a:pt x="56" y="62"/>
                      </a:lnTo>
                      <a:lnTo>
                        <a:pt x="52" y="67"/>
                      </a:lnTo>
                      <a:lnTo>
                        <a:pt x="44" y="68"/>
                      </a:lnTo>
                      <a:lnTo>
                        <a:pt x="35" y="68"/>
                      </a:lnTo>
                      <a:lnTo>
                        <a:pt x="28" y="68"/>
                      </a:lnTo>
                      <a:lnTo>
                        <a:pt x="18" y="67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2" name="Freeform 216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97" cy="24"/>
                </a:xfrm>
                <a:custGeom>
                  <a:avLst/>
                  <a:gdLst>
                    <a:gd name="T0" fmla="*/ 68 w 69"/>
                    <a:gd name="T1" fmla="*/ 0 h 17"/>
                    <a:gd name="T2" fmla="*/ 68 w 69"/>
                    <a:gd name="T3" fmla="*/ 16 h 17"/>
                    <a:gd name="T4" fmla="*/ 0 w 69"/>
                    <a:gd name="T5" fmla="*/ 16 h 17"/>
                    <a:gd name="T6" fmla="*/ 0 w 69"/>
                    <a:gd name="T7" fmla="*/ 0 h 17"/>
                    <a:gd name="T8" fmla="*/ 68 w 6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68" y="0"/>
                      </a:moveTo>
                      <a:lnTo>
                        <a:pt x="6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3" name="Freeform 217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24" cy="24"/>
                </a:xfrm>
                <a:custGeom>
                  <a:avLst/>
                  <a:gdLst>
                    <a:gd name="T0" fmla="*/ 14 w 17"/>
                    <a:gd name="T1" fmla="*/ 1 h 17"/>
                    <a:gd name="T2" fmla="*/ 14 w 17"/>
                    <a:gd name="T3" fmla="*/ 7 h 17"/>
                    <a:gd name="T4" fmla="*/ 10 w 17"/>
                    <a:gd name="T5" fmla="*/ 10 h 17"/>
                    <a:gd name="T6" fmla="*/ 16 w 17"/>
                    <a:gd name="T7" fmla="*/ 15 h 17"/>
                    <a:gd name="T8" fmla="*/ 8 w 17"/>
                    <a:gd name="T9" fmla="*/ 16 h 17"/>
                    <a:gd name="T10" fmla="*/ 5 w 17"/>
                    <a:gd name="T11" fmla="*/ 14 h 17"/>
                    <a:gd name="T12" fmla="*/ 1 w 17"/>
                    <a:gd name="T13" fmla="*/ 11 h 17"/>
                    <a:gd name="T14" fmla="*/ 0 w 17"/>
                    <a:gd name="T15" fmla="*/ 9 h 17"/>
                    <a:gd name="T16" fmla="*/ 0 w 17"/>
                    <a:gd name="T17" fmla="*/ 6 h 17"/>
                    <a:gd name="T18" fmla="*/ 0 w 17"/>
                    <a:gd name="T19" fmla="*/ 0 h 17"/>
                    <a:gd name="T20" fmla="*/ 14 w 17"/>
                    <a:gd name="T2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4" y="1"/>
                      </a:move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16" y="15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4" name="Freeform 218"/>
                <p:cNvSpPr>
                  <a:spLocks noChangeAspect="1"/>
                </p:cNvSpPr>
                <p:nvPr/>
              </p:nvSpPr>
              <p:spPr bwMode="auto">
                <a:xfrm>
                  <a:off x="2007" y="3549"/>
                  <a:ext cx="49" cy="24"/>
                </a:xfrm>
                <a:custGeom>
                  <a:avLst/>
                  <a:gdLst>
                    <a:gd name="T0" fmla="*/ 0 w 35"/>
                    <a:gd name="T1" fmla="*/ 2 h 17"/>
                    <a:gd name="T2" fmla="*/ 1 w 35"/>
                    <a:gd name="T3" fmla="*/ 6 h 17"/>
                    <a:gd name="T4" fmla="*/ 0 w 35"/>
                    <a:gd name="T5" fmla="*/ 12 h 17"/>
                    <a:gd name="T6" fmla="*/ 2 w 35"/>
                    <a:gd name="T7" fmla="*/ 16 h 17"/>
                    <a:gd name="T8" fmla="*/ 11 w 35"/>
                    <a:gd name="T9" fmla="*/ 16 h 17"/>
                    <a:gd name="T10" fmla="*/ 23 w 35"/>
                    <a:gd name="T11" fmla="*/ 14 h 17"/>
                    <a:gd name="T12" fmla="*/ 31 w 35"/>
                    <a:gd name="T13" fmla="*/ 12 h 17"/>
                    <a:gd name="T14" fmla="*/ 30 w 35"/>
                    <a:gd name="T15" fmla="*/ 7 h 17"/>
                    <a:gd name="T16" fmla="*/ 34 w 35"/>
                    <a:gd name="T17" fmla="*/ 0 h 17"/>
                    <a:gd name="T18" fmla="*/ 14 w 35"/>
                    <a:gd name="T19" fmla="*/ 1 h 17"/>
                    <a:gd name="T20" fmla="*/ 0 w 35"/>
                    <a:gd name="T21" fmla="*/ 2 h 17"/>
                    <a:gd name="T22" fmla="*/ 0 w 35"/>
                    <a:gd name="T2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7">
                      <a:moveTo>
                        <a:pt x="0" y="2"/>
                      </a:move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11" y="16"/>
                      </a:lnTo>
                      <a:lnTo>
                        <a:pt x="23" y="14"/>
                      </a:lnTo>
                      <a:lnTo>
                        <a:pt x="31" y="12"/>
                      </a:lnTo>
                      <a:lnTo>
                        <a:pt x="30" y="7"/>
                      </a:lnTo>
                      <a:lnTo>
                        <a:pt x="34" y="0"/>
                      </a:lnTo>
                      <a:lnTo>
                        <a:pt x="14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5" name="Freeform 219"/>
                <p:cNvSpPr>
                  <a:spLocks noChangeAspect="1"/>
                </p:cNvSpPr>
                <p:nvPr/>
              </p:nvSpPr>
              <p:spPr bwMode="auto">
                <a:xfrm>
                  <a:off x="1992" y="3559"/>
                  <a:ext cx="71" cy="24"/>
                </a:xfrm>
                <a:custGeom>
                  <a:avLst/>
                  <a:gdLst>
                    <a:gd name="T0" fmla="*/ 11 w 51"/>
                    <a:gd name="T1" fmla="*/ 7 h 17"/>
                    <a:gd name="T2" fmla="*/ 1 w 51"/>
                    <a:gd name="T3" fmla="*/ 10 h 17"/>
                    <a:gd name="T4" fmla="*/ 8 w 51"/>
                    <a:gd name="T5" fmla="*/ 11 h 17"/>
                    <a:gd name="T6" fmla="*/ 0 w 51"/>
                    <a:gd name="T7" fmla="*/ 16 h 17"/>
                    <a:gd name="T8" fmla="*/ 5 w 51"/>
                    <a:gd name="T9" fmla="*/ 16 h 17"/>
                    <a:gd name="T10" fmla="*/ 15 w 51"/>
                    <a:gd name="T11" fmla="*/ 12 h 17"/>
                    <a:gd name="T12" fmla="*/ 27 w 51"/>
                    <a:gd name="T13" fmla="*/ 12 h 17"/>
                    <a:gd name="T14" fmla="*/ 36 w 51"/>
                    <a:gd name="T15" fmla="*/ 11 h 17"/>
                    <a:gd name="T16" fmla="*/ 50 w 51"/>
                    <a:gd name="T17" fmla="*/ 7 h 17"/>
                    <a:gd name="T18" fmla="*/ 48 w 51"/>
                    <a:gd name="T19" fmla="*/ 4 h 17"/>
                    <a:gd name="T20" fmla="*/ 49 w 51"/>
                    <a:gd name="T21" fmla="*/ 0 h 17"/>
                    <a:gd name="T22" fmla="*/ 37 w 51"/>
                    <a:gd name="T23" fmla="*/ 4 h 17"/>
                    <a:gd name="T24" fmla="*/ 18 w 51"/>
                    <a:gd name="T25" fmla="*/ 5 h 17"/>
                    <a:gd name="T26" fmla="*/ 15 w 51"/>
                    <a:gd name="T27" fmla="*/ 7 h 17"/>
                    <a:gd name="T28" fmla="*/ 11 w 51"/>
                    <a:gd name="T2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" h="17">
                      <a:moveTo>
                        <a:pt x="11" y="7"/>
                      </a:moveTo>
                      <a:lnTo>
                        <a:pt x="1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5" y="12"/>
                      </a:lnTo>
                      <a:lnTo>
                        <a:pt x="27" y="12"/>
                      </a:lnTo>
                      <a:lnTo>
                        <a:pt x="36" y="11"/>
                      </a:lnTo>
                      <a:lnTo>
                        <a:pt x="50" y="7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37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1" y="7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6" name="Freeform 220"/>
                <p:cNvSpPr>
                  <a:spLocks noChangeAspect="1"/>
                </p:cNvSpPr>
                <p:nvPr/>
              </p:nvSpPr>
              <p:spPr bwMode="auto">
                <a:xfrm>
                  <a:off x="2004" y="3618"/>
                  <a:ext cx="55" cy="24"/>
                </a:xfrm>
                <a:custGeom>
                  <a:avLst/>
                  <a:gdLst>
                    <a:gd name="T0" fmla="*/ 0 w 39"/>
                    <a:gd name="T1" fmla="*/ 1 h 17"/>
                    <a:gd name="T2" fmla="*/ 5 w 39"/>
                    <a:gd name="T3" fmla="*/ 0 h 17"/>
                    <a:gd name="T4" fmla="*/ 17 w 39"/>
                    <a:gd name="T5" fmla="*/ 3 h 17"/>
                    <a:gd name="T6" fmla="*/ 32 w 39"/>
                    <a:gd name="T7" fmla="*/ 2 h 17"/>
                    <a:gd name="T8" fmla="*/ 37 w 39"/>
                    <a:gd name="T9" fmla="*/ 2 h 17"/>
                    <a:gd name="T10" fmla="*/ 32 w 39"/>
                    <a:gd name="T11" fmla="*/ 3 h 17"/>
                    <a:gd name="T12" fmla="*/ 38 w 39"/>
                    <a:gd name="T13" fmla="*/ 8 h 17"/>
                    <a:gd name="T14" fmla="*/ 24 w 39"/>
                    <a:gd name="T15" fmla="*/ 11 h 17"/>
                    <a:gd name="T16" fmla="*/ 19 w 39"/>
                    <a:gd name="T17" fmla="*/ 16 h 17"/>
                    <a:gd name="T18" fmla="*/ 5 w 39"/>
                    <a:gd name="T19" fmla="*/ 14 h 17"/>
                    <a:gd name="T20" fmla="*/ 5 w 39"/>
                    <a:gd name="T21" fmla="*/ 9 h 17"/>
                    <a:gd name="T22" fmla="*/ 5 w 39"/>
                    <a:gd name="T23" fmla="*/ 6 h 17"/>
                    <a:gd name="T24" fmla="*/ 0 w 39"/>
                    <a:gd name="T25" fmla="*/ 3 h 17"/>
                    <a:gd name="T26" fmla="*/ 0 w 39"/>
                    <a:gd name="T2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7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7" y="3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32" y="3"/>
                      </a:lnTo>
                      <a:lnTo>
                        <a:pt x="38" y="8"/>
                      </a:lnTo>
                      <a:lnTo>
                        <a:pt x="24" y="11"/>
                      </a:lnTo>
                      <a:lnTo>
                        <a:pt x="19" y="16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0" y="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7" name="Freeform 221"/>
                <p:cNvSpPr>
                  <a:spLocks noChangeAspect="1"/>
                </p:cNvSpPr>
                <p:nvPr/>
              </p:nvSpPr>
              <p:spPr bwMode="auto">
                <a:xfrm>
                  <a:off x="1999" y="3605"/>
                  <a:ext cx="70" cy="24"/>
                </a:xfrm>
                <a:custGeom>
                  <a:avLst/>
                  <a:gdLst>
                    <a:gd name="T0" fmla="*/ 0 w 50"/>
                    <a:gd name="T1" fmla="*/ 12 h 17"/>
                    <a:gd name="T2" fmla="*/ 10 w 50"/>
                    <a:gd name="T3" fmla="*/ 9 h 17"/>
                    <a:gd name="T4" fmla="*/ 47 w 50"/>
                    <a:gd name="T5" fmla="*/ 0 h 17"/>
                    <a:gd name="T6" fmla="*/ 43 w 50"/>
                    <a:gd name="T7" fmla="*/ 9 h 17"/>
                    <a:gd name="T8" fmla="*/ 49 w 50"/>
                    <a:gd name="T9" fmla="*/ 12 h 17"/>
                    <a:gd name="T10" fmla="*/ 42 w 50"/>
                    <a:gd name="T11" fmla="*/ 14 h 17"/>
                    <a:gd name="T12" fmla="*/ 31 w 50"/>
                    <a:gd name="T13" fmla="*/ 14 h 17"/>
                    <a:gd name="T14" fmla="*/ 25 w 50"/>
                    <a:gd name="T15" fmla="*/ 16 h 17"/>
                    <a:gd name="T16" fmla="*/ 16 w 50"/>
                    <a:gd name="T17" fmla="*/ 14 h 17"/>
                    <a:gd name="T18" fmla="*/ 6 w 50"/>
                    <a:gd name="T19" fmla="*/ 13 h 17"/>
                    <a:gd name="T20" fmla="*/ 0 w 50"/>
                    <a:gd name="T21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17">
                      <a:moveTo>
                        <a:pt x="0" y="12"/>
                      </a:moveTo>
                      <a:lnTo>
                        <a:pt x="10" y="9"/>
                      </a:lnTo>
                      <a:lnTo>
                        <a:pt x="47" y="0"/>
                      </a:lnTo>
                      <a:lnTo>
                        <a:pt x="43" y="9"/>
                      </a:lnTo>
                      <a:lnTo>
                        <a:pt x="49" y="12"/>
                      </a:lnTo>
                      <a:lnTo>
                        <a:pt x="42" y="14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6" y="14"/>
                      </a:lnTo>
                      <a:lnTo>
                        <a:pt x="6" y="13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8" name="Freeform 222"/>
                <p:cNvSpPr>
                  <a:spLocks noChangeAspect="1"/>
                </p:cNvSpPr>
                <p:nvPr/>
              </p:nvSpPr>
              <p:spPr bwMode="auto">
                <a:xfrm>
                  <a:off x="1992" y="3570"/>
                  <a:ext cx="73" cy="24"/>
                </a:xfrm>
                <a:custGeom>
                  <a:avLst/>
                  <a:gdLst>
                    <a:gd name="T0" fmla="*/ 16 w 52"/>
                    <a:gd name="T1" fmla="*/ 5 h 17"/>
                    <a:gd name="T2" fmla="*/ 27 w 52"/>
                    <a:gd name="T3" fmla="*/ 3 h 17"/>
                    <a:gd name="T4" fmla="*/ 44 w 52"/>
                    <a:gd name="T5" fmla="*/ 1 h 17"/>
                    <a:gd name="T6" fmla="*/ 49 w 52"/>
                    <a:gd name="T7" fmla="*/ 0 h 17"/>
                    <a:gd name="T8" fmla="*/ 45 w 52"/>
                    <a:gd name="T9" fmla="*/ 5 h 17"/>
                    <a:gd name="T10" fmla="*/ 51 w 52"/>
                    <a:gd name="T11" fmla="*/ 8 h 17"/>
                    <a:gd name="T12" fmla="*/ 44 w 52"/>
                    <a:gd name="T13" fmla="*/ 9 h 17"/>
                    <a:gd name="T14" fmla="*/ 36 w 52"/>
                    <a:gd name="T15" fmla="*/ 9 h 17"/>
                    <a:gd name="T16" fmla="*/ 18 w 52"/>
                    <a:gd name="T17" fmla="*/ 12 h 17"/>
                    <a:gd name="T18" fmla="*/ 1 w 52"/>
                    <a:gd name="T19" fmla="*/ 16 h 17"/>
                    <a:gd name="T20" fmla="*/ 9 w 52"/>
                    <a:gd name="T21" fmla="*/ 12 h 17"/>
                    <a:gd name="T22" fmla="*/ 0 w 52"/>
                    <a:gd name="T23" fmla="*/ 11 h 17"/>
                    <a:gd name="T24" fmla="*/ 16 w 52"/>
                    <a:gd name="T25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17">
                      <a:moveTo>
                        <a:pt x="16" y="5"/>
                      </a:moveTo>
                      <a:lnTo>
                        <a:pt x="27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45" y="5"/>
                      </a:lnTo>
                      <a:lnTo>
                        <a:pt x="51" y="8"/>
                      </a:lnTo>
                      <a:lnTo>
                        <a:pt x="44" y="9"/>
                      </a:lnTo>
                      <a:lnTo>
                        <a:pt x="36" y="9"/>
                      </a:lnTo>
                      <a:lnTo>
                        <a:pt x="18" y="12"/>
                      </a:lnTo>
                      <a:lnTo>
                        <a:pt x="1" y="16"/>
                      </a:lnTo>
                      <a:lnTo>
                        <a:pt x="9" y="12"/>
                      </a:lnTo>
                      <a:lnTo>
                        <a:pt x="0" y="11"/>
                      </a:lnTo>
                      <a:lnTo>
                        <a:pt x="16" y="5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9" name="Freeform 223"/>
                <p:cNvSpPr>
                  <a:spLocks noChangeAspect="1"/>
                </p:cNvSpPr>
                <p:nvPr/>
              </p:nvSpPr>
              <p:spPr bwMode="auto">
                <a:xfrm>
                  <a:off x="1995" y="3581"/>
                  <a:ext cx="70" cy="24"/>
                </a:xfrm>
                <a:custGeom>
                  <a:avLst/>
                  <a:gdLst>
                    <a:gd name="T0" fmla="*/ 0 w 50"/>
                    <a:gd name="T1" fmla="*/ 6 h 17"/>
                    <a:gd name="T2" fmla="*/ 7 w 50"/>
                    <a:gd name="T3" fmla="*/ 9 h 17"/>
                    <a:gd name="T4" fmla="*/ 12 w 50"/>
                    <a:gd name="T5" fmla="*/ 5 h 17"/>
                    <a:gd name="T6" fmla="*/ 18 w 50"/>
                    <a:gd name="T7" fmla="*/ 5 h 17"/>
                    <a:gd name="T8" fmla="*/ 27 w 50"/>
                    <a:gd name="T9" fmla="*/ 5 h 17"/>
                    <a:gd name="T10" fmla="*/ 23 w 50"/>
                    <a:gd name="T11" fmla="*/ 10 h 17"/>
                    <a:gd name="T12" fmla="*/ 16 w 50"/>
                    <a:gd name="T13" fmla="*/ 10 h 17"/>
                    <a:gd name="T14" fmla="*/ 8 w 50"/>
                    <a:gd name="T15" fmla="*/ 11 h 17"/>
                    <a:gd name="T16" fmla="*/ 0 w 50"/>
                    <a:gd name="T17" fmla="*/ 16 h 17"/>
                    <a:gd name="T18" fmla="*/ 12 w 50"/>
                    <a:gd name="T19" fmla="*/ 14 h 17"/>
                    <a:gd name="T20" fmla="*/ 23 w 50"/>
                    <a:gd name="T21" fmla="*/ 14 h 17"/>
                    <a:gd name="T22" fmla="*/ 26 w 50"/>
                    <a:gd name="T23" fmla="*/ 16 h 17"/>
                    <a:gd name="T24" fmla="*/ 33 w 50"/>
                    <a:gd name="T25" fmla="*/ 13 h 17"/>
                    <a:gd name="T26" fmla="*/ 43 w 50"/>
                    <a:gd name="T27" fmla="*/ 11 h 17"/>
                    <a:gd name="T28" fmla="*/ 48 w 50"/>
                    <a:gd name="T29" fmla="*/ 9 h 17"/>
                    <a:gd name="T30" fmla="*/ 44 w 50"/>
                    <a:gd name="T31" fmla="*/ 8 h 17"/>
                    <a:gd name="T32" fmla="*/ 49 w 50"/>
                    <a:gd name="T33" fmla="*/ 0 h 17"/>
                    <a:gd name="T34" fmla="*/ 0 w 50"/>
                    <a:gd name="T3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17">
                      <a:moveTo>
                        <a:pt x="0" y="6"/>
                      </a:moveTo>
                      <a:lnTo>
                        <a:pt x="7" y="9"/>
                      </a:lnTo>
                      <a:lnTo>
                        <a:pt x="12" y="5"/>
                      </a:lnTo>
                      <a:lnTo>
                        <a:pt x="18" y="5"/>
                      </a:lnTo>
                      <a:lnTo>
                        <a:pt x="27" y="5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12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3" y="13"/>
                      </a:lnTo>
                      <a:lnTo>
                        <a:pt x="43" y="11"/>
                      </a:lnTo>
                      <a:lnTo>
                        <a:pt x="48" y="9"/>
                      </a:lnTo>
                      <a:lnTo>
                        <a:pt x="44" y="8"/>
                      </a:lnTo>
                      <a:lnTo>
                        <a:pt x="49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0" name="Freeform 224"/>
                <p:cNvSpPr>
                  <a:spLocks noChangeAspect="1"/>
                </p:cNvSpPr>
                <p:nvPr/>
              </p:nvSpPr>
              <p:spPr bwMode="auto">
                <a:xfrm>
                  <a:off x="1999" y="3595"/>
                  <a:ext cx="67" cy="24"/>
                </a:xfrm>
                <a:custGeom>
                  <a:avLst/>
                  <a:gdLst>
                    <a:gd name="T0" fmla="*/ 0 w 48"/>
                    <a:gd name="T1" fmla="*/ 8 h 17"/>
                    <a:gd name="T2" fmla="*/ 31 w 48"/>
                    <a:gd name="T3" fmla="*/ 1 h 17"/>
                    <a:gd name="T4" fmla="*/ 43 w 48"/>
                    <a:gd name="T5" fmla="*/ 0 h 17"/>
                    <a:gd name="T6" fmla="*/ 39 w 48"/>
                    <a:gd name="T7" fmla="*/ 4 h 17"/>
                    <a:gd name="T8" fmla="*/ 43 w 48"/>
                    <a:gd name="T9" fmla="*/ 9 h 17"/>
                    <a:gd name="T10" fmla="*/ 47 w 48"/>
                    <a:gd name="T11" fmla="*/ 8 h 17"/>
                    <a:gd name="T12" fmla="*/ 36 w 48"/>
                    <a:gd name="T13" fmla="*/ 11 h 17"/>
                    <a:gd name="T14" fmla="*/ 19 w 48"/>
                    <a:gd name="T15" fmla="*/ 14 h 17"/>
                    <a:gd name="T16" fmla="*/ 9 w 48"/>
                    <a:gd name="T17" fmla="*/ 14 h 17"/>
                    <a:gd name="T18" fmla="*/ 0 w 48"/>
                    <a:gd name="T19" fmla="*/ 16 h 17"/>
                    <a:gd name="T20" fmla="*/ 12 w 48"/>
                    <a:gd name="T21" fmla="*/ 12 h 17"/>
                    <a:gd name="T22" fmla="*/ 23 w 48"/>
                    <a:gd name="T23" fmla="*/ 9 h 17"/>
                    <a:gd name="T24" fmla="*/ 5 w 48"/>
                    <a:gd name="T25" fmla="*/ 6 h 17"/>
                    <a:gd name="T26" fmla="*/ 0 w 48"/>
                    <a:gd name="T2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17">
                      <a:moveTo>
                        <a:pt x="0" y="8"/>
                      </a:moveTo>
                      <a:lnTo>
                        <a:pt x="31" y="1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43" y="9"/>
                      </a:lnTo>
                      <a:lnTo>
                        <a:pt x="47" y="8"/>
                      </a:lnTo>
                      <a:lnTo>
                        <a:pt x="36" y="11"/>
                      </a:lnTo>
                      <a:lnTo>
                        <a:pt x="19" y="14"/>
                      </a:lnTo>
                      <a:lnTo>
                        <a:pt x="9" y="14"/>
                      </a:lnTo>
                      <a:lnTo>
                        <a:pt x="0" y="16"/>
                      </a:lnTo>
                      <a:lnTo>
                        <a:pt x="12" y="12"/>
                      </a:lnTo>
                      <a:lnTo>
                        <a:pt x="23" y="9"/>
                      </a:lnTo>
                      <a:lnTo>
                        <a:pt x="5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1" name="Freeform 225"/>
                <p:cNvSpPr>
                  <a:spLocks noChangeAspect="1"/>
                </p:cNvSpPr>
                <p:nvPr/>
              </p:nvSpPr>
              <p:spPr bwMode="auto">
                <a:xfrm>
                  <a:off x="2060" y="3549"/>
                  <a:ext cx="24" cy="46"/>
                </a:xfrm>
                <a:custGeom>
                  <a:avLst/>
                  <a:gdLst>
                    <a:gd name="T0" fmla="*/ 0 w 17"/>
                    <a:gd name="T1" fmla="*/ 0 h 33"/>
                    <a:gd name="T2" fmla="*/ 5 w 17"/>
                    <a:gd name="T3" fmla="*/ 2 h 33"/>
                    <a:gd name="T4" fmla="*/ 6 w 17"/>
                    <a:gd name="T5" fmla="*/ 5 h 33"/>
                    <a:gd name="T6" fmla="*/ 4 w 17"/>
                    <a:gd name="T7" fmla="*/ 6 h 33"/>
                    <a:gd name="T8" fmla="*/ 1 w 17"/>
                    <a:gd name="T9" fmla="*/ 7 h 33"/>
                    <a:gd name="T10" fmla="*/ 4 w 17"/>
                    <a:gd name="T11" fmla="*/ 10 h 33"/>
                    <a:gd name="T12" fmla="*/ 4 w 17"/>
                    <a:gd name="T13" fmla="*/ 12 h 33"/>
                    <a:gd name="T14" fmla="*/ 4 w 17"/>
                    <a:gd name="T15" fmla="*/ 14 h 33"/>
                    <a:gd name="T16" fmla="*/ 6 w 17"/>
                    <a:gd name="T17" fmla="*/ 15 h 33"/>
                    <a:gd name="T18" fmla="*/ 4 w 17"/>
                    <a:gd name="T19" fmla="*/ 17 h 33"/>
                    <a:gd name="T20" fmla="*/ 3 w 17"/>
                    <a:gd name="T21" fmla="*/ 18 h 33"/>
                    <a:gd name="T22" fmla="*/ 8 w 17"/>
                    <a:gd name="T23" fmla="*/ 21 h 33"/>
                    <a:gd name="T24" fmla="*/ 5 w 17"/>
                    <a:gd name="T25" fmla="*/ 23 h 33"/>
                    <a:gd name="T26" fmla="*/ 8 w 17"/>
                    <a:gd name="T27" fmla="*/ 26 h 33"/>
                    <a:gd name="T28" fmla="*/ 6 w 17"/>
                    <a:gd name="T29" fmla="*/ 28 h 33"/>
                    <a:gd name="T30" fmla="*/ 0 w 17"/>
                    <a:gd name="T31" fmla="*/ 32 h 33"/>
                    <a:gd name="T32" fmla="*/ 8 w 17"/>
                    <a:gd name="T33" fmla="*/ 30 h 33"/>
                    <a:gd name="T34" fmla="*/ 13 w 17"/>
                    <a:gd name="T35" fmla="*/ 26 h 33"/>
                    <a:gd name="T36" fmla="*/ 11 w 17"/>
                    <a:gd name="T37" fmla="*/ 23 h 33"/>
                    <a:gd name="T38" fmla="*/ 12 w 17"/>
                    <a:gd name="T39" fmla="*/ 18 h 33"/>
                    <a:gd name="T40" fmla="*/ 13 w 17"/>
                    <a:gd name="T41" fmla="*/ 15 h 33"/>
                    <a:gd name="T42" fmla="*/ 12 w 17"/>
                    <a:gd name="T43" fmla="*/ 12 h 33"/>
                    <a:gd name="T44" fmla="*/ 11 w 17"/>
                    <a:gd name="T45" fmla="*/ 9 h 33"/>
                    <a:gd name="T46" fmla="*/ 14 w 17"/>
                    <a:gd name="T47" fmla="*/ 5 h 33"/>
                    <a:gd name="T48" fmla="*/ 16 w 17"/>
                    <a:gd name="T49" fmla="*/ 0 h 33"/>
                    <a:gd name="T50" fmla="*/ 0 w 17"/>
                    <a:gd name="T5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3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8" y="21"/>
                      </a:lnTo>
                      <a:lnTo>
                        <a:pt x="5" y="23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0" y="32"/>
                      </a:lnTo>
                      <a:lnTo>
                        <a:pt x="8" y="30"/>
                      </a:lnTo>
                      <a:lnTo>
                        <a:pt x="13" y="26"/>
                      </a:lnTo>
                      <a:lnTo>
                        <a:pt x="11" y="23"/>
                      </a:lnTo>
                      <a:lnTo>
                        <a:pt x="12" y="18"/>
                      </a:lnTo>
                      <a:lnTo>
                        <a:pt x="13" y="15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2" name="Freeform 226"/>
                <p:cNvSpPr>
                  <a:spLocks noChangeAspect="1"/>
                </p:cNvSpPr>
                <p:nvPr/>
              </p:nvSpPr>
              <p:spPr bwMode="auto">
                <a:xfrm>
                  <a:off x="1985" y="3574"/>
                  <a:ext cx="24" cy="24"/>
                </a:xfrm>
                <a:custGeom>
                  <a:avLst/>
                  <a:gdLst>
                    <a:gd name="T0" fmla="*/ 9 w 17"/>
                    <a:gd name="T1" fmla="*/ 2 h 17"/>
                    <a:gd name="T2" fmla="*/ 9 w 17"/>
                    <a:gd name="T3" fmla="*/ 5 h 17"/>
                    <a:gd name="T4" fmla="*/ 13 w 17"/>
                    <a:gd name="T5" fmla="*/ 8 h 17"/>
                    <a:gd name="T6" fmla="*/ 16 w 17"/>
                    <a:gd name="T7" fmla="*/ 11 h 17"/>
                    <a:gd name="T8" fmla="*/ 11 w 17"/>
                    <a:gd name="T9" fmla="*/ 13 h 17"/>
                    <a:gd name="T10" fmla="*/ 2 w 17"/>
                    <a:gd name="T11" fmla="*/ 16 h 17"/>
                    <a:gd name="T12" fmla="*/ 4 w 17"/>
                    <a:gd name="T13" fmla="*/ 10 h 17"/>
                    <a:gd name="T14" fmla="*/ 4 w 17"/>
                    <a:gd name="T15" fmla="*/ 7 h 17"/>
                    <a:gd name="T16" fmla="*/ 2 w 17"/>
                    <a:gd name="T17" fmla="*/ 2 h 17"/>
                    <a:gd name="T18" fmla="*/ 0 w 17"/>
                    <a:gd name="T19" fmla="*/ 0 h 17"/>
                    <a:gd name="T20" fmla="*/ 9 w 17"/>
                    <a:gd name="T21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9" y="2"/>
                      </a:moveTo>
                      <a:lnTo>
                        <a:pt x="9" y="5"/>
                      </a:lnTo>
                      <a:lnTo>
                        <a:pt x="13" y="8"/>
                      </a:lnTo>
                      <a:lnTo>
                        <a:pt x="16" y="11"/>
                      </a:lnTo>
                      <a:lnTo>
                        <a:pt x="11" y="13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3" name="Freeform 227"/>
                <p:cNvSpPr>
                  <a:spLocks noChangeAspect="1"/>
                </p:cNvSpPr>
                <p:nvPr/>
              </p:nvSpPr>
              <p:spPr bwMode="auto">
                <a:xfrm>
                  <a:off x="1986" y="3590"/>
                  <a:ext cx="24" cy="24"/>
                </a:xfrm>
                <a:custGeom>
                  <a:avLst/>
                  <a:gdLst>
                    <a:gd name="T0" fmla="*/ 12 w 17"/>
                    <a:gd name="T1" fmla="*/ 4 h 17"/>
                    <a:gd name="T2" fmla="*/ 14 w 17"/>
                    <a:gd name="T3" fmla="*/ 8 h 17"/>
                    <a:gd name="T4" fmla="*/ 16 w 17"/>
                    <a:gd name="T5" fmla="*/ 9 h 17"/>
                    <a:gd name="T6" fmla="*/ 16 w 17"/>
                    <a:gd name="T7" fmla="*/ 12 h 17"/>
                    <a:gd name="T8" fmla="*/ 14 w 17"/>
                    <a:gd name="T9" fmla="*/ 14 h 17"/>
                    <a:gd name="T10" fmla="*/ 1 w 17"/>
                    <a:gd name="T11" fmla="*/ 16 h 17"/>
                    <a:gd name="T12" fmla="*/ 4 w 17"/>
                    <a:gd name="T13" fmla="*/ 12 h 17"/>
                    <a:gd name="T14" fmla="*/ 6 w 17"/>
                    <a:gd name="T15" fmla="*/ 8 h 17"/>
                    <a:gd name="T16" fmla="*/ 4 w 17"/>
                    <a:gd name="T17" fmla="*/ 3 h 17"/>
                    <a:gd name="T18" fmla="*/ 0 w 17"/>
                    <a:gd name="T19" fmla="*/ 0 h 17"/>
                    <a:gd name="T20" fmla="*/ 12 w 17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2" y="4"/>
                      </a:move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2" y="4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4" name="Freeform 228"/>
                <p:cNvSpPr>
                  <a:spLocks noChangeAspect="1"/>
                </p:cNvSpPr>
                <p:nvPr/>
              </p:nvSpPr>
              <p:spPr bwMode="auto">
                <a:xfrm>
                  <a:off x="1988" y="3607"/>
                  <a:ext cx="23" cy="23"/>
                </a:xfrm>
                <a:custGeom>
                  <a:avLst/>
                  <a:gdLst>
                    <a:gd name="T0" fmla="*/ 16 w 17"/>
                    <a:gd name="T1" fmla="*/ 10 h 17"/>
                    <a:gd name="T2" fmla="*/ 9 w 17"/>
                    <a:gd name="T3" fmla="*/ 5 h 17"/>
                    <a:gd name="T4" fmla="*/ 13 w 17"/>
                    <a:gd name="T5" fmla="*/ 1 h 17"/>
                    <a:gd name="T6" fmla="*/ 0 w 17"/>
                    <a:gd name="T7" fmla="*/ 0 h 17"/>
                    <a:gd name="T8" fmla="*/ 2 w 17"/>
                    <a:gd name="T9" fmla="*/ 1 h 17"/>
                    <a:gd name="T10" fmla="*/ 2 w 17"/>
                    <a:gd name="T11" fmla="*/ 5 h 17"/>
                    <a:gd name="T12" fmla="*/ 2 w 17"/>
                    <a:gd name="T13" fmla="*/ 10 h 17"/>
                    <a:gd name="T14" fmla="*/ 0 w 17"/>
                    <a:gd name="T15" fmla="*/ 16 h 17"/>
                    <a:gd name="T16" fmla="*/ 16 w 17"/>
                    <a:gd name="T17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9" y="5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5" name="Freeform 229"/>
                <p:cNvSpPr>
                  <a:spLocks noChangeAspect="1"/>
                </p:cNvSpPr>
                <p:nvPr/>
              </p:nvSpPr>
              <p:spPr bwMode="auto">
                <a:xfrm>
                  <a:off x="1986" y="3622"/>
                  <a:ext cx="24" cy="24"/>
                </a:xfrm>
                <a:custGeom>
                  <a:avLst/>
                  <a:gdLst>
                    <a:gd name="T0" fmla="*/ 12 w 17"/>
                    <a:gd name="T1" fmla="*/ 0 h 17"/>
                    <a:gd name="T2" fmla="*/ 8 w 17"/>
                    <a:gd name="T3" fmla="*/ 6 h 17"/>
                    <a:gd name="T4" fmla="*/ 16 w 17"/>
                    <a:gd name="T5" fmla="*/ 11 h 17"/>
                    <a:gd name="T6" fmla="*/ 5 w 17"/>
                    <a:gd name="T7" fmla="*/ 16 h 17"/>
                    <a:gd name="T8" fmla="*/ 5 w 17"/>
                    <a:gd name="T9" fmla="*/ 9 h 17"/>
                    <a:gd name="T10" fmla="*/ 3 w 17"/>
                    <a:gd name="T11" fmla="*/ 2 h 17"/>
                    <a:gd name="T12" fmla="*/ 0 w 17"/>
                    <a:gd name="T13" fmla="*/ 0 h 17"/>
                    <a:gd name="T14" fmla="*/ 12 w 17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2" y="0"/>
                      </a:moveTo>
                      <a:lnTo>
                        <a:pt x="8" y="6"/>
                      </a:lnTo>
                      <a:lnTo>
                        <a:pt x="16" y="11"/>
                      </a:lnTo>
                      <a:lnTo>
                        <a:pt x="5" y="16"/>
                      </a:lnTo>
                      <a:lnTo>
                        <a:pt x="5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6" name="Freeform 230"/>
                <p:cNvSpPr>
                  <a:spLocks noChangeAspect="1"/>
                </p:cNvSpPr>
                <p:nvPr/>
              </p:nvSpPr>
              <p:spPr bwMode="auto">
                <a:xfrm>
                  <a:off x="2024" y="3573"/>
                  <a:ext cx="34" cy="24"/>
                </a:xfrm>
                <a:custGeom>
                  <a:avLst/>
                  <a:gdLst>
                    <a:gd name="T0" fmla="*/ 21 w 24"/>
                    <a:gd name="T1" fmla="*/ 0 h 17"/>
                    <a:gd name="T2" fmla="*/ 17 w 24"/>
                    <a:gd name="T3" fmla="*/ 0 h 17"/>
                    <a:gd name="T4" fmla="*/ 12 w 24"/>
                    <a:gd name="T5" fmla="*/ 2 h 17"/>
                    <a:gd name="T6" fmla="*/ 9 w 24"/>
                    <a:gd name="T7" fmla="*/ 4 h 17"/>
                    <a:gd name="T8" fmla="*/ 3 w 24"/>
                    <a:gd name="T9" fmla="*/ 4 h 17"/>
                    <a:gd name="T10" fmla="*/ 0 w 24"/>
                    <a:gd name="T11" fmla="*/ 4 h 17"/>
                    <a:gd name="T12" fmla="*/ 6 w 24"/>
                    <a:gd name="T13" fmla="*/ 6 h 17"/>
                    <a:gd name="T14" fmla="*/ 7 w 24"/>
                    <a:gd name="T15" fmla="*/ 11 h 17"/>
                    <a:gd name="T16" fmla="*/ 6 w 24"/>
                    <a:gd name="T17" fmla="*/ 13 h 17"/>
                    <a:gd name="T18" fmla="*/ 2 w 24"/>
                    <a:gd name="T19" fmla="*/ 13 h 17"/>
                    <a:gd name="T20" fmla="*/ 0 w 24"/>
                    <a:gd name="T21" fmla="*/ 16 h 17"/>
                    <a:gd name="T22" fmla="*/ 7 w 24"/>
                    <a:gd name="T23" fmla="*/ 16 h 17"/>
                    <a:gd name="T24" fmla="*/ 11 w 24"/>
                    <a:gd name="T25" fmla="*/ 11 h 17"/>
                    <a:gd name="T26" fmla="*/ 15 w 24"/>
                    <a:gd name="T27" fmla="*/ 11 h 17"/>
                    <a:gd name="T28" fmla="*/ 19 w 24"/>
                    <a:gd name="T29" fmla="*/ 11 h 17"/>
                    <a:gd name="T30" fmla="*/ 23 w 24"/>
                    <a:gd name="T31" fmla="*/ 11 h 17"/>
                    <a:gd name="T32" fmla="*/ 21 w 24"/>
                    <a:gd name="T33" fmla="*/ 9 h 17"/>
                    <a:gd name="T34" fmla="*/ 21 w 24"/>
                    <a:gd name="T35" fmla="*/ 4 h 17"/>
                    <a:gd name="T36" fmla="*/ 21 w 24"/>
                    <a:gd name="T37" fmla="*/ 2 h 17"/>
                    <a:gd name="T38" fmla="*/ 21 w 24"/>
                    <a:gd name="T39" fmla="*/ 0 h 17"/>
                    <a:gd name="T40" fmla="*/ 21 w 24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7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1" y="9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7" name="Freeform 231"/>
                <p:cNvSpPr>
                  <a:spLocks noChangeAspect="1"/>
                </p:cNvSpPr>
                <p:nvPr/>
              </p:nvSpPr>
              <p:spPr bwMode="auto">
                <a:xfrm>
                  <a:off x="2018" y="3583"/>
                  <a:ext cx="44" cy="24"/>
                </a:xfrm>
                <a:custGeom>
                  <a:avLst/>
                  <a:gdLst>
                    <a:gd name="T0" fmla="*/ 19 w 31"/>
                    <a:gd name="T1" fmla="*/ 1 h 17"/>
                    <a:gd name="T2" fmla="*/ 0 w 31"/>
                    <a:gd name="T3" fmla="*/ 2 h 17"/>
                    <a:gd name="T4" fmla="*/ 5 w 31"/>
                    <a:gd name="T5" fmla="*/ 2 h 17"/>
                    <a:gd name="T6" fmla="*/ 9 w 31"/>
                    <a:gd name="T7" fmla="*/ 2 h 17"/>
                    <a:gd name="T8" fmla="*/ 12 w 31"/>
                    <a:gd name="T9" fmla="*/ 5 h 17"/>
                    <a:gd name="T10" fmla="*/ 12 w 31"/>
                    <a:gd name="T11" fmla="*/ 7 h 17"/>
                    <a:gd name="T12" fmla="*/ 10 w 31"/>
                    <a:gd name="T13" fmla="*/ 10 h 17"/>
                    <a:gd name="T14" fmla="*/ 7 w 31"/>
                    <a:gd name="T15" fmla="*/ 13 h 17"/>
                    <a:gd name="T16" fmla="*/ 5 w 31"/>
                    <a:gd name="T17" fmla="*/ 13 h 17"/>
                    <a:gd name="T18" fmla="*/ 9 w 31"/>
                    <a:gd name="T19" fmla="*/ 16 h 17"/>
                    <a:gd name="T20" fmla="*/ 12 w 31"/>
                    <a:gd name="T21" fmla="*/ 16 h 17"/>
                    <a:gd name="T22" fmla="*/ 15 w 31"/>
                    <a:gd name="T23" fmla="*/ 13 h 17"/>
                    <a:gd name="T24" fmla="*/ 19 w 31"/>
                    <a:gd name="T25" fmla="*/ 13 h 17"/>
                    <a:gd name="T26" fmla="*/ 23 w 31"/>
                    <a:gd name="T27" fmla="*/ 13 h 17"/>
                    <a:gd name="T28" fmla="*/ 27 w 31"/>
                    <a:gd name="T29" fmla="*/ 11 h 17"/>
                    <a:gd name="T30" fmla="*/ 27 w 31"/>
                    <a:gd name="T31" fmla="*/ 11 h 17"/>
                    <a:gd name="T32" fmla="*/ 26 w 31"/>
                    <a:gd name="T33" fmla="*/ 10 h 17"/>
                    <a:gd name="T34" fmla="*/ 26 w 31"/>
                    <a:gd name="T35" fmla="*/ 7 h 17"/>
                    <a:gd name="T36" fmla="*/ 27 w 31"/>
                    <a:gd name="T37" fmla="*/ 5 h 17"/>
                    <a:gd name="T38" fmla="*/ 28 w 31"/>
                    <a:gd name="T39" fmla="*/ 2 h 17"/>
                    <a:gd name="T40" fmla="*/ 30 w 31"/>
                    <a:gd name="T41" fmla="*/ 0 h 17"/>
                    <a:gd name="T42" fmla="*/ 19 w 31"/>
                    <a:gd name="T4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17">
                      <a:moveTo>
                        <a:pt x="19" y="1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7" y="5"/>
                      </a:lnTo>
                      <a:lnTo>
                        <a:pt x="28" y="2"/>
                      </a:lnTo>
                      <a:lnTo>
                        <a:pt x="30" y="0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8" name="Freeform 232"/>
                <p:cNvSpPr>
                  <a:spLocks noChangeAspect="1"/>
                </p:cNvSpPr>
                <p:nvPr/>
              </p:nvSpPr>
              <p:spPr bwMode="auto">
                <a:xfrm>
                  <a:off x="2025" y="3597"/>
                  <a:ext cx="31" cy="24"/>
                </a:xfrm>
                <a:custGeom>
                  <a:avLst/>
                  <a:gdLst>
                    <a:gd name="T0" fmla="*/ 19 w 22"/>
                    <a:gd name="T1" fmla="*/ 0 h 17"/>
                    <a:gd name="T2" fmla="*/ 15 w 22"/>
                    <a:gd name="T3" fmla="*/ 0 h 17"/>
                    <a:gd name="T4" fmla="*/ 10 w 22"/>
                    <a:gd name="T5" fmla="*/ 1 h 17"/>
                    <a:gd name="T6" fmla="*/ 6 w 22"/>
                    <a:gd name="T7" fmla="*/ 1 h 17"/>
                    <a:gd name="T8" fmla="*/ 0 w 22"/>
                    <a:gd name="T9" fmla="*/ 3 h 17"/>
                    <a:gd name="T10" fmla="*/ 2 w 22"/>
                    <a:gd name="T11" fmla="*/ 7 h 17"/>
                    <a:gd name="T12" fmla="*/ 5 w 22"/>
                    <a:gd name="T13" fmla="*/ 8 h 17"/>
                    <a:gd name="T14" fmla="*/ 0 w 22"/>
                    <a:gd name="T15" fmla="*/ 16 h 17"/>
                    <a:gd name="T16" fmla="*/ 8 w 22"/>
                    <a:gd name="T17" fmla="*/ 14 h 17"/>
                    <a:gd name="T18" fmla="*/ 12 w 22"/>
                    <a:gd name="T19" fmla="*/ 14 h 17"/>
                    <a:gd name="T20" fmla="*/ 17 w 22"/>
                    <a:gd name="T21" fmla="*/ 12 h 17"/>
                    <a:gd name="T22" fmla="*/ 21 w 22"/>
                    <a:gd name="T23" fmla="*/ 10 h 17"/>
                    <a:gd name="T24" fmla="*/ 19 w 22"/>
                    <a:gd name="T25" fmla="*/ 8 h 17"/>
                    <a:gd name="T26" fmla="*/ 18 w 22"/>
                    <a:gd name="T27" fmla="*/ 7 h 17"/>
                    <a:gd name="T28" fmla="*/ 18 w 22"/>
                    <a:gd name="T29" fmla="*/ 3 h 17"/>
                    <a:gd name="T30" fmla="*/ 19 w 22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7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7" y="12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8" y="7"/>
                      </a:lnTo>
                      <a:lnTo>
                        <a:pt x="18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9" name="Freeform 233"/>
                <p:cNvSpPr>
                  <a:spLocks noChangeAspect="1"/>
                </p:cNvSpPr>
                <p:nvPr/>
              </p:nvSpPr>
              <p:spPr bwMode="auto">
                <a:xfrm>
                  <a:off x="2017" y="3607"/>
                  <a:ext cx="45" cy="23"/>
                </a:xfrm>
                <a:custGeom>
                  <a:avLst/>
                  <a:gdLst>
                    <a:gd name="T0" fmla="*/ 17 w 32"/>
                    <a:gd name="T1" fmla="*/ 3 h 17"/>
                    <a:gd name="T2" fmla="*/ 10 w 32"/>
                    <a:gd name="T3" fmla="*/ 7 h 17"/>
                    <a:gd name="T4" fmla="*/ 5 w 32"/>
                    <a:gd name="T5" fmla="*/ 8 h 17"/>
                    <a:gd name="T6" fmla="*/ 0 w 32"/>
                    <a:gd name="T7" fmla="*/ 8 h 17"/>
                    <a:gd name="T8" fmla="*/ 3 w 32"/>
                    <a:gd name="T9" fmla="*/ 10 h 17"/>
                    <a:gd name="T10" fmla="*/ 5 w 32"/>
                    <a:gd name="T11" fmla="*/ 10 h 17"/>
                    <a:gd name="T12" fmla="*/ 9 w 32"/>
                    <a:gd name="T13" fmla="*/ 12 h 17"/>
                    <a:gd name="T14" fmla="*/ 12 w 32"/>
                    <a:gd name="T15" fmla="*/ 16 h 17"/>
                    <a:gd name="T16" fmla="*/ 16 w 32"/>
                    <a:gd name="T17" fmla="*/ 12 h 17"/>
                    <a:gd name="T18" fmla="*/ 20 w 32"/>
                    <a:gd name="T19" fmla="*/ 12 h 17"/>
                    <a:gd name="T20" fmla="*/ 25 w 32"/>
                    <a:gd name="T21" fmla="*/ 12 h 17"/>
                    <a:gd name="T22" fmla="*/ 31 w 32"/>
                    <a:gd name="T23" fmla="*/ 12 h 17"/>
                    <a:gd name="T24" fmla="*/ 29 w 32"/>
                    <a:gd name="T25" fmla="*/ 10 h 17"/>
                    <a:gd name="T26" fmla="*/ 28 w 32"/>
                    <a:gd name="T27" fmla="*/ 7 h 17"/>
                    <a:gd name="T28" fmla="*/ 29 w 32"/>
                    <a:gd name="T29" fmla="*/ 3 h 17"/>
                    <a:gd name="T30" fmla="*/ 29 w 32"/>
                    <a:gd name="T31" fmla="*/ 0 h 17"/>
                    <a:gd name="T32" fmla="*/ 17 w 32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7">
                      <a:moveTo>
                        <a:pt x="17" y="3"/>
                      </a:moveTo>
                      <a:lnTo>
                        <a:pt x="10" y="7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9" y="1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5" y="12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9" y="3"/>
                      </a:lnTo>
                      <a:lnTo>
                        <a:pt x="29" y="0"/>
                      </a:lnTo>
                      <a:lnTo>
                        <a:pt x="17" y="3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0" name="Freeform 234"/>
                <p:cNvSpPr>
                  <a:spLocks noChangeAspect="1"/>
                </p:cNvSpPr>
                <p:nvPr/>
              </p:nvSpPr>
              <p:spPr bwMode="auto">
                <a:xfrm>
                  <a:off x="2016" y="3619"/>
                  <a:ext cx="37" cy="24"/>
                </a:xfrm>
                <a:custGeom>
                  <a:avLst/>
                  <a:gdLst>
                    <a:gd name="T0" fmla="*/ 22 w 27"/>
                    <a:gd name="T1" fmla="*/ 1 h 17"/>
                    <a:gd name="T2" fmla="*/ 19 w 27"/>
                    <a:gd name="T3" fmla="*/ 1 h 17"/>
                    <a:gd name="T4" fmla="*/ 14 w 27"/>
                    <a:gd name="T5" fmla="*/ 3 h 17"/>
                    <a:gd name="T6" fmla="*/ 9 w 27"/>
                    <a:gd name="T7" fmla="*/ 3 h 17"/>
                    <a:gd name="T8" fmla="*/ 5 w 27"/>
                    <a:gd name="T9" fmla="*/ 3 h 17"/>
                    <a:gd name="T10" fmla="*/ 1 w 27"/>
                    <a:gd name="T11" fmla="*/ 1 h 17"/>
                    <a:gd name="T12" fmla="*/ 0 w 27"/>
                    <a:gd name="T13" fmla="*/ 0 h 17"/>
                    <a:gd name="T14" fmla="*/ 1 w 27"/>
                    <a:gd name="T15" fmla="*/ 3 h 17"/>
                    <a:gd name="T16" fmla="*/ 1 w 27"/>
                    <a:gd name="T17" fmla="*/ 8 h 17"/>
                    <a:gd name="T18" fmla="*/ 1 w 27"/>
                    <a:gd name="T19" fmla="*/ 14 h 17"/>
                    <a:gd name="T20" fmla="*/ 3 w 27"/>
                    <a:gd name="T21" fmla="*/ 16 h 17"/>
                    <a:gd name="T22" fmla="*/ 6 w 27"/>
                    <a:gd name="T23" fmla="*/ 16 h 17"/>
                    <a:gd name="T24" fmla="*/ 11 w 27"/>
                    <a:gd name="T25" fmla="*/ 16 h 17"/>
                    <a:gd name="T26" fmla="*/ 14 w 27"/>
                    <a:gd name="T27" fmla="*/ 10 h 17"/>
                    <a:gd name="T28" fmla="*/ 18 w 27"/>
                    <a:gd name="T29" fmla="*/ 10 h 17"/>
                    <a:gd name="T30" fmla="*/ 23 w 27"/>
                    <a:gd name="T31" fmla="*/ 8 h 17"/>
                    <a:gd name="T32" fmla="*/ 26 w 27"/>
                    <a:gd name="T33" fmla="*/ 8 h 17"/>
                    <a:gd name="T34" fmla="*/ 24 w 27"/>
                    <a:gd name="T35" fmla="*/ 7 h 17"/>
                    <a:gd name="T36" fmla="*/ 22 w 27"/>
                    <a:gd name="T3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7">
                      <a:moveTo>
                        <a:pt x="22" y="1"/>
                      </a:move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3"/>
                      </a:lnTo>
                      <a:lnTo>
                        <a:pt x="5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3" y="8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1" name="Freeform 235"/>
                <p:cNvSpPr>
                  <a:spLocks noChangeAspect="1"/>
                </p:cNvSpPr>
                <p:nvPr/>
              </p:nvSpPr>
              <p:spPr bwMode="auto">
                <a:xfrm>
                  <a:off x="2038" y="3552"/>
                  <a:ext cx="24" cy="24"/>
                </a:xfrm>
                <a:custGeom>
                  <a:avLst/>
                  <a:gdLst>
                    <a:gd name="T0" fmla="*/ 5 w 17"/>
                    <a:gd name="T1" fmla="*/ 0 h 17"/>
                    <a:gd name="T2" fmla="*/ 7 w 17"/>
                    <a:gd name="T3" fmla="*/ 8 h 17"/>
                    <a:gd name="T4" fmla="*/ 0 w 17"/>
                    <a:gd name="T5" fmla="*/ 16 h 17"/>
                    <a:gd name="T6" fmla="*/ 3 w 17"/>
                    <a:gd name="T7" fmla="*/ 16 h 17"/>
                    <a:gd name="T8" fmla="*/ 7 w 17"/>
                    <a:gd name="T9" fmla="*/ 16 h 17"/>
                    <a:gd name="T10" fmla="*/ 13 w 17"/>
                    <a:gd name="T11" fmla="*/ 16 h 17"/>
                    <a:gd name="T12" fmla="*/ 11 w 17"/>
                    <a:gd name="T13" fmla="*/ 8 h 17"/>
                    <a:gd name="T14" fmla="*/ 16 w 17"/>
                    <a:gd name="T15" fmla="*/ 0 h 17"/>
                    <a:gd name="T16" fmla="*/ 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5" y="0"/>
                      </a:moveTo>
                      <a:lnTo>
                        <a:pt x="7" y="8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7" y="16"/>
                      </a:lnTo>
                      <a:lnTo>
                        <a:pt x="13" y="16"/>
                      </a:lnTo>
                      <a:lnTo>
                        <a:pt x="11" y="8"/>
                      </a:lnTo>
                      <a:lnTo>
                        <a:pt x="16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2" name="Freeform 236"/>
                <p:cNvSpPr>
                  <a:spLocks noChangeAspect="1"/>
                </p:cNvSpPr>
                <p:nvPr/>
              </p:nvSpPr>
              <p:spPr bwMode="auto">
                <a:xfrm>
                  <a:off x="2030" y="3563"/>
                  <a:ext cx="25" cy="24"/>
                </a:xfrm>
                <a:custGeom>
                  <a:avLst/>
                  <a:gdLst>
                    <a:gd name="T0" fmla="*/ 14 w 18"/>
                    <a:gd name="T1" fmla="*/ 0 h 17"/>
                    <a:gd name="T2" fmla="*/ 10 w 18"/>
                    <a:gd name="T3" fmla="*/ 4 h 17"/>
                    <a:gd name="T4" fmla="*/ 7 w 18"/>
                    <a:gd name="T5" fmla="*/ 4 h 17"/>
                    <a:gd name="T6" fmla="*/ 4 w 18"/>
                    <a:gd name="T7" fmla="*/ 6 h 17"/>
                    <a:gd name="T8" fmla="*/ 6 w 18"/>
                    <a:gd name="T9" fmla="*/ 9 h 17"/>
                    <a:gd name="T10" fmla="*/ 8 w 18"/>
                    <a:gd name="T11" fmla="*/ 9 h 17"/>
                    <a:gd name="T12" fmla="*/ 7 w 18"/>
                    <a:gd name="T13" fmla="*/ 13 h 17"/>
                    <a:gd name="T14" fmla="*/ 3 w 18"/>
                    <a:gd name="T15" fmla="*/ 13 h 17"/>
                    <a:gd name="T16" fmla="*/ 0 w 18"/>
                    <a:gd name="T17" fmla="*/ 16 h 17"/>
                    <a:gd name="T18" fmla="*/ 11 w 18"/>
                    <a:gd name="T19" fmla="*/ 13 h 17"/>
                    <a:gd name="T20" fmla="*/ 15 w 18"/>
                    <a:gd name="T21" fmla="*/ 11 h 17"/>
                    <a:gd name="T22" fmla="*/ 16 w 18"/>
                    <a:gd name="T23" fmla="*/ 9 h 17"/>
                    <a:gd name="T24" fmla="*/ 15 w 18"/>
                    <a:gd name="T25" fmla="*/ 6 h 17"/>
                    <a:gd name="T26" fmla="*/ 17 w 18"/>
                    <a:gd name="T27" fmla="*/ 2 h 17"/>
                    <a:gd name="T28" fmla="*/ 17 w 18"/>
                    <a:gd name="T29" fmla="*/ 0 h 17"/>
                    <a:gd name="T30" fmla="*/ 14 w 18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7">
                      <a:moveTo>
                        <a:pt x="14" y="0"/>
                      </a:move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7" y="13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3" name="Freeform 237"/>
                <p:cNvSpPr>
                  <a:spLocks noChangeAspect="1"/>
                </p:cNvSpPr>
                <p:nvPr/>
              </p:nvSpPr>
              <p:spPr bwMode="auto">
                <a:xfrm>
                  <a:off x="1898" y="3227"/>
                  <a:ext cx="270" cy="322"/>
                </a:xfrm>
                <a:custGeom>
                  <a:avLst/>
                  <a:gdLst>
                    <a:gd name="T0" fmla="*/ 130 w 193"/>
                    <a:gd name="T1" fmla="*/ 229 h 230"/>
                    <a:gd name="T2" fmla="*/ 133 w 193"/>
                    <a:gd name="T3" fmla="*/ 227 h 230"/>
                    <a:gd name="T4" fmla="*/ 135 w 193"/>
                    <a:gd name="T5" fmla="*/ 226 h 230"/>
                    <a:gd name="T6" fmla="*/ 138 w 193"/>
                    <a:gd name="T7" fmla="*/ 220 h 230"/>
                    <a:gd name="T8" fmla="*/ 138 w 193"/>
                    <a:gd name="T9" fmla="*/ 213 h 230"/>
                    <a:gd name="T10" fmla="*/ 138 w 193"/>
                    <a:gd name="T11" fmla="*/ 203 h 230"/>
                    <a:gd name="T12" fmla="*/ 140 w 193"/>
                    <a:gd name="T13" fmla="*/ 194 h 230"/>
                    <a:gd name="T14" fmla="*/ 142 w 193"/>
                    <a:gd name="T15" fmla="*/ 186 h 230"/>
                    <a:gd name="T16" fmla="*/ 175 w 193"/>
                    <a:gd name="T17" fmla="*/ 138 h 230"/>
                    <a:gd name="T18" fmla="*/ 192 w 193"/>
                    <a:gd name="T19" fmla="*/ 92 h 230"/>
                    <a:gd name="T20" fmla="*/ 192 w 193"/>
                    <a:gd name="T21" fmla="*/ 81 h 230"/>
                    <a:gd name="T22" fmla="*/ 190 w 193"/>
                    <a:gd name="T23" fmla="*/ 70 h 230"/>
                    <a:gd name="T24" fmla="*/ 181 w 193"/>
                    <a:gd name="T25" fmla="*/ 47 h 230"/>
                    <a:gd name="T26" fmla="*/ 147 w 193"/>
                    <a:gd name="T27" fmla="*/ 13 h 230"/>
                    <a:gd name="T28" fmla="*/ 95 w 193"/>
                    <a:gd name="T29" fmla="*/ 0 h 230"/>
                    <a:gd name="T30" fmla="*/ 82 w 193"/>
                    <a:gd name="T31" fmla="*/ 0 h 230"/>
                    <a:gd name="T32" fmla="*/ 68 w 193"/>
                    <a:gd name="T33" fmla="*/ 3 h 230"/>
                    <a:gd name="T34" fmla="*/ 44 w 193"/>
                    <a:gd name="T35" fmla="*/ 13 h 230"/>
                    <a:gd name="T36" fmla="*/ 10 w 193"/>
                    <a:gd name="T37" fmla="*/ 47 h 230"/>
                    <a:gd name="T38" fmla="*/ 2 w 193"/>
                    <a:gd name="T39" fmla="*/ 68 h 230"/>
                    <a:gd name="T40" fmla="*/ 0 w 193"/>
                    <a:gd name="T41" fmla="*/ 80 h 230"/>
                    <a:gd name="T42" fmla="*/ 0 w 193"/>
                    <a:gd name="T43" fmla="*/ 92 h 230"/>
                    <a:gd name="T44" fmla="*/ 16 w 193"/>
                    <a:gd name="T45" fmla="*/ 138 h 230"/>
                    <a:gd name="T46" fmla="*/ 46 w 193"/>
                    <a:gd name="T47" fmla="*/ 186 h 230"/>
                    <a:gd name="T48" fmla="*/ 48 w 193"/>
                    <a:gd name="T49" fmla="*/ 194 h 230"/>
                    <a:gd name="T50" fmla="*/ 49 w 193"/>
                    <a:gd name="T51" fmla="*/ 203 h 230"/>
                    <a:gd name="T52" fmla="*/ 50 w 193"/>
                    <a:gd name="T53" fmla="*/ 213 h 230"/>
                    <a:gd name="T54" fmla="*/ 51 w 193"/>
                    <a:gd name="T55" fmla="*/ 220 h 230"/>
                    <a:gd name="T56" fmla="*/ 54 w 193"/>
                    <a:gd name="T57" fmla="*/ 225 h 230"/>
                    <a:gd name="T58" fmla="*/ 56 w 193"/>
                    <a:gd name="T59" fmla="*/ 227 h 230"/>
                    <a:gd name="T60" fmla="*/ 60 w 193"/>
                    <a:gd name="T61" fmla="*/ 229 h 230"/>
                    <a:gd name="T62" fmla="*/ 130 w 193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3" h="230">
                      <a:moveTo>
                        <a:pt x="130" y="229"/>
                      </a:moveTo>
                      <a:lnTo>
                        <a:pt x="133" y="227"/>
                      </a:lnTo>
                      <a:lnTo>
                        <a:pt x="135" y="226"/>
                      </a:lnTo>
                      <a:lnTo>
                        <a:pt x="138" y="220"/>
                      </a:lnTo>
                      <a:lnTo>
                        <a:pt x="138" y="213"/>
                      </a:lnTo>
                      <a:lnTo>
                        <a:pt x="138" y="203"/>
                      </a:lnTo>
                      <a:lnTo>
                        <a:pt x="140" y="194"/>
                      </a:lnTo>
                      <a:lnTo>
                        <a:pt x="142" y="186"/>
                      </a:lnTo>
                      <a:lnTo>
                        <a:pt x="175" y="138"/>
                      </a:lnTo>
                      <a:lnTo>
                        <a:pt x="192" y="92"/>
                      </a:lnTo>
                      <a:lnTo>
                        <a:pt x="192" y="81"/>
                      </a:lnTo>
                      <a:lnTo>
                        <a:pt x="190" y="70"/>
                      </a:lnTo>
                      <a:lnTo>
                        <a:pt x="181" y="47"/>
                      </a:lnTo>
                      <a:lnTo>
                        <a:pt x="147" y="13"/>
                      </a:lnTo>
                      <a:lnTo>
                        <a:pt x="95" y="0"/>
                      </a:lnTo>
                      <a:lnTo>
                        <a:pt x="82" y="0"/>
                      </a:lnTo>
                      <a:lnTo>
                        <a:pt x="68" y="3"/>
                      </a:lnTo>
                      <a:lnTo>
                        <a:pt x="44" y="13"/>
                      </a:lnTo>
                      <a:lnTo>
                        <a:pt x="10" y="47"/>
                      </a:lnTo>
                      <a:lnTo>
                        <a:pt x="2" y="68"/>
                      </a:lnTo>
                      <a:lnTo>
                        <a:pt x="0" y="80"/>
                      </a:lnTo>
                      <a:lnTo>
                        <a:pt x="0" y="92"/>
                      </a:lnTo>
                      <a:lnTo>
                        <a:pt x="16" y="138"/>
                      </a:lnTo>
                      <a:lnTo>
                        <a:pt x="46" y="186"/>
                      </a:lnTo>
                      <a:lnTo>
                        <a:pt x="48" y="194"/>
                      </a:lnTo>
                      <a:lnTo>
                        <a:pt x="49" y="203"/>
                      </a:lnTo>
                      <a:lnTo>
                        <a:pt x="50" y="213"/>
                      </a:lnTo>
                      <a:lnTo>
                        <a:pt x="51" y="220"/>
                      </a:lnTo>
                      <a:lnTo>
                        <a:pt x="54" y="225"/>
                      </a:lnTo>
                      <a:lnTo>
                        <a:pt x="56" y="227"/>
                      </a:lnTo>
                      <a:lnTo>
                        <a:pt x="60" y="229"/>
                      </a:lnTo>
                      <a:lnTo>
                        <a:pt x="130" y="229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72727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36174" name="Freeform 238"/>
              <p:cNvSpPr>
                <a:spLocks noChangeAspect="1"/>
              </p:cNvSpPr>
              <p:nvPr/>
            </p:nvSpPr>
            <p:spPr bwMode="auto">
              <a:xfrm>
                <a:off x="2079" y="3307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5" name="Freeform 239"/>
              <p:cNvSpPr>
                <a:spLocks noChangeAspect="1"/>
              </p:cNvSpPr>
              <p:nvPr/>
            </p:nvSpPr>
            <p:spPr bwMode="auto">
              <a:xfrm>
                <a:off x="1915" y="3259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6" name="Freeform 240"/>
              <p:cNvSpPr>
                <a:spLocks noChangeAspect="1"/>
              </p:cNvSpPr>
              <p:nvPr/>
            </p:nvSpPr>
            <p:spPr bwMode="auto">
              <a:xfrm>
                <a:off x="2051" y="3245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7" name="Freeform 241"/>
              <p:cNvSpPr>
                <a:spLocks noChangeAspect="1"/>
              </p:cNvSpPr>
              <p:nvPr/>
            </p:nvSpPr>
            <p:spPr bwMode="auto">
              <a:xfrm>
                <a:off x="2056" y="3258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78" name="Line 242"/>
            <p:cNvSpPr>
              <a:spLocks noChangeShapeType="1"/>
            </p:cNvSpPr>
            <p:nvPr/>
          </p:nvSpPr>
          <p:spPr bwMode="auto">
            <a:xfrm flipV="1">
              <a:off x="1921" y="3249"/>
              <a:ext cx="1077" cy="15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79" name="Line 243"/>
            <p:cNvSpPr>
              <a:spLocks noChangeShapeType="1"/>
            </p:cNvSpPr>
            <p:nvPr/>
          </p:nvSpPr>
          <p:spPr bwMode="auto">
            <a:xfrm flipV="1">
              <a:off x="1927" y="2122"/>
              <a:ext cx="164" cy="1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80" name="Group 244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936181" name="Freeform 245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2" name="Freeform 24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3" name="Freeform 247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6184" name="Freeform 248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936185" name="Rectangle 249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Repeat the sequence at a high enough rate to avoid flicker.</a:t>
            </a:r>
          </a:p>
        </p:txBody>
      </p:sp>
      <p:sp>
        <p:nvSpPr>
          <p:cNvPr id="253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3D by showing one view at a time to each eye &amp; </a:t>
            </a:r>
            <a:r>
              <a:rPr lang="en-US" sz="4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repeating </a:t>
            </a:r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to avoid flicker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74304" y="3120414"/>
            <a:ext cx="245398" cy="232960"/>
            <a:chOff x="4828869" y="4649631"/>
            <a:chExt cx="1655510" cy="1571604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827194" y="4654158"/>
              <a:ext cx="657185" cy="695110"/>
              <a:chOff x="5869037" y="4977114"/>
              <a:chExt cx="595478" cy="629842"/>
            </a:xfrm>
          </p:grpSpPr>
          <p:sp>
            <p:nvSpPr>
              <p:cNvPr id="306" name="Oval 305"/>
              <p:cNvSpPr>
                <a:spLocks noChangeAspect="1"/>
              </p:cNvSpPr>
              <p:nvPr/>
            </p:nvSpPr>
            <p:spPr bwMode="auto">
              <a:xfrm rot="19814989">
                <a:off x="5946356" y="4977114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Oval 305"/>
              <p:cNvSpPr>
                <a:spLocks noChangeAspect="1"/>
              </p:cNvSpPr>
              <p:nvPr/>
            </p:nvSpPr>
            <p:spPr bwMode="auto">
              <a:xfrm rot="19814989">
                <a:off x="5869037" y="5039301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 bwMode="auto">
            <a:xfrm rot="1184986">
              <a:off x="4953910" y="4649631"/>
              <a:ext cx="1188875" cy="947034"/>
            </a:xfrm>
            <a:prstGeom prst="parallelogram">
              <a:avLst>
                <a:gd name="adj" fmla="val 63876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Parallelogram 302"/>
            <p:cNvSpPr/>
            <p:nvPr/>
          </p:nvSpPr>
          <p:spPr bwMode="auto">
            <a:xfrm rot="16200000" flipV="1">
              <a:off x="5145682" y="5099091"/>
              <a:ext cx="1352372" cy="891916"/>
            </a:xfrm>
            <a:prstGeom prst="parallelogram">
              <a:avLst>
                <a:gd name="adj" fmla="val 78413"/>
              </a:avLst>
            </a:prstGeom>
            <a:solidFill>
              <a:schemeClr val="tx2">
                <a:lumMod val="1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5" name="Oval 352"/>
            <p:cNvSpPr>
              <a:spLocks noChangeAspect="1" noChangeArrowheads="1"/>
            </p:cNvSpPr>
            <p:nvPr/>
          </p:nvSpPr>
          <p:spPr bwMode="auto">
            <a:xfrm rot="19241015">
              <a:off x="4975863" y="5265399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Parallelogram 11"/>
            <p:cNvSpPr/>
            <p:nvPr/>
          </p:nvSpPr>
          <p:spPr bwMode="auto">
            <a:xfrm rot="16200000">
              <a:off x="4674647" y="5519972"/>
              <a:ext cx="855485" cy="547041"/>
            </a:xfrm>
            <a:prstGeom prst="parallelogram">
              <a:avLst>
                <a:gd name="adj" fmla="val 35873"/>
              </a:avLst>
            </a:prstGeom>
            <a:solidFill>
              <a:schemeClr val="tx1">
                <a:lumMod val="5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7" name="Oval 354"/>
            <p:cNvSpPr>
              <a:spLocks noChangeAspect="1" noChangeArrowheads="1"/>
            </p:cNvSpPr>
            <p:nvPr/>
          </p:nvSpPr>
          <p:spPr bwMode="auto">
            <a:xfrm rot="1115677">
              <a:off x="5262707" y="5393507"/>
              <a:ext cx="164883" cy="689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352"/>
            <p:cNvSpPr>
              <a:spLocks noChangeAspect="1" noChangeArrowheads="1"/>
            </p:cNvSpPr>
            <p:nvPr/>
          </p:nvSpPr>
          <p:spPr bwMode="auto">
            <a:xfrm rot="19241015">
              <a:off x="5096582" y="5315984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19967" y="5142464"/>
              <a:ext cx="176827" cy="373138"/>
              <a:chOff x="5435819" y="5628820"/>
              <a:chExt cx="176827" cy="373138"/>
            </a:xfrm>
          </p:grpSpPr>
          <p:sp>
            <p:nvSpPr>
              <p:cNvPr id="311" name="Parallelogram 310"/>
              <p:cNvSpPr/>
              <p:nvPr/>
            </p:nvSpPr>
            <p:spPr bwMode="auto">
              <a:xfrm rot="16200000" flipV="1">
                <a:off x="5317834" y="5819448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 rot="16200000" flipV="1">
                <a:off x="5430135" y="5746805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" name="Freeform 315"/>
          <p:cNvSpPr/>
          <p:nvPr/>
        </p:nvSpPr>
        <p:spPr>
          <a:xfrm flipH="1">
            <a:off x="2644793" y="2173966"/>
            <a:ext cx="1887747" cy="93404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646336" y="2553038"/>
            <a:ext cx="147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dirty="0" smtClean="0">
                <a:solidFill>
                  <a:srgbClr val="000000"/>
                </a:solidFill>
              </a:rPr>
              <a:t>ead tracker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6089391" y="4751227"/>
            <a:ext cx="1929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High frame-rate LCD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/>
        </p:nvSpPr>
        <p:spPr>
          <a:xfrm rot="10800000" flipH="1">
            <a:off x="5248951" y="5540561"/>
            <a:ext cx="1293251" cy="68861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4160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5415562" y="1739888"/>
            <a:ext cx="777263" cy="1615857"/>
            <a:chOff x="4723769" y="1107858"/>
            <a:chExt cx="698357" cy="1451819"/>
          </a:xfrm>
        </p:grpSpPr>
        <p:sp>
          <p:nvSpPr>
            <p:cNvPr id="254" name="Freeform 253"/>
            <p:cNvSpPr/>
            <p:nvPr/>
          </p:nvSpPr>
          <p:spPr>
            <a:xfrm>
              <a:off x="4723769" y="1107858"/>
              <a:ext cx="698357" cy="1451819"/>
            </a:xfrm>
            <a:custGeom>
              <a:avLst/>
              <a:gdLst>
                <a:gd name="connsiteX0" fmla="*/ 0 w 689019"/>
                <a:gd name="connsiteY0" fmla="*/ 177085 h 1452093"/>
                <a:gd name="connsiteX1" fmla="*/ 90152 w 689019"/>
                <a:gd name="connsiteY1" fmla="*/ 51516 h 1452093"/>
                <a:gd name="connsiteX2" fmla="*/ 270456 w 689019"/>
                <a:gd name="connsiteY2" fmla="*/ 0 h 1452093"/>
                <a:gd name="connsiteX3" fmla="*/ 511935 w 689019"/>
                <a:gd name="connsiteY3" fmla="*/ 32197 h 1452093"/>
                <a:gd name="connsiteX4" fmla="*/ 660042 w 689019"/>
                <a:gd name="connsiteY4" fmla="*/ 157766 h 1452093"/>
                <a:gd name="connsiteX5" fmla="*/ 689019 w 689019"/>
                <a:gd name="connsiteY5" fmla="*/ 437882 h 1452093"/>
                <a:gd name="connsiteX6" fmla="*/ 621405 w 689019"/>
                <a:gd name="connsiteY6" fmla="*/ 650383 h 1452093"/>
                <a:gd name="connsiteX7" fmla="*/ 624625 w 689019"/>
                <a:gd name="connsiteY7" fmla="*/ 808149 h 1452093"/>
                <a:gd name="connsiteX8" fmla="*/ 579549 w 689019"/>
                <a:gd name="connsiteY8" fmla="*/ 949817 h 1452093"/>
                <a:gd name="connsiteX9" fmla="*/ 431442 w 689019"/>
                <a:gd name="connsiteY9" fmla="*/ 1268569 h 1452093"/>
                <a:gd name="connsiteX10" fmla="*/ 408904 w 689019"/>
                <a:gd name="connsiteY10" fmla="*/ 1452093 h 1452093"/>
                <a:gd name="connsiteX11" fmla="*/ 260797 w 689019"/>
                <a:gd name="connsiteY11" fmla="*/ 1329744 h 1452093"/>
                <a:gd name="connsiteX12" fmla="*/ 231819 w 689019"/>
                <a:gd name="connsiteY12" fmla="*/ 924059 h 1452093"/>
                <a:gd name="connsiteX13" fmla="*/ 115909 w 689019"/>
                <a:gd name="connsiteY13" fmla="*/ 824248 h 1452093"/>
                <a:gd name="connsiteX14" fmla="*/ 45076 w 689019"/>
                <a:gd name="connsiteY14" fmla="*/ 450761 h 1452093"/>
                <a:gd name="connsiteX15" fmla="*/ 19318 w 689019"/>
                <a:gd name="connsiteY15" fmla="*/ 260797 h 1452093"/>
                <a:gd name="connsiteX16" fmla="*/ 0 w 689019"/>
                <a:gd name="connsiteY16" fmla="*/ 177085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59795 h 1428364"/>
                <a:gd name="connsiteX1" fmla="*/ 86932 w 685799"/>
                <a:gd name="connsiteY1" fmla="*/ 27787 h 1428364"/>
                <a:gd name="connsiteX2" fmla="*/ 508715 w 685799"/>
                <a:gd name="connsiteY2" fmla="*/ 8468 h 1428364"/>
                <a:gd name="connsiteX3" fmla="*/ 656822 w 685799"/>
                <a:gd name="connsiteY3" fmla="*/ 134037 h 1428364"/>
                <a:gd name="connsiteX4" fmla="*/ 685799 w 685799"/>
                <a:gd name="connsiteY4" fmla="*/ 414153 h 1428364"/>
                <a:gd name="connsiteX5" fmla="*/ 618185 w 685799"/>
                <a:gd name="connsiteY5" fmla="*/ 626654 h 1428364"/>
                <a:gd name="connsiteX6" fmla="*/ 621405 w 685799"/>
                <a:gd name="connsiteY6" fmla="*/ 784420 h 1428364"/>
                <a:gd name="connsiteX7" fmla="*/ 576329 w 685799"/>
                <a:gd name="connsiteY7" fmla="*/ 926088 h 1428364"/>
                <a:gd name="connsiteX8" fmla="*/ 428222 w 685799"/>
                <a:gd name="connsiteY8" fmla="*/ 1244840 h 1428364"/>
                <a:gd name="connsiteX9" fmla="*/ 405684 w 685799"/>
                <a:gd name="connsiteY9" fmla="*/ 1428364 h 1428364"/>
                <a:gd name="connsiteX10" fmla="*/ 257577 w 685799"/>
                <a:gd name="connsiteY10" fmla="*/ 1306015 h 1428364"/>
                <a:gd name="connsiteX11" fmla="*/ 228599 w 685799"/>
                <a:gd name="connsiteY11" fmla="*/ 900330 h 1428364"/>
                <a:gd name="connsiteX12" fmla="*/ 112689 w 685799"/>
                <a:gd name="connsiteY12" fmla="*/ 800519 h 1428364"/>
                <a:gd name="connsiteX13" fmla="*/ 41856 w 685799"/>
                <a:gd name="connsiteY13" fmla="*/ 427032 h 1428364"/>
                <a:gd name="connsiteX14" fmla="*/ 16098 w 685799"/>
                <a:gd name="connsiteY14" fmla="*/ 237068 h 1428364"/>
                <a:gd name="connsiteX15" fmla="*/ 0 w 685799"/>
                <a:gd name="connsiteY15" fmla="*/ 159795 h 1428364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7704"/>
                <a:gd name="connsiteY0" fmla="*/ 185551 h 1454120"/>
                <a:gd name="connsiteX1" fmla="*/ 86932 w 687704"/>
                <a:gd name="connsiteY1" fmla="*/ 53543 h 1454120"/>
                <a:gd name="connsiteX2" fmla="*/ 508715 w 687704"/>
                <a:gd name="connsiteY2" fmla="*/ 34224 h 1454120"/>
                <a:gd name="connsiteX3" fmla="*/ 592427 w 687704"/>
                <a:gd name="connsiteY3" fmla="*/ 88958 h 1454120"/>
                <a:gd name="connsiteX4" fmla="*/ 656822 w 687704"/>
                <a:gd name="connsiteY4" fmla="*/ 159793 h 1454120"/>
                <a:gd name="connsiteX5" fmla="*/ 687704 w 687704"/>
                <a:gd name="connsiteY5" fmla="*/ 445624 h 1454120"/>
                <a:gd name="connsiteX6" fmla="*/ 618185 w 687704"/>
                <a:gd name="connsiteY6" fmla="*/ 652410 h 1454120"/>
                <a:gd name="connsiteX7" fmla="*/ 621405 w 687704"/>
                <a:gd name="connsiteY7" fmla="*/ 810176 h 1454120"/>
                <a:gd name="connsiteX8" fmla="*/ 576329 w 687704"/>
                <a:gd name="connsiteY8" fmla="*/ 951844 h 1454120"/>
                <a:gd name="connsiteX9" fmla="*/ 428222 w 687704"/>
                <a:gd name="connsiteY9" fmla="*/ 1270596 h 1454120"/>
                <a:gd name="connsiteX10" fmla="*/ 405684 w 687704"/>
                <a:gd name="connsiteY10" fmla="*/ 1454120 h 1454120"/>
                <a:gd name="connsiteX11" fmla="*/ 257577 w 687704"/>
                <a:gd name="connsiteY11" fmla="*/ 1331771 h 1454120"/>
                <a:gd name="connsiteX12" fmla="*/ 228599 w 687704"/>
                <a:gd name="connsiteY12" fmla="*/ 926086 h 1454120"/>
                <a:gd name="connsiteX13" fmla="*/ 112689 w 687704"/>
                <a:gd name="connsiteY13" fmla="*/ 826275 h 1454120"/>
                <a:gd name="connsiteX14" fmla="*/ 41856 w 687704"/>
                <a:gd name="connsiteY14" fmla="*/ 452788 h 1454120"/>
                <a:gd name="connsiteX15" fmla="*/ 16098 w 687704"/>
                <a:gd name="connsiteY15" fmla="*/ 262824 h 1454120"/>
                <a:gd name="connsiteX16" fmla="*/ 0 w 687704"/>
                <a:gd name="connsiteY16" fmla="*/ 185551 h 1454120"/>
                <a:gd name="connsiteX0" fmla="*/ 0 w 698018"/>
                <a:gd name="connsiteY0" fmla="*/ 185551 h 1454120"/>
                <a:gd name="connsiteX1" fmla="*/ 86932 w 698018"/>
                <a:gd name="connsiteY1" fmla="*/ 53543 h 1454120"/>
                <a:gd name="connsiteX2" fmla="*/ 508715 w 698018"/>
                <a:gd name="connsiteY2" fmla="*/ 34224 h 1454120"/>
                <a:gd name="connsiteX3" fmla="*/ 592427 w 698018"/>
                <a:gd name="connsiteY3" fmla="*/ 88958 h 1454120"/>
                <a:gd name="connsiteX4" fmla="*/ 656822 w 698018"/>
                <a:gd name="connsiteY4" fmla="*/ 159793 h 1454120"/>
                <a:gd name="connsiteX5" fmla="*/ 687704 w 698018"/>
                <a:gd name="connsiteY5" fmla="*/ 445624 h 1454120"/>
                <a:gd name="connsiteX6" fmla="*/ 618185 w 698018"/>
                <a:gd name="connsiteY6" fmla="*/ 652410 h 1454120"/>
                <a:gd name="connsiteX7" fmla="*/ 621405 w 698018"/>
                <a:gd name="connsiteY7" fmla="*/ 810176 h 1454120"/>
                <a:gd name="connsiteX8" fmla="*/ 576329 w 698018"/>
                <a:gd name="connsiteY8" fmla="*/ 951844 h 1454120"/>
                <a:gd name="connsiteX9" fmla="*/ 428222 w 698018"/>
                <a:gd name="connsiteY9" fmla="*/ 1270596 h 1454120"/>
                <a:gd name="connsiteX10" fmla="*/ 405684 w 698018"/>
                <a:gd name="connsiteY10" fmla="*/ 1454120 h 1454120"/>
                <a:gd name="connsiteX11" fmla="*/ 257577 w 698018"/>
                <a:gd name="connsiteY11" fmla="*/ 1331771 h 1454120"/>
                <a:gd name="connsiteX12" fmla="*/ 228599 w 698018"/>
                <a:gd name="connsiteY12" fmla="*/ 926086 h 1454120"/>
                <a:gd name="connsiteX13" fmla="*/ 112689 w 698018"/>
                <a:gd name="connsiteY13" fmla="*/ 826275 h 1454120"/>
                <a:gd name="connsiteX14" fmla="*/ 41856 w 698018"/>
                <a:gd name="connsiteY14" fmla="*/ 452788 h 1454120"/>
                <a:gd name="connsiteX15" fmla="*/ 16098 w 698018"/>
                <a:gd name="connsiteY15" fmla="*/ 262824 h 1454120"/>
                <a:gd name="connsiteX16" fmla="*/ 0 w 698018"/>
                <a:gd name="connsiteY16" fmla="*/ 185551 h 1454120"/>
                <a:gd name="connsiteX0" fmla="*/ 0 w 703681"/>
                <a:gd name="connsiteY0" fmla="*/ 185551 h 1454120"/>
                <a:gd name="connsiteX1" fmla="*/ 86932 w 703681"/>
                <a:gd name="connsiteY1" fmla="*/ 53543 h 1454120"/>
                <a:gd name="connsiteX2" fmla="*/ 508715 w 703681"/>
                <a:gd name="connsiteY2" fmla="*/ 34224 h 1454120"/>
                <a:gd name="connsiteX3" fmla="*/ 592427 w 703681"/>
                <a:gd name="connsiteY3" fmla="*/ 88958 h 1454120"/>
                <a:gd name="connsiteX4" fmla="*/ 656822 w 703681"/>
                <a:gd name="connsiteY4" fmla="*/ 159793 h 1454120"/>
                <a:gd name="connsiteX5" fmla="*/ 687704 w 703681"/>
                <a:gd name="connsiteY5" fmla="*/ 445624 h 1454120"/>
                <a:gd name="connsiteX6" fmla="*/ 618185 w 703681"/>
                <a:gd name="connsiteY6" fmla="*/ 652410 h 1454120"/>
                <a:gd name="connsiteX7" fmla="*/ 621405 w 703681"/>
                <a:gd name="connsiteY7" fmla="*/ 810176 h 1454120"/>
                <a:gd name="connsiteX8" fmla="*/ 576329 w 703681"/>
                <a:gd name="connsiteY8" fmla="*/ 951844 h 1454120"/>
                <a:gd name="connsiteX9" fmla="*/ 428222 w 703681"/>
                <a:gd name="connsiteY9" fmla="*/ 1270596 h 1454120"/>
                <a:gd name="connsiteX10" fmla="*/ 405684 w 703681"/>
                <a:gd name="connsiteY10" fmla="*/ 1454120 h 1454120"/>
                <a:gd name="connsiteX11" fmla="*/ 257577 w 703681"/>
                <a:gd name="connsiteY11" fmla="*/ 1331771 h 1454120"/>
                <a:gd name="connsiteX12" fmla="*/ 228599 w 703681"/>
                <a:gd name="connsiteY12" fmla="*/ 926086 h 1454120"/>
                <a:gd name="connsiteX13" fmla="*/ 112689 w 703681"/>
                <a:gd name="connsiteY13" fmla="*/ 826275 h 1454120"/>
                <a:gd name="connsiteX14" fmla="*/ 41856 w 703681"/>
                <a:gd name="connsiteY14" fmla="*/ 452788 h 1454120"/>
                <a:gd name="connsiteX15" fmla="*/ 16098 w 703681"/>
                <a:gd name="connsiteY15" fmla="*/ 262824 h 1454120"/>
                <a:gd name="connsiteX16" fmla="*/ 0 w 703681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56822 w 705236"/>
                <a:gd name="connsiteY4" fmla="*/ 15979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19500 w 705236"/>
                <a:gd name="connsiteY8" fmla="*/ 77588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13807 w 684753"/>
                <a:gd name="connsiteY0" fmla="*/ 156976 h 1454120"/>
                <a:gd name="connsiteX1" fmla="*/ 66449 w 684753"/>
                <a:gd name="connsiteY1" fmla="*/ 53543 h 1454120"/>
                <a:gd name="connsiteX2" fmla="*/ 488232 w 684753"/>
                <a:gd name="connsiteY2" fmla="*/ 34224 h 1454120"/>
                <a:gd name="connsiteX3" fmla="*/ 571944 w 684753"/>
                <a:gd name="connsiteY3" fmla="*/ 88958 h 1454120"/>
                <a:gd name="connsiteX4" fmla="*/ 602049 w 684753"/>
                <a:gd name="connsiteY4" fmla="*/ 136933 h 1454120"/>
                <a:gd name="connsiteX5" fmla="*/ 642347 w 684753"/>
                <a:gd name="connsiteY5" fmla="*/ 165078 h 1454120"/>
                <a:gd name="connsiteX6" fmla="*/ 669126 w 684753"/>
                <a:gd name="connsiteY6" fmla="*/ 434194 h 1454120"/>
                <a:gd name="connsiteX7" fmla="*/ 597702 w 684753"/>
                <a:gd name="connsiteY7" fmla="*/ 652410 h 1454120"/>
                <a:gd name="connsiteX8" fmla="*/ 555846 w 684753"/>
                <a:gd name="connsiteY8" fmla="*/ 951844 h 1454120"/>
                <a:gd name="connsiteX9" fmla="*/ 407739 w 684753"/>
                <a:gd name="connsiteY9" fmla="*/ 1270596 h 1454120"/>
                <a:gd name="connsiteX10" fmla="*/ 385201 w 684753"/>
                <a:gd name="connsiteY10" fmla="*/ 1454120 h 1454120"/>
                <a:gd name="connsiteX11" fmla="*/ 237094 w 684753"/>
                <a:gd name="connsiteY11" fmla="*/ 1331771 h 1454120"/>
                <a:gd name="connsiteX12" fmla="*/ 208116 w 684753"/>
                <a:gd name="connsiteY12" fmla="*/ 926086 h 1454120"/>
                <a:gd name="connsiteX13" fmla="*/ 27088 w 684753"/>
                <a:gd name="connsiteY13" fmla="*/ 445168 h 1454120"/>
                <a:gd name="connsiteX14" fmla="*/ 3235 w 684753"/>
                <a:gd name="connsiteY14" fmla="*/ 279969 h 1454120"/>
                <a:gd name="connsiteX15" fmla="*/ 13807 w 684753"/>
                <a:gd name="connsiteY15" fmla="*/ 156976 h 1454120"/>
                <a:gd name="connsiteX0" fmla="*/ 27411 w 698357"/>
                <a:gd name="connsiteY0" fmla="*/ 156976 h 1454120"/>
                <a:gd name="connsiteX1" fmla="*/ 80053 w 698357"/>
                <a:gd name="connsiteY1" fmla="*/ 53543 h 1454120"/>
                <a:gd name="connsiteX2" fmla="*/ 501836 w 698357"/>
                <a:gd name="connsiteY2" fmla="*/ 34224 h 1454120"/>
                <a:gd name="connsiteX3" fmla="*/ 585548 w 698357"/>
                <a:gd name="connsiteY3" fmla="*/ 88958 h 1454120"/>
                <a:gd name="connsiteX4" fmla="*/ 615653 w 698357"/>
                <a:gd name="connsiteY4" fmla="*/ 136933 h 1454120"/>
                <a:gd name="connsiteX5" fmla="*/ 655951 w 698357"/>
                <a:gd name="connsiteY5" fmla="*/ 165078 h 1454120"/>
                <a:gd name="connsiteX6" fmla="*/ 682730 w 698357"/>
                <a:gd name="connsiteY6" fmla="*/ 434194 h 1454120"/>
                <a:gd name="connsiteX7" fmla="*/ 611306 w 698357"/>
                <a:gd name="connsiteY7" fmla="*/ 652410 h 1454120"/>
                <a:gd name="connsiteX8" fmla="*/ 569450 w 698357"/>
                <a:gd name="connsiteY8" fmla="*/ 951844 h 1454120"/>
                <a:gd name="connsiteX9" fmla="*/ 421343 w 698357"/>
                <a:gd name="connsiteY9" fmla="*/ 1270596 h 1454120"/>
                <a:gd name="connsiteX10" fmla="*/ 398805 w 698357"/>
                <a:gd name="connsiteY10" fmla="*/ 1454120 h 1454120"/>
                <a:gd name="connsiteX11" fmla="*/ 250698 w 698357"/>
                <a:gd name="connsiteY11" fmla="*/ 1331771 h 1454120"/>
                <a:gd name="connsiteX12" fmla="*/ 221720 w 698357"/>
                <a:gd name="connsiteY12" fmla="*/ 926086 h 1454120"/>
                <a:gd name="connsiteX13" fmla="*/ 40692 w 698357"/>
                <a:gd name="connsiteY13" fmla="*/ 445168 h 1454120"/>
                <a:gd name="connsiteX14" fmla="*/ 16839 w 698357"/>
                <a:gd name="connsiteY14" fmla="*/ 279969 h 1454120"/>
                <a:gd name="connsiteX15" fmla="*/ 27411 w 698357"/>
                <a:gd name="connsiteY15" fmla="*/ 156976 h 1454120"/>
                <a:gd name="connsiteX0" fmla="*/ 27411 w 698357"/>
                <a:gd name="connsiteY0" fmla="*/ 154675 h 1451819"/>
                <a:gd name="connsiteX1" fmla="*/ 85768 w 698357"/>
                <a:gd name="connsiteY1" fmla="*/ 60767 h 1451819"/>
                <a:gd name="connsiteX2" fmla="*/ 501836 w 698357"/>
                <a:gd name="connsiteY2" fmla="*/ 31923 h 1451819"/>
                <a:gd name="connsiteX3" fmla="*/ 585548 w 698357"/>
                <a:gd name="connsiteY3" fmla="*/ 86657 h 1451819"/>
                <a:gd name="connsiteX4" fmla="*/ 615653 w 698357"/>
                <a:gd name="connsiteY4" fmla="*/ 134632 h 1451819"/>
                <a:gd name="connsiteX5" fmla="*/ 655951 w 698357"/>
                <a:gd name="connsiteY5" fmla="*/ 162777 h 1451819"/>
                <a:gd name="connsiteX6" fmla="*/ 682730 w 698357"/>
                <a:gd name="connsiteY6" fmla="*/ 431893 h 1451819"/>
                <a:gd name="connsiteX7" fmla="*/ 611306 w 698357"/>
                <a:gd name="connsiteY7" fmla="*/ 650109 h 1451819"/>
                <a:gd name="connsiteX8" fmla="*/ 569450 w 698357"/>
                <a:gd name="connsiteY8" fmla="*/ 949543 h 1451819"/>
                <a:gd name="connsiteX9" fmla="*/ 421343 w 698357"/>
                <a:gd name="connsiteY9" fmla="*/ 1268295 h 1451819"/>
                <a:gd name="connsiteX10" fmla="*/ 398805 w 698357"/>
                <a:gd name="connsiteY10" fmla="*/ 1451819 h 1451819"/>
                <a:gd name="connsiteX11" fmla="*/ 250698 w 698357"/>
                <a:gd name="connsiteY11" fmla="*/ 1329470 h 1451819"/>
                <a:gd name="connsiteX12" fmla="*/ 221720 w 698357"/>
                <a:gd name="connsiteY12" fmla="*/ 923785 h 1451819"/>
                <a:gd name="connsiteX13" fmla="*/ 40692 w 698357"/>
                <a:gd name="connsiteY13" fmla="*/ 442867 h 1451819"/>
                <a:gd name="connsiteX14" fmla="*/ 16839 w 698357"/>
                <a:gd name="connsiteY14" fmla="*/ 277668 h 1451819"/>
                <a:gd name="connsiteX15" fmla="*/ 27411 w 698357"/>
                <a:gd name="connsiteY15" fmla="*/ 154675 h 14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357" h="1451819">
                  <a:moveTo>
                    <a:pt x="27411" y="154675"/>
                  </a:moveTo>
                  <a:cubicBezTo>
                    <a:pt x="56388" y="110672"/>
                    <a:pt x="50352" y="79012"/>
                    <a:pt x="85768" y="60767"/>
                  </a:cubicBezTo>
                  <a:cubicBezTo>
                    <a:pt x="106160" y="35546"/>
                    <a:pt x="242648" y="-43740"/>
                    <a:pt x="501836" y="31923"/>
                  </a:cubicBezTo>
                  <a:cubicBezTo>
                    <a:pt x="519410" y="56875"/>
                    <a:pt x="499904" y="60014"/>
                    <a:pt x="585548" y="86657"/>
                  </a:cubicBezTo>
                  <a:cubicBezTo>
                    <a:pt x="610232" y="113300"/>
                    <a:pt x="601996" y="99000"/>
                    <a:pt x="615653" y="134632"/>
                  </a:cubicBezTo>
                  <a:cubicBezTo>
                    <a:pt x="627387" y="147319"/>
                    <a:pt x="629532" y="134189"/>
                    <a:pt x="655951" y="162777"/>
                  </a:cubicBezTo>
                  <a:cubicBezTo>
                    <a:pt x="661416" y="195176"/>
                    <a:pt x="690171" y="350671"/>
                    <a:pt x="682730" y="431893"/>
                  </a:cubicBezTo>
                  <a:cubicBezTo>
                    <a:pt x="722422" y="495107"/>
                    <a:pt x="682104" y="661190"/>
                    <a:pt x="611306" y="650109"/>
                  </a:cubicBezTo>
                  <a:cubicBezTo>
                    <a:pt x="624811" y="744004"/>
                    <a:pt x="601110" y="846512"/>
                    <a:pt x="569450" y="949543"/>
                  </a:cubicBezTo>
                  <a:lnTo>
                    <a:pt x="421343" y="1268295"/>
                  </a:lnTo>
                  <a:lnTo>
                    <a:pt x="398805" y="1451819"/>
                  </a:lnTo>
                  <a:lnTo>
                    <a:pt x="250698" y="1329470"/>
                  </a:lnTo>
                  <a:cubicBezTo>
                    <a:pt x="221989" y="1205672"/>
                    <a:pt x="210424" y="1043773"/>
                    <a:pt x="221720" y="923785"/>
                  </a:cubicBezTo>
                  <a:cubicBezTo>
                    <a:pt x="12787" y="807929"/>
                    <a:pt x="41980" y="554913"/>
                    <a:pt x="40692" y="442867"/>
                  </a:cubicBezTo>
                  <a:cubicBezTo>
                    <a:pt x="16866" y="378276"/>
                    <a:pt x="8280" y="342259"/>
                    <a:pt x="16839" y="277668"/>
                  </a:cubicBezTo>
                  <a:cubicBezTo>
                    <a:pt x="20363" y="236670"/>
                    <a:pt x="-29453" y="205198"/>
                    <a:pt x="27411" y="154675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4737996" y="1126903"/>
              <a:ext cx="654996" cy="1411865"/>
              <a:chOff x="6526761" y="2062602"/>
              <a:chExt cx="654996" cy="1411865"/>
            </a:xfrm>
          </p:grpSpPr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526761" y="2062602"/>
                <a:ext cx="493703" cy="224839"/>
              </a:xfrm>
              <a:custGeom>
                <a:avLst/>
                <a:gdLst>
                  <a:gd name="T0" fmla="*/ 0 w 1307"/>
                  <a:gd name="T1" fmla="*/ 315 h 365"/>
                  <a:gd name="T2" fmla="*/ 47 w 1307"/>
                  <a:gd name="T3" fmla="*/ 260 h 365"/>
                  <a:gd name="T4" fmla="*/ 129 w 1307"/>
                  <a:gd name="T5" fmla="*/ 208 h 365"/>
                  <a:gd name="T6" fmla="*/ 116 w 1307"/>
                  <a:gd name="T7" fmla="*/ 193 h 365"/>
                  <a:gd name="T8" fmla="*/ 168 w 1307"/>
                  <a:gd name="T9" fmla="*/ 125 h 365"/>
                  <a:gd name="T10" fmla="*/ 293 w 1307"/>
                  <a:gd name="T11" fmla="*/ 60 h 365"/>
                  <a:gd name="T12" fmla="*/ 453 w 1307"/>
                  <a:gd name="T13" fmla="*/ 24 h 365"/>
                  <a:gd name="T14" fmla="*/ 629 w 1307"/>
                  <a:gd name="T15" fmla="*/ 8 h 365"/>
                  <a:gd name="T16" fmla="*/ 811 w 1307"/>
                  <a:gd name="T17" fmla="*/ 3 h 365"/>
                  <a:gd name="T18" fmla="*/ 962 w 1307"/>
                  <a:gd name="T19" fmla="*/ 0 h 365"/>
                  <a:gd name="T20" fmla="*/ 1052 w 1307"/>
                  <a:gd name="T21" fmla="*/ 19 h 365"/>
                  <a:gd name="T22" fmla="*/ 1134 w 1307"/>
                  <a:gd name="T23" fmla="*/ 50 h 365"/>
                  <a:gd name="T24" fmla="*/ 1207 w 1307"/>
                  <a:gd name="T25" fmla="*/ 52 h 365"/>
                  <a:gd name="T26" fmla="*/ 1276 w 1307"/>
                  <a:gd name="T27" fmla="*/ 58 h 365"/>
                  <a:gd name="T28" fmla="*/ 1307 w 1307"/>
                  <a:gd name="T29" fmla="*/ 94 h 365"/>
                  <a:gd name="T30" fmla="*/ 1225 w 1307"/>
                  <a:gd name="T31" fmla="*/ 84 h 365"/>
                  <a:gd name="T32" fmla="*/ 1130 w 1307"/>
                  <a:gd name="T33" fmla="*/ 73 h 365"/>
                  <a:gd name="T34" fmla="*/ 1009 w 1307"/>
                  <a:gd name="T35" fmla="*/ 89 h 365"/>
                  <a:gd name="T36" fmla="*/ 1044 w 1307"/>
                  <a:gd name="T37" fmla="*/ 115 h 365"/>
                  <a:gd name="T38" fmla="*/ 1113 w 1307"/>
                  <a:gd name="T39" fmla="*/ 112 h 365"/>
                  <a:gd name="T40" fmla="*/ 1203 w 1307"/>
                  <a:gd name="T41" fmla="*/ 125 h 365"/>
                  <a:gd name="T42" fmla="*/ 1285 w 1307"/>
                  <a:gd name="T43" fmla="*/ 177 h 365"/>
                  <a:gd name="T44" fmla="*/ 1212 w 1307"/>
                  <a:gd name="T45" fmla="*/ 164 h 365"/>
                  <a:gd name="T46" fmla="*/ 1151 w 1307"/>
                  <a:gd name="T47" fmla="*/ 143 h 365"/>
                  <a:gd name="T48" fmla="*/ 1121 w 1307"/>
                  <a:gd name="T49" fmla="*/ 159 h 365"/>
                  <a:gd name="T50" fmla="*/ 1190 w 1307"/>
                  <a:gd name="T51" fmla="*/ 195 h 365"/>
                  <a:gd name="T52" fmla="*/ 1013 w 1307"/>
                  <a:gd name="T53" fmla="*/ 180 h 365"/>
                  <a:gd name="T54" fmla="*/ 832 w 1307"/>
                  <a:gd name="T55" fmla="*/ 190 h 365"/>
                  <a:gd name="T56" fmla="*/ 759 w 1307"/>
                  <a:gd name="T57" fmla="*/ 237 h 365"/>
                  <a:gd name="T58" fmla="*/ 811 w 1307"/>
                  <a:gd name="T59" fmla="*/ 229 h 365"/>
                  <a:gd name="T60" fmla="*/ 862 w 1307"/>
                  <a:gd name="T61" fmla="*/ 211 h 365"/>
                  <a:gd name="T62" fmla="*/ 953 w 1307"/>
                  <a:gd name="T63" fmla="*/ 208 h 365"/>
                  <a:gd name="T64" fmla="*/ 1057 w 1307"/>
                  <a:gd name="T65" fmla="*/ 208 h 365"/>
                  <a:gd name="T66" fmla="*/ 1151 w 1307"/>
                  <a:gd name="T67" fmla="*/ 227 h 365"/>
                  <a:gd name="T68" fmla="*/ 1044 w 1307"/>
                  <a:gd name="T69" fmla="*/ 240 h 365"/>
                  <a:gd name="T70" fmla="*/ 910 w 1307"/>
                  <a:gd name="T71" fmla="*/ 287 h 365"/>
                  <a:gd name="T72" fmla="*/ 724 w 1307"/>
                  <a:gd name="T73" fmla="*/ 318 h 365"/>
                  <a:gd name="T74" fmla="*/ 539 w 1307"/>
                  <a:gd name="T75" fmla="*/ 331 h 365"/>
                  <a:gd name="T76" fmla="*/ 573 w 1307"/>
                  <a:gd name="T77" fmla="*/ 292 h 365"/>
                  <a:gd name="T78" fmla="*/ 556 w 1307"/>
                  <a:gd name="T79" fmla="*/ 273 h 365"/>
                  <a:gd name="T80" fmla="*/ 479 w 1307"/>
                  <a:gd name="T81" fmla="*/ 276 h 365"/>
                  <a:gd name="T82" fmla="*/ 530 w 1307"/>
                  <a:gd name="T83" fmla="*/ 253 h 365"/>
                  <a:gd name="T84" fmla="*/ 608 w 1307"/>
                  <a:gd name="T85" fmla="*/ 237 h 365"/>
                  <a:gd name="T86" fmla="*/ 677 w 1307"/>
                  <a:gd name="T87" fmla="*/ 211 h 365"/>
                  <a:gd name="T88" fmla="*/ 604 w 1307"/>
                  <a:gd name="T89" fmla="*/ 208 h 365"/>
                  <a:gd name="T90" fmla="*/ 487 w 1307"/>
                  <a:gd name="T91" fmla="*/ 227 h 365"/>
                  <a:gd name="T92" fmla="*/ 362 w 1307"/>
                  <a:gd name="T93" fmla="*/ 237 h 365"/>
                  <a:gd name="T94" fmla="*/ 280 w 1307"/>
                  <a:gd name="T95" fmla="*/ 234 h 365"/>
                  <a:gd name="T96" fmla="*/ 185 w 1307"/>
                  <a:gd name="T97" fmla="*/ 245 h 365"/>
                  <a:gd name="T98" fmla="*/ 151 w 1307"/>
                  <a:gd name="T99" fmla="*/ 273 h 365"/>
                  <a:gd name="T100" fmla="*/ 233 w 1307"/>
                  <a:gd name="T101" fmla="*/ 310 h 365"/>
                  <a:gd name="T102" fmla="*/ 151 w 1307"/>
                  <a:gd name="T103" fmla="*/ 302 h 365"/>
                  <a:gd name="T104" fmla="*/ 69 w 1307"/>
                  <a:gd name="T105" fmla="*/ 313 h 365"/>
                  <a:gd name="T106" fmla="*/ 30 w 1307"/>
                  <a:gd name="T107" fmla="*/ 336 h 365"/>
                  <a:gd name="T108" fmla="*/ 52 w 1307"/>
                  <a:gd name="T109" fmla="*/ 35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7" h="365">
                    <a:moveTo>
                      <a:pt x="21" y="365"/>
                    </a:moveTo>
                    <a:lnTo>
                      <a:pt x="4" y="339"/>
                    </a:lnTo>
                    <a:lnTo>
                      <a:pt x="0" y="315"/>
                    </a:lnTo>
                    <a:lnTo>
                      <a:pt x="8" y="294"/>
                    </a:lnTo>
                    <a:lnTo>
                      <a:pt x="26" y="276"/>
                    </a:lnTo>
                    <a:lnTo>
                      <a:pt x="47" y="260"/>
                    </a:lnTo>
                    <a:lnTo>
                      <a:pt x="77" y="242"/>
                    </a:lnTo>
                    <a:lnTo>
                      <a:pt x="103" y="227"/>
                    </a:lnTo>
                    <a:lnTo>
                      <a:pt x="129" y="208"/>
                    </a:lnTo>
                    <a:lnTo>
                      <a:pt x="129" y="201"/>
                    </a:lnTo>
                    <a:lnTo>
                      <a:pt x="125" y="195"/>
                    </a:lnTo>
                    <a:lnTo>
                      <a:pt x="116" y="193"/>
                    </a:lnTo>
                    <a:lnTo>
                      <a:pt x="103" y="193"/>
                    </a:lnTo>
                    <a:lnTo>
                      <a:pt x="133" y="156"/>
                    </a:lnTo>
                    <a:lnTo>
                      <a:pt x="168" y="125"/>
                    </a:lnTo>
                    <a:lnTo>
                      <a:pt x="207" y="99"/>
                    </a:lnTo>
                    <a:lnTo>
                      <a:pt x="250" y="78"/>
                    </a:lnTo>
                    <a:lnTo>
                      <a:pt x="293" y="60"/>
                    </a:lnTo>
                    <a:lnTo>
                      <a:pt x="345" y="45"/>
                    </a:lnTo>
                    <a:lnTo>
                      <a:pt x="397" y="34"/>
                    </a:lnTo>
                    <a:lnTo>
                      <a:pt x="453" y="24"/>
                    </a:lnTo>
                    <a:lnTo>
                      <a:pt x="513" y="19"/>
                    </a:lnTo>
                    <a:lnTo>
                      <a:pt x="569" y="13"/>
                    </a:lnTo>
                    <a:lnTo>
                      <a:pt x="629" y="8"/>
                    </a:lnTo>
                    <a:lnTo>
                      <a:pt x="690" y="8"/>
                    </a:lnTo>
                    <a:lnTo>
                      <a:pt x="750" y="6"/>
                    </a:lnTo>
                    <a:lnTo>
                      <a:pt x="811" y="3"/>
                    </a:lnTo>
                    <a:lnTo>
                      <a:pt x="871" y="3"/>
                    </a:lnTo>
                    <a:lnTo>
                      <a:pt x="927" y="0"/>
                    </a:lnTo>
                    <a:lnTo>
                      <a:pt x="962" y="0"/>
                    </a:lnTo>
                    <a:lnTo>
                      <a:pt x="992" y="3"/>
                    </a:lnTo>
                    <a:lnTo>
                      <a:pt x="1022" y="11"/>
                    </a:lnTo>
                    <a:lnTo>
                      <a:pt x="1052" y="19"/>
                    </a:lnTo>
                    <a:lnTo>
                      <a:pt x="1078" y="29"/>
                    </a:lnTo>
                    <a:lnTo>
                      <a:pt x="1108" y="39"/>
                    </a:lnTo>
                    <a:lnTo>
                      <a:pt x="1134" y="50"/>
                    </a:lnTo>
                    <a:lnTo>
                      <a:pt x="1160" y="60"/>
                    </a:lnTo>
                    <a:lnTo>
                      <a:pt x="1182" y="58"/>
                    </a:lnTo>
                    <a:lnTo>
                      <a:pt x="1207" y="52"/>
                    </a:lnTo>
                    <a:lnTo>
                      <a:pt x="1229" y="52"/>
                    </a:lnTo>
                    <a:lnTo>
                      <a:pt x="1255" y="52"/>
                    </a:lnTo>
                    <a:lnTo>
                      <a:pt x="1276" y="58"/>
                    </a:lnTo>
                    <a:lnTo>
                      <a:pt x="1294" y="65"/>
                    </a:lnTo>
                    <a:lnTo>
                      <a:pt x="1302" y="76"/>
                    </a:lnTo>
                    <a:lnTo>
                      <a:pt x="1307" y="94"/>
                    </a:lnTo>
                    <a:lnTo>
                      <a:pt x="1281" y="94"/>
                    </a:lnTo>
                    <a:lnTo>
                      <a:pt x="1251" y="89"/>
                    </a:lnTo>
                    <a:lnTo>
                      <a:pt x="1225" y="84"/>
                    </a:lnTo>
                    <a:lnTo>
                      <a:pt x="1195" y="78"/>
                    </a:lnTo>
                    <a:lnTo>
                      <a:pt x="1164" y="73"/>
                    </a:lnTo>
                    <a:lnTo>
                      <a:pt x="1130" y="73"/>
                    </a:lnTo>
                    <a:lnTo>
                      <a:pt x="1100" y="76"/>
                    </a:lnTo>
                    <a:lnTo>
                      <a:pt x="1069" y="86"/>
                    </a:lnTo>
                    <a:lnTo>
                      <a:pt x="1009" y="89"/>
                    </a:lnTo>
                    <a:lnTo>
                      <a:pt x="1018" y="104"/>
                    </a:lnTo>
                    <a:lnTo>
                      <a:pt x="1031" y="112"/>
                    </a:lnTo>
                    <a:lnTo>
                      <a:pt x="1044" y="115"/>
                    </a:lnTo>
                    <a:lnTo>
                      <a:pt x="1065" y="115"/>
                    </a:lnTo>
                    <a:lnTo>
                      <a:pt x="1087" y="115"/>
                    </a:lnTo>
                    <a:lnTo>
                      <a:pt x="1113" y="112"/>
                    </a:lnTo>
                    <a:lnTo>
                      <a:pt x="1138" y="115"/>
                    </a:lnTo>
                    <a:lnTo>
                      <a:pt x="1164" y="117"/>
                    </a:lnTo>
                    <a:lnTo>
                      <a:pt x="1203" y="125"/>
                    </a:lnTo>
                    <a:lnTo>
                      <a:pt x="1242" y="138"/>
                    </a:lnTo>
                    <a:lnTo>
                      <a:pt x="1272" y="154"/>
                    </a:lnTo>
                    <a:lnTo>
                      <a:pt x="1285" y="177"/>
                    </a:lnTo>
                    <a:lnTo>
                      <a:pt x="1259" y="175"/>
                    </a:lnTo>
                    <a:lnTo>
                      <a:pt x="1238" y="169"/>
                    </a:lnTo>
                    <a:lnTo>
                      <a:pt x="1212" y="164"/>
                    </a:lnTo>
                    <a:lnTo>
                      <a:pt x="1190" y="156"/>
                    </a:lnTo>
                    <a:lnTo>
                      <a:pt x="1169" y="149"/>
                    </a:lnTo>
                    <a:lnTo>
                      <a:pt x="1151" y="143"/>
                    </a:lnTo>
                    <a:lnTo>
                      <a:pt x="1130" y="141"/>
                    </a:lnTo>
                    <a:lnTo>
                      <a:pt x="1108" y="143"/>
                    </a:lnTo>
                    <a:lnTo>
                      <a:pt x="1121" y="159"/>
                    </a:lnTo>
                    <a:lnTo>
                      <a:pt x="1143" y="172"/>
                    </a:lnTo>
                    <a:lnTo>
                      <a:pt x="1169" y="182"/>
                    </a:lnTo>
                    <a:lnTo>
                      <a:pt x="1190" y="195"/>
                    </a:lnTo>
                    <a:lnTo>
                      <a:pt x="1134" y="188"/>
                    </a:lnTo>
                    <a:lnTo>
                      <a:pt x="1074" y="182"/>
                    </a:lnTo>
                    <a:lnTo>
                      <a:pt x="1013" y="180"/>
                    </a:lnTo>
                    <a:lnTo>
                      <a:pt x="949" y="177"/>
                    </a:lnTo>
                    <a:lnTo>
                      <a:pt x="888" y="182"/>
                    </a:lnTo>
                    <a:lnTo>
                      <a:pt x="832" y="190"/>
                    </a:lnTo>
                    <a:lnTo>
                      <a:pt x="780" y="206"/>
                    </a:lnTo>
                    <a:lnTo>
                      <a:pt x="737" y="229"/>
                    </a:lnTo>
                    <a:lnTo>
                      <a:pt x="759" y="237"/>
                    </a:lnTo>
                    <a:lnTo>
                      <a:pt x="776" y="237"/>
                    </a:lnTo>
                    <a:lnTo>
                      <a:pt x="793" y="234"/>
                    </a:lnTo>
                    <a:lnTo>
                      <a:pt x="811" y="229"/>
                    </a:lnTo>
                    <a:lnTo>
                      <a:pt x="828" y="221"/>
                    </a:lnTo>
                    <a:lnTo>
                      <a:pt x="845" y="216"/>
                    </a:lnTo>
                    <a:lnTo>
                      <a:pt x="862" y="211"/>
                    </a:lnTo>
                    <a:lnTo>
                      <a:pt x="884" y="208"/>
                    </a:lnTo>
                    <a:lnTo>
                      <a:pt x="918" y="208"/>
                    </a:lnTo>
                    <a:lnTo>
                      <a:pt x="953" y="208"/>
                    </a:lnTo>
                    <a:lnTo>
                      <a:pt x="987" y="206"/>
                    </a:lnTo>
                    <a:lnTo>
                      <a:pt x="1022" y="206"/>
                    </a:lnTo>
                    <a:lnTo>
                      <a:pt x="1057" y="208"/>
                    </a:lnTo>
                    <a:lnTo>
                      <a:pt x="1091" y="211"/>
                    </a:lnTo>
                    <a:lnTo>
                      <a:pt x="1121" y="219"/>
                    </a:lnTo>
                    <a:lnTo>
                      <a:pt x="1151" y="227"/>
                    </a:lnTo>
                    <a:lnTo>
                      <a:pt x="1117" y="237"/>
                    </a:lnTo>
                    <a:lnTo>
                      <a:pt x="1078" y="237"/>
                    </a:lnTo>
                    <a:lnTo>
                      <a:pt x="1044" y="240"/>
                    </a:lnTo>
                    <a:lnTo>
                      <a:pt x="1031" y="260"/>
                    </a:lnTo>
                    <a:lnTo>
                      <a:pt x="970" y="273"/>
                    </a:lnTo>
                    <a:lnTo>
                      <a:pt x="910" y="287"/>
                    </a:lnTo>
                    <a:lnTo>
                      <a:pt x="849" y="297"/>
                    </a:lnTo>
                    <a:lnTo>
                      <a:pt x="789" y="307"/>
                    </a:lnTo>
                    <a:lnTo>
                      <a:pt x="724" y="318"/>
                    </a:lnTo>
                    <a:lnTo>
                      <a:pt x="664" y="326"/>
                    </a:lnTo>
                    <a:lnTo>
                      <a:pt x="604" y="328"/>
                    </a:lnTo>
                    <a:lnTo>
                      <a:pt x="539" y="331"/>
                    </a:lnTo>
                    <a:lnTo>
                      <a:pt x="522" y="310"/>
                    </a:lnTo>
                    <a:lnTo>
                      <a:pt x="543" y="300"/>
                    </a:lnTo>
                    <a:lnTo>
                      <a:pt x="573" y="292"/>
                    </a:lnTo>
                    <a:lnTo>
                      <a:pt x="591" y="284"/>
                    </a:lnTo>
                    <a:lnTo>
                      <a:pt x="582" y="268"/>
                    </a:lnTo>
                    <a:lnTo>
                      <a:pt x="556" y="273"/>
                    </a:lnTo>
                    <a:lnTo>
                      <a:pt x="530" y="279"/>
                    </a:lnTo>
                    <a:lnTo>
                      <a:pt x="504" y="281"/>
                    </a:lnTo>
                    <a:lnTo>
                      <a:pt x="479" y="276"/>
                    </a:lnTo>
                    <a:lnTo>
                      <a:pt x="479" y="263"/>
                    </a:lnTo>
                    <a:lnTo>
                      <a:pt x="504" y="258"/>
                    </a:lnTo>
                    <a:lnTo>
                      <a:pt x="530" y="253"/>
                    </a:lnTo>
                    <a:lnTo>
                      <a:pt x="556" y="250"/>
                    </a:lnTo>
                    <a:lnTo>
                      <a:pt x="582" y="245"/>
                    </a:lnTo>
                    <a:lnTo>
                      <a:pt x="608" y="237"/>
                    </a:lnTo>
                    <a:lnTo>
                      <a:pt x="634" y="229"/>
                    </a:lnTo>
                    <a:lnTo>
                      <a:pt x="655" y="221"/>
                    </a:lnTo>
                    <a:lnTo>
                      <a:pt x="677" y="211"/>
                    </a:lnTo>
                    <a:lnTo>
                      <a:pt x="673" y="198"/>
                    </a:lnTo>
                    <a:lnTo>
                      <a:pt x="638" y="203"/>
                    </a:lnTo>
                    <a:lnTo>
                      <a:pt x="604" y="208"/>
                    </a:lnTo>
                    <a:lnTo>
                      <a:pt x="565" y="216"/>
                    </a:lnTo>
                    <a:lnTo>
                      <a:pt x="526" y="221"/>
                    </a:lnTo>
                    <a:lnTo>
                      <a:pt x="487" y="227"/>
                    </a:lnTo>
                    <a:lnTo>
                      <a:pt x="448" y="232"/>
                    </a:lnTo>
                    <a:lnTo>
                      <a:pt x="405" y="237"/>
                    </a:lnTo>
                    <a:lnTo>
                      <a:pt x="362" y="237"/>
                    </a:lnTo>
                    <a:lnTo>
                      <a:pt x="336" y="234"/>
                    </a:lnTo>
                    <a:lnTo>
                      <a:pt x="306" y="234"/>
                    </a:lnTo>
                    <a:lnTo>
                      <a:pt x="280" y="234"/>
                    </a:lnTo>
                    <a:lnTo>
                      <a:pt x="246" y="237"/>
                    </a:lnTo>
                    <a:lnTo>
                      <a:pt x="215" y="240"/>
                    </a:lnTo>
                    <a:lnTo>
                      <a:pt x="185" y="245"/>
                    </a:lnTo>
                    <a:lnTo>
                      <a:pt x="155" y="250"/>
                    </a:lnTo>
                    <a:lnTo>
                      <a:pt x="129" y="258"/>
                    </a:lnTo>
                    <a:lnTo>
                      <a:pt x="151" y="273"/>
                    </a:lnTo>
                    <a:lnTo>
                      <a:pt x="194" y="276"/>
                    </a:lnTo>
                    <a:lnTo>
                      <a:pt x="228" y="284"/>
                    </a:lnTo>
                    <a:lnTo>
                      <a:pt x="233" y="310"/>
                    </a:lnTo>
                    <a:lnTo>
                      <a:pt x="207" y="305"/>
                    </a:lnTo>
                    <a:lnTo>
                      <a:pt x="181" y="302"/>
                    </a:lnTo>
                    <a:lnTo>
                      <a:pt x="151" y="302"/>
                    </a:lnTo>
                    <a:lnTo>
                      <a:pt x="125" y="302"/>
                    </a:lnTo>
                    <a:lnTo>
                      <a:pt x="99" y="307"/>
                    </a:lnTo>
                    <a:lnTo>
                      <a:pt x="69" y="313"/>
                    </a:lnTo>
                    <a:lnTo>
                      <a:pt x="47" y="318"/>
                    </a:lnTo>
                    <a:lnTo>
                      <a:pt x="26" y="328"/>
                    </a:lnTo>
                    <a:lnTo>
                      <a:pt x="30" y="336"/>
                    </a:lnTo>
                    <a:lnTo>
                      <a:pt x="34" y="344"/>
                    </a:lnTo>
                    <a:lnTo>
                      <a:pt x="43" y="349"/>
                    </a:lnTo>
                    <a:lnTo>
                      <a:pt x="52" y="352"/>
                    </a:lnTo>
                    <a:lnTo>
                      <a:pt x="21" y="365"/>
                    </a:lnTo>
                    <a:close/>
                  </a:path>
                </a:pathLst>
              </a:custGeom>
              <a:solidFill>
                <a:srgbClr val="3D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6"/>
              <p:cNvSpPr>
                <a:spLocks/>
              </p:cNvSpPr>
              <p:nvPr/>
            </p:nvSpPr>
            <p:spPr bwMode="auto">
              <a:xfrm>
                <a:off x="7100166" y="2235698"/>
                <a:ext cx="65349" cy="232231"/>
              </a:xfrm>
              <a:custGeom>
                <a:avLst/>
                <a:gdLst>
                  <a:gd name="T0" fmla="*/ 116 w 173"/>
                  <a:gd name="T1" fmla="*/ 177 h 377"/>
                  <a:gd name="T2" fmla="*/ 108 w 173"/>
                  <a:gd name="T3" fmla="*/ 172 h 377"/>
                  <a:gd name="T4" fmla="*/ 99 w 173"/>
                  <a:gd name="T5" fmla="*/ 169 h 377"/>
                  <a:gd name="T6" fmla="*/ 91 w 173"/>
                  <a:gd name="T7" fmla="*/ 169 h 377"/>
                  <a:gd name="T8" fmla="*/ 78 w 173"/>
                  <a:gd name="T9" fmla="*/ 169 h 377"/>
                  <a:gd name="T10" fmla="*/ 69 w 173"/>
                  <a:gd name="T11" fmla="*/ 182 h 377"/>
                  <a:gd name="T12" fmla="*/ 78 w 173"/>
                  <a:gd name="T13" fmla="*/ 224 h 377"/>
                  <a:gd name="T14" fmla="*/ 78 w 173"/>
                  <a:gd name="T15" fmla="*/ 263 h 377"/>
                  <a:gd name="T16" fmla="*/ 78 w 173"/>
                  <a:gd name="T17" fmla="*/ 302 h 377"/>
                  <a:gd name="T18" fmla="*/ 91 w 173"/>
                  <a:gd name="T19" fmla="*/ 341 h 377"/>
                  <a:gd name="T20" fmla="*/ 129 w 173"/>
                  <a:gd name="T21" fmla="*/ 344 h 377"/>
                  <a:gd name="T22" fmla="*/ 112 w 173"/>
                  <a:gd name="T23" fmla="*/ 351 h 377"/>
                  <a:gd name="T24" fmla="*/ 95 w 173"/>
                  <a:gd name="T25" fmla="*/ 359 h 377"/>
                  <a:gd name="T26" fmla="*/ 78 w 173"/>
                  <a:gd name="T27" fmla="*/ 370 h 377"/>
                  <a:gd name="T28" fmla="*/ 65 w 173"/>
                  <a:gd name="T29" fmla="*/ 377 h 377"/>
                  <a:gd name="T30" fmla="*/ 60 w 173"/>
                  <a:gd name="T31" fmla="*/ 328 h 377"/>
                  <a:gd name="T32" fmla="*/ 60 w 173"/>
                  <a:gd name="T33" fmla="*/ 276 h 377"/>
                  <a:gd name="T34" fmla="*/ 47 w 173"/>
                  <a:gd name="T35" fmla="*/ 227 h 377"/>
                  <a:gd name="T36" fmla="*/ 13 w 173"/>
                  <a:gd name="T37" fmla="*/ 180 h 377"/>
                  <a:gd name="T38" fmla="*/ 0 w 173"/>
                  <a:gd name="T39" fmla="*/ 143 h 377"/>
                  <a:gd name="T40" fmla="*/ 4 w 173"/>
                  <a:gd name="T41" fmla="*/ 143 h 377"/>
                  <a:gd name="T42" fmla="*/ 13 w 173"/>
                  <a:gd name="T43" fmla="*/ 149 h 377"/>
                  <a:gd name="T44" fmla="*/ 22 w 173"/>
                  <a:gd name="T45" fmla="*/ 151 h 377"/>
                  <a:gd name="T46" fmla="*/ 26 w 173"/>
                  <a:gd name="T47" fmla="*/ 156 h 377"/>
                  <a:gd name="T48" fmla="*/ 39 w 173"/>
                  <a:gd name="T49" fmla="*/ 156 h 377"/>
                  <a:gd name="T50" fmla="*/ 52 w 173"/>
                  <a:gd name="T51" fmla="*/ 154 h 377"/>
                  <a:gd name="T52" fmla="*/ 65 w 173"/>
                  <a:gd name="T53" fmla="*/ 146 h 377"/>
                  <a:gd name="T54" fmla="*/ 73 w 173"/>
                  <a:gd name="T55" fmla="*/ 141 h 377"/>
                  <a:gd name="T56" fmla="*/ 69 w 173"/>
                  <a:gd name="T57" fmla="*/ 133 h 377"/>
                  <a:gd name="T58" fmla="*/ 60 w 173"/>
                  <a:gd name="T59" fmla="*/ 123 h 377"/>
                  <a:gd name="T60" fmla="*/ 60 w 173"/>
                  <a:gd name="T61" fmla="*/ 115 h 377"/>
                  <a:gd name="T62" fmla="*/ 73 w 173"/>
                  <a:gd name="T63" fmla="*/ 110 h 377"/>
                  <a:gd name="T64" fmla="*/ 91 w 173"/>
                  <a:gd name="T65" fmla="*/ 110 h 377"/>
                  <a:gd name="T66" fmla="*/ 108 w 173"/>
                  <a:gd name="T67" fmla="*/ 110 h 377"/>
                  <a:gd name="T68" fmla="*/ 116 w 173"/>
                  <a:gd name="T69" fmla="*/ 107 h 377"/>
                  <a:gd name="T70" fmla="*/ 125 w 173"/>
                  <a:gd name="T71" fmla="*/ 97 h 377"/>
                  <a:gd name="T72" fmla="*/ 125 w 173"/>
                  <a:gd name="T73" fmla="*/ 84 h 377"/>
                  <a:gd name="T74" fmla="*/ 129 w 173"/>
                  <a:gd name="T75" fmla="*/ 68 h 377"/>
                  <a:gd name="T76" fmla="*/ 125 w 173"/>
                  <a:gd name="T77" fmla="*/ 55 h 377"/>
                  <a:gd name="T78" fmla="*/ 116 w 173"/>
                  <a:gd name="T79" fmla="*/ 45 h 377"/>
                  <a:gd name="T80" fmla="*/ 125 w 173"/>
                  <a:gd name="T81" fmla="*/ 45 h 377"/>
                  <a:gd name="T82" fmla="*/ 129 w 173"/>
                  <a:gd name="T83" fmla="*/ 42 h 377"/>
                  <a:gd name="T84" fmla="*/ 134 w 173"/>
                  <a:gd name="T85" fmla="*/ 39 h 377"/>
                  <a:gd name="T86" fmla="*/ 138 w 173"/>
                  <a:gd name="T87" fmla="*/ 37 h 377"/>
                  <a:gd name="T88" fmla="*/ 121 w 173"/>
                  <a:gd name="T89" fmla="*/ 0 h 377"/>
                  <a:gd name="T90" fmla="*/ 160 w 173"/>
                  <a:gd name="T91" fmla="*/ 42 h 377"/>
                  <a:gd name="T92" fmla="*/ 173 w 173"/>
                  <a:gd name="T93" fmla="*/ 89 h 377"/>
                  <a:gd name="T94" fmla="*/ 155 w 173"/>
                  <a:gd name="T95" fmla="*/ 133 h 377"/>
                  <a:gd name="T96" fmla="*/ 116 w 173"/>
                  <a:gd name="T97" fmla="*/ 1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77">
                    <a:moveTo>
                      <a:pt x="116" y="177"/>
                    </a:moveTo>
                    <a:lnTo>
                      <a:pt x="108" y="172"/>
                    </a:lnTo>
                    <a:lnTo>
                      <a:pt x="99" y="169"/>
                    </a:lnTo>
                    <a:lnTo>
                      <a:pt x="91" y="169"/>
                    </a:lnTo>
                    <a:lnTo>
                      <a:pt x="78" y="169"/>
                    </a:lnTo>
                    <a:lnTo>
                      <a:pt x="69" y="182"/>
                    </a:lnTo>
                    <a:lnTo>
                      <a:pt x="78" y="224"/>
                    </a:lnTo>
                    <a:lnTo>
                      <a:pt x="78" y="263"/>
                    </a:lnTo>
                    <a:lnTo>
                      <a:pt x="78" y="302"/>
                    </a:lnTo>
                    <a:lnTo>
                      <a:pt x="91" y="341"/>
                    </a:lnTo>
                    <a:lnTo>
                      <a:pt x="129" y="344"/>
                    </a:lnTo>
                    <a:lnTo>
                      <a:pt x="112" y="351"/>
                    </a:lnTo>
                    <a:lnTo>
                      <a:pt x="95" y="359"/>
                    </a:lnTo>
                    <a:lnTo>
                      <a:pt x="78" y="370"/>
                    </a:lnTo>
                    <a:lnTo>
                      <a:pt x="65" y="377"/>
                    </a:lnTo>
                    <a:lnTo>
                      <a:pt x="60" y="328"/>
                    </a:lnTo>
                    <a:lnTo>
                      <a:pt x="60" y="276"/>
                    </a:lnTo>
                    <a:lnTo>
                      <a:pt x="47" y="227"/>
                    </a:lnTo>
                    <a:lnTo>
                      <a:pt x="13" y="180"/>
                    </a:lnTo>
                    <a:lnTo>
                      <a:pt x="0" y="143"/>
                    </a:lnTo>
                    <a:lnTo>
                      <a:pt x="4" y="143"/>
                    </a:lnTo>
                    <a:lnTo>
                      <a:pt x="13" y="149"/>
                    </a:lnTo>
                    <a:lnTo>
                      <a:pt x="22" y="151"/>
                    </a:lnTo>
                    <a:lnTo>
                      <a:pt x="26" y="156"/>
                    </a:lnTo>
                    <a:lnTo>
                      <a:pt x="39" y="156"/>
                    </a:lnTo>
                    <a:lnTo>
                      <a:pt x="52" y="154"/>
                    </a:lnTo>
                    <a:lnTo>
                      <a:pt x="65" y="146"/>
                    </a:lnTo>
                    <a:lnTo>
                      <a:pt x="73" y="141"/>
                    </a:lnTo>
                    <a:lnTo>
                      <a:pt x="69" y="133"/>
                    </a:lnTo>
                    <a:lnTo>
                      <a:pt x="60" y="123"/>
                    </a:lnTo>
                    <a:lnTo>
                      <a:pt x="60" y="115"/>
                    </a:lnTo>
                    <a:lnTo>
                      <a:pt x="73" y="110"/>
                    </a:lnTo>
                    <a:lnTo>
                      <a:pt x="91" y="110"/>
                    </a:lnTo>
                    <a:lnTo>
                      <a:pt x="108" y="110"/>
                    </a:lnTo>
                    <a:lnTo>
                      <a:pt x="116" y="107"/>
                    </a:lnTo>
                    <a:lnTo>
                      <a:pt x="125" y="97"/>
                    </a:lnTo>
                    <a:lnTo>
                      <a:pt x="125" y="84"/>
                    </a:lnTo>
                    <a:lnTo>
                      <a:pt x="129" y="68"/>
                    </a:lnTo>
                    <a:lnTo>
                      <a:pt x="125" y="55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29" y="42"/>
                    </a:lnTo>
                    <a:lnTo>
                      <a:pt x="134" y="39"/>
                    </a:lnTo>
                    <a:lnTo>
                      <a:pt x="138" y="37"/>
                    </a:lnTo>
                    <a:lnTo>
                      <a:pt x="121" y="0"/>
                    </a:lnTo>
                    <a:lnTo>
                      <a:pt x="160" y="42"/>
                    </a:lnTo>
                    <a:lnTo>
                      <a:pt x="173" y="89"/>
                    </a:lnTo>
                    <a:lnTo>
                      <a:pt x="155" y="133"/>
                    </a:lnTo>
                    <a:lnTo>
                      <a:pt x="116" y="177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6559246" y="2250482"/>
                <a:ext cx="622511" cy="795868"/>
              </a:xfrm>
              <a:custGeom>
                <a:avLst/>
                <a:gdLst>
                  <a:gd name="T0" fmla="*/ 1208 w 1648"/>
                  <a:gd name="T1" fmla="*/ 47 h 1292"/>
                  <a:gd name="T2" fmla="*/ 1251 w 1648"/>
                  <a:gd name="T3" fmla="*/ 210 h 1292"/>
                  <a:gd name="T4" fmla="*/ 1367 w 1648"/>
                  <a:gd name="T5" fmla="*/ 377 h 1292"/>
                  <a:gd name="T6" fmla="*/ 1484 w 1648"/>
                  <a:gd name="T7" fmla="*/ 421 h 1292"/>
                  <a:gd name="T8" fmla="*/ 1596 w 1648"/>
                  <a:gd name="T9" fmla="*/ 374 h 1292"/>
                  <a:gd name="T10" fmla="*/ 1587 w 1648"/>
                  <a:gd name="T11" fmla="*/ 577 h 1292"/>
                  <a:gd name="T12" fmla="*/ 1531 w 1648"/>
                  <a:gd name="T13" fmla="*/ 554 h 1292"/>
                  <a:gd name="T14" fmla="*/ 1583 w 1648"/>
                  <a:gd name="T15" fmla="*/ 522 h 1292"/>
                  <a:gd name="T16" fmla="*/ 1596 w 1648"/>
                  <a:gd name="T17" fmla="*/ 476 h 1292"/>
                  <a:gd name="T18" fmla="*/ 1548 w 1648"/>
                  <a:gd name="T19" fmla="*/ 460 h 1292"/>
                  <a:gd name="T20" fmla="*/ 1596 w 1648"/>
                  <a:gd name="T21" fmla="*/ 429 h 1292"/>
                  <a:gd name="T22" fmla="*/ 1518 w 1648"/>
                  <a:gd name="T23" fmla="*/ 439 h 1292"/>
                  <a:gd name="T24" fmla="*/ 1475 w 1648"/>
                  <a:gd name="T25" fmla="*/ 606 h 1292"/>
                  <a:gd name="T26" fmla="*/ 1592 w 1648"/>
                  <a:gd name="T27" fmla="*/ 632 h 1292"/>
                  <a:gd name="T28" fmla="*/ 1467 w 1648"/>
                  <a:gd name="T29" fmla="*/ 658 h 1292"/>
                  <a:gd name="T30" fmla="*/ 1441 w 1648"/>
                  <a:gd name="T31" fmla="*/ 715 h 1292"/>
                  <a:gd name="T32" fmla="*/ 1393 w 1648"/>
                  <a:gd name="T33" fmla="*/ 975 h 1292"/>
                  <a:gd name="T34" fmla="*/ 1001 w 1648"/>
                  <a:gd name="T35" fmla="*/ 1199 h 1292"/>
                  <a:gd name="T36" fmla="*/ 686 w 1648"/>
                  <a:gd name="T37" fmla="*/ 1279 h 1292"/>
                  <a:gd name="T38" fmla="*/ 600 w 1648"/>
                  <a:gd name="T39" fmla="*/ 1232 h 1292"/>
                  <a:gd name="T40" fmla="*/ 643 w 1648"/>
                  <a:gd name="T41" fmla="*/ 1245 h 1292"/>
                  <a:gd name="T42" fmla="*/ 720 w 1648"/>
                  <a:gd name="T43" fmla="*/ 1248 h 1292"/>
                  <a:gd name="T44" fmla="*/ 694 w 1648"/>
                  <a:gd name="T45" fmla="*/ 1212 h 1292"/>
                  <a:gd name="T46" fmla="*/ 604 w 1648"/>
                  <a:gd name="T47" fmla="*/ 1167 h 1292"/>
                  <a:gd name="T48" fmla="*/ 772 w 1648"/>
                  <a:gd name="T49" fmla="*/ 1165 h 1292"/>
                  <a:gd name="T50" fmla="*/ 897 w 1648"/>
                  <a:gd name="T51" fmla="*/ 1105 h 1292"/>
                  <a:gd name="T52" fmla="*/ 1268 w 1648"/>
                  <a:gd name="T53" fmla="*/ 980 h 1292"/>
                  <a:gd name="T54" fmla="*/ 1406 w 1648"/>
                  <a:gd name="T55" fmla="*/ 759 h 1292"/>
                  <a:gd name="T56" fmla="*/ 1376 w 1648"/>
                  <a:gd name="T57" fmla="*/ 658 h 1292"/>
                  <a:gd name="T58" fmla="*/ 1359 w 1648"/>
                  <a:gd name="T59" fmla="*/ 754 h 1292"/>
                  <a:gd name="T60" fmla="*/ 1147 w 1648"/>
                  <a:gd name="T61" fmla="*/ 985 h 1292"/>
                  <a:gd name="T62" fmla="*/ 910 w 1648"/>
                  <a:gd name="T63" fmla="*/ 1058 h 1292"/>
                  <a:gd name="T64" fmla="*/ 807 w 1648"/>
                  <a:gd name="T65" fmla="*/ 1082 h 1292"/>
                  <a:gd name="T66" fmla="*/ 712 w 1648"/>
                  <a:gd name="T67" fmla="*/ 1105 h 1292"/>
                  <a:gd name="T68" fmla="*/ 569 w 1648"/>
                  <a:gd name="T69" fmla="*/ 1100 h 1292"/>
                  <a:gd name="T70" fmla="*/ 457 w 1648"/>
                  <a:gd name="T71" fmla="*/ 1089 h 1292"/>
                  <a:gd name="T72" fmla="*/ 341 w 1648"/>
                  <a:gd name="T73" fmla="*/ 983 h 1292"/>
                  <a:gd name="T74" fmla="*/ 324 w 1648"/>
                  <a:gd name="T75" fmla="*/ 1027 h 1292"/>
                  <a:gd name="T76" fmla="*/ 86 w 1648"/>
                  <a:gd name="T77" fmla="*/ 819 h 1292"/>
                  <a:gd name="T78" fmla="*/ 35 w 1648"/>
                  <a:gd name="T79" fmla="*/ 543 h 1292"/>
                  <a:gd name="T80" fmla="*/ 99 w 1648"/>
                  <a:gd name="T81" fmla="*/ 385 h 1292"/>
                  <a:gd name="T82" fmla="*/ 207 w 1648"/>
                  <a:gd name="T83" fmla="*/ 372 h 1292"/>
                  <a:gd name="T84" fmla="*/ 328 w 1648"/>
                  <a:gd name="T85" fmla="*/ 377 h 1292"/>
                  <a:gd name="T86" fmla="*/ 418 w 1648"/>
                  <a:gd name="T87" fmla="*/ 366 h 1292"/>
                  <a:gd name="T88" fmla="*/ 328 w 1648"/>
                  <a:gd name="T89" fmla="*/ 330 h 1292"/>
                  <a:gd name="T90" fmla="*/ 224 w 1648"/>
                  <a:gd name="T91" fmla="*/ 325 h 1292"/>
                  <a:gd name="T92" fmla="*/ 121 w 1648"/>
                  <a:gd name="T93" fmla="*/ 343 h 1292"/>
                  <a:gd name="T94" fmla="*/ 17 w 1648"/>
                  <a:gd name="T95" fmla="*/ 236 h 1292"/>
                  <a:gd name="T96" fmla="*/ 104 w 1648"/>
                  <a:gd name="T97" fmla="*/ 73 h 1292"/>
                  <a:gd name="T98" fmla="*/ 298 w 1648"/>
                  <a:gd name="T99" fmla="*/ 88 h 1292"/>
                  <a:gd name="T100" fmla="*/ 466 w 1648"/>
                  <a:gd name="T101" fmla="*/ 104 h 1292"/>
                  <a:gd name="T102" fmla="*/ 725 w 1648"/>
                  <a:gd name="T103" fmla="*/ 49 h 1292"/>
                  <a:gd name="T104" fmla="*/ 1147 w 1648"/>
                  <a:gd name="T105" fmla="*/ 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8" h="1292">
                    <a:moveTo>
                      <a:pt x="1234" y="10"/>
                    </a:moveTo>
                    <a:lnTo>
                      <a:pt x="1234" y="21"/>
                    </a:lnTo>
                    <a:lnTo>
                      <a:pt x="1229" y="31"/>
                    </a:lnTo>
                    <a:lnTo>
                      <a:pt x="1221" y="39"/>
                    </a:lnTo>
                    <a:lnTo>
                      <a:pt x="1208" y="47"/>
                    </a:lnTo>
                    <a:lnTo>
                      <a:pt x="1221" y="78"/>
                    </a:lnTo>
                    <a:lnTo>
                      <a:pt x="1225" y="112"/>
                    </a:lnTo>
                    <a:lnTo>
                      <a:pt x="1234" y="145"/>
                    </a:lnTo>
                    <a:lnTo>
                      <a:pt x="1238" y="179"/>
                    </a:lnTo>
                    <a:lnTo>
                      <a:pt x="1251" y="210"/>
                    </a:lnTo>
                    <a:lnTo>
                      <a:pt x="1277" y="236"/>
                    </a:lnTo>
                    <a:lnTo>
                      <a:pt x="1311" y="257"/>
                    </a:lnTo>
                    <a:lnTo>
                      <a:pt x="1367" y="273"/>
                    </a:lnTo>
                    <a:lnTo>
                      <a:pt x="1367" y="322"/>
                    </a:lnTo>
                    <a:lnTo>
                      <a:pt x="1367" y="377"/>
                    </a:lnTo>
                    <a:lnTo>
                      <a:pt x="1389" y="429"/>
                    </a:lnTo>
                    <a:lnTo>
                      <a:pt x="1445" y="468"/>
                    </a:lnTo>
                    <a:lnTo>
                      <a:pt x="1458" y="452"/>
                    </a:lnTo>
                    <a:lnTo>
                      <a:pt x="1471" y="437"/>
                    </a:lnTo>
                    <a:lnTo>
                      <a:pt x="1484" y="421"/>
                    </a:lnTo>
                    <a:lnTo>
                      <a:pt x="1501" y="405"/>
                    </a:lnTo>
                    <a:lnTo>
                      <a:pt x="1514" y="392"/>
                    </a:lnTo>
                    <a:lnTo>
                      <a:pt x="1536" y="382"/>
                    </a:lnTo>
                    <a:lnTo>
                      <a:pt x="1561" y="374"/>
                    </a:lnTo>
                    <a:lnTo>
                      <a:pt x="1596" y="374"/>
                    </a:lnTo>
                    <a:lnTo>
                      <a:pt x="1639" y="421"/>
                    </a:lnTo>
                    <a:lnTo>
                      <a:pt x="1648" y="478"/>
                    </a:lnTo>
                    <a:lnTo>
                      <a:pt x="1635" y="538"/>
                    </a:lnTo>
                    <a:lnTo>
                      <a:pt x="1605" y="590"/>
                    </a:lnTo>
                    <a:lnTo>
                      <a:pt x="1587" y="577"/>
                    </a:lnTo>
                    <a:lnTo>
                      <a:pt x="1570" y="580"/>
                    </a:lnTo>
                    <a:lnTo>
                      <a:pt x="1553" y="587"/>
                    </a:lnTo>
                    <a:lnTo>
                      <a:pt x="1540" y="595"/>
                    </a:lnTo>
                    <a:lnTo>
                      <a:pt x="1527" y="577"/>
                    </a:lnTo>
                    <a:lnTo>
                      <a:pt x="1531" y="554"/>
                    </a:lnTo>
                    <a:lnTo>
                      <a:pt x="1544" y="530"/>
                    </a:lnTo>
                    <a:lnTo>
                      <a:pt x="1548" y="504"/>
                    </a:lnTo>
                    <a:lnTo>
                      <a:pt x="1557" y="507"/>
                    </a:lnTo>
                    <a:lnTo>
                      <a:pt x="1570" y="515"/>
                    </a:lnTo>
                    <a:lnTo>
                      <a:pt x="1583" y="522"/>
                    </a:lnTo>
                    <a:lnTo>
                      <a:pt x="1592" y="525"/>
                    </a:lnTo>
                    <a:lnTo>
                      <a:pt x="1613" y="515"/>
                    </a:lnTo>
                    <a:lnTo>
                      <a:pt x="1613" y="502"/>
                    </a:lnTo>
                    <a:lnTo>
                      <a:pt x="1600" y="489"/>
                    </a:lnTo>
                    <a:lnTo>
                      <a:pt x="1596" y="476"/>
                    </a:lnTo>
                    <a:lnTo>
                      <a:pt x="1583" y="476"/>
                    </a:lnTo>
                    <a:lnTo>
                      <a:pt x="1570" y="478"/>
                    </a:lnTo>
                    <a:lnTo>
                      <a:pt x="1557" y="478"/>
                    </a:lnTo>
                    <a:lnTo>
                      <a:pt x="1544" y="473"/>
                    </a:lnTo>
                    <a:lnTo>
                      <a:pt x="1548" y="460"/>
                    </a:lnTo>
                    <a:lnTo>
                      <a:pt x="1570" y="452"/>
                    </a:lnTo>
                    <a:lnTo>
                      <a:pt x="1587" y="450"/>
                    </a:lnTo>
                    <a:lnTo>
                      <a:pt x="1600" y="442"/>
                    </a:lnTo>
                    <a:lnTo>
                      <a:pt x="1600" y="434"/>
                    </a:lnTo>
                    <a:lnTo>
                      <a:pt x="1596" y="429"/>
                    </a:lnTo>
                    <a:lnTo>
                      <a:pt x="1587" y="426"/>
                    </a:lnTo>
                    <a:lnTo>
                      <a:pt x="1579" y="424"/>
                    </a:lnTo>
                    <a:lnTo>
                      <a:pt x="1557" y="426"/>
                    </a:lnTo>
                    <a:lnTo>
                      <a:pt x="1536" y="431"/>
                    </a:lnTo>
                    <a:lnTo>
                      <a:pt x="1518" y="439"/>
                    </a:lnTo>
                    <a:lnTo>
                      <a:pt x="1501" y="452"/>
                    </a:lnTo>
                    <a:lnTo>
                      <a:pt x="1505" y="489"/>
                    </a:lnTo>
                    <a:lnTo>
                      <a:pt x="1510" y="525"/>
                    </a:lnTo>
                    <a:lnTo>
                      <a:pt x="1497" y="564"/>
                    </a:lnTo>
                    <a:lnTo>
                      <a:pt x="1475" y="606"/>
                    </a:lnTo>
                    <a:lnTo>
                      <a:pt x="1501" y="621"/>
                    </a:lnTo>
                    <a:lnTo>
                      <a:pt x="1531" y="621"/>
                    </a:lnTo>
                    <a:lnTo>
                      <a:pt x="1561" y="619"/>
                    </a:lnTo>
                    <a:lnTo>
                      <a:pt x="1592" y="613"/>
                    </a:lnTo>
                    <a:lnTo>
                      <a:pt x="1592" y="632"/>
                    </a:lnTo>
                    <a:lnTo>
                      <a:pt x="1574" y="650"/>
                    </a:lnTo>
                    <a:lnTo>
                      <a:pt x="1544" y="663"/>
                    </a:lnTo>
                    <a:lnTo>
                      <a:pt x="1514" y="671"/>
                    </a:lnTo>
                    <a:lnTo>
                      <a:pt x="1492" y="668"/>
                    </a:lnTo>
                    <a:lnTo>
                      <a:pt x="1467" y="658"/>
                    </a:lnTo>
                    <a:lnTo>
                      <a:pt x="1445" y="645"/>
                    </a:lnTo>
                    <a:lnTo>
                      <a:pt x="1423" y="634"/>
                    </a:lnTo>
                    <a:lnTo>
                      <a:pt x="1419" y="663"/>
                    </a:lnTo>
                    <a:lnTo>
                      <a:pt x="1428" y="689"/>
                    </a:lnTo>
                    <a:lnTo>
                      <a:pt x="1441" y="715"/>
                    </a:lnTo>
                    <a:lnTo>
                      <a:pt x="1441" y="746"/>
                    </a:lnTo>
                    <a:lnTo>
                      <a:pt x="1454" y="803"/>
                    </a:lnTo>
                    <a:lnTo>
                      <a:pt x="1449" y="863"/>
                    </a:lnTo>
                    <a:lnTo>
                      <a:pt x="1428" y="920"/>
                    </a:lnTo>
                    <a:lnTo>
                      <a:pt x="1393" y="975"/>
                    </a:lnTo>
                    <a:lnTo>
                      <a:pt x="1324" y="1030"/>
                    </a:lnTo>
                    <a:lnTo>
                      <a:pt x="1251" y="1079"/>
                    </a:lnTo>
                    <a:lnTo>
                      <a:pt x="1169" y="1123"/>
                    </a:lnTo>
                    <a:lnTo>
                      <a:pt x="1087" y="1162"/>
                    </a:lnTo>
                    <a:lnTo>
                      <a:pt x="1001" y="1199"/>
                    </a:lnTo>
                    <a:lnTo>
                      <a:pt x="910" y="1232"/>
                    </a:lnTo>
                    <a:lnTo>
                      <a:pt x="820" y="1264"/>
                    </a:lnTo>
                    <a:lnTo>
                      <a:pt x="729" y="1292"/>
                    </a:lnTo>
                    <a:lnTo>
                      <a:pt x="707" y="1287"/>
                    </a:lnTo>
                    <a:lnTo>
                      <a:pt x="686" y="1279"/>
                    </a:lnTo>
                    <a:lnTo>
                      <a:pt x="669" y="1271"/>
                    </a:lnTo>
                    <a:lnTo>
                      <a:pt x="651" y="1264"/>
                    </a:lnTo>
                    <a:lnTo>
                      <a:pt x="630" y="1253"/>
                    </a:lnTo>
                    <a:lnTo>
                      <a:pt x="613" y="1243"/>
                    </a:lnTo>
                    <a:lnTo>
                      <a:pt x="600" y="1232"/>
                    </a:lnTo>
                    <a:lnTo>
                      <a:pt x="582" y="1219"/>
                    </a:lnTo>
                    <a:lnTo>
                      <a:pt x="595" y="1227"/>
                    </a:lnTo>
                    <a:lnTo>
                      <a:pt x="613" y="1232"/>
                    </a:lnTo>
                    <a:lnTo>
                      <a:pt x="630" y="1240"/>
                    </a:lnTo>
                    <a:lnTo>
                      <a:pt x="643" y="1245"/>
                    </a:lnTo>
                    <a:lnTo>
                      <a:pt x="660" y="1248"/>
                    </a:lnTo>
                    <a:lnTo>
                      <a:pt x="677" y="1253"/>
                    </a:lnTo>
                    <a:lnTo>
                      <a:pt x="694" y="1253"/>
                    </a:lnTo>
                    <a:lnTo>
                      <a:pt x="712" y="1256"/>
                    </a:lnTo>
                    <a:lnTo>
                      <a:pt x="720" y="1248"/>
                    </a:lnTo>
                    <a:lnTo>
                      <a:pt x="729" y="1243"/>
                    </a:lnTo>
                    <a:lnTo>
                      <a:pt x="733" y="1235"/>
                    </a:lnTo>
                    <a:lnTo>
                      <a:pt x="733" y="1227"/>
                    </a:lnTo>
                    <a:lnTo>
                      <a:pt x="716" y="1219"/>
                    </a:lnTo>
                    <a:lnTo>
                      <a:pt x="694" y="1212"/>
                    </a:lnTo>
                    <a:lnTo>
                      <a:pt x="669" y="1206"/>
                    </a:lnTo>
                    <a:lnTo>
                      <a:pt x="647" y="1199"/>
                    </a:lnTo>
                    <a:lnTo>
                      <a:pt x="630" y="1191"/>
                    </a:lnTo>
                    <a:lnTo>
                      <a:pt x="613" y="1180"/>
                    </a:lnTo>
                    <a:lnTo>
                      <a:pt x="604" y="1167"/>
                    </a:lnTo>
                    <a:lnTo>
                      <a:pt x="600" y="1152"/>
                    </a:lnTo>
                    <a:lnTo>
                      <a:pt x="638" y="1165"/>
                    </a:lnTo>
                    <a:lnTo>
                      <a:pt x="682" y="1170"/>
                    </a:lnTo>
                    <a:lnTo>
                      <a:pt x="725" y="1170"/>
                    </a:lnTo>
                    <a:lnTo>
                      <a:pt x="772" y="1165"/>
                    </a:lnTo>
                    <a:lnTo>
                      <a:pt x="815" y="1157"/>
                    </a:lnTo>
                    <a:lnTo>
                      <a:pt x="858" y="1147"/>
                    </a:lnTo>
                    <a:lnTo>
                      <a:pt x="897" y="1136"/>
                    </a:lnTo>
                    <a:lnTo>
                      <a:pt x="927" y="1123"/>
                    </a:lnTo>
                    <a:lnTo>
                      <a:pt x="897" y="1105"/>
                    </a:lnTo>
                    <a:lnTo>
                      <a:pt x="979" y="1089"/>
                    </a:lnTo>
                    <a:lnTo>
                      <a:pt x="1061" y="1069"/>
                    </a:lnTo>
                    <a:lnTo>
                      <a:pt x="1134" y="1043"/>
                    </a:lnTo>
                    <a:lnTo>
                      <a:pt x="1208" y="1014"/>
                    </a:lnTo>
                    <a:lnTo>
                      <a:pt x="1268" y="980"/>
                    </a:lnTo>
                    <a:lnTo>
                      <a:pt x="1324" y="941"/>
                    </a:lnTo>
                    <a:lnTo>
                      <a:pt x="1363" y="897"/>
                    </a:lnTo>
                    <a:lnTo>
                      <a:pt x="1393" y="848"/>
                    </a:lnTo>
                    <a:lnTo>
                      <a:pt x="1402" y="803"/>
                    </a:lnTo>
                    <a:lnTo>
                      <a:pt x="1406" y="759"/>
                    </a:lnTo>
                    <a:lnTo>
                      <a:pt x="1410" y="712"/>
                    </a:lnTo>
                    <a:lnTo>
                      <a:pt x="1406" y="668"/>
                    </a:lnTo>
                    <a:lnTo>
                      <a:pt x="1398" y="663"/>
                    </a:lnTo>
                    <a:lnTo>
                      <a:pt x="1389" y="660"/>
                    </a:lnTo>
                    <a:lnTo>
                      <a:pt x="1376" y="658"/>
                    </a:lnTo>
                    <a:lnTo>
                      <a:pt x="1367" y="658"/>
                    </a:lnTo>
                    <a:lnTo>
                      <a:pt x="1363" y="686"/>
                    </a:lnTo>
                    <a:lnTo>
                      <a:pt x="1363" y="710"/>
                    </a:lnTo>
                    <a:lnTo>
                      <a:pt x="1363" y="733"/>
                    </a:lnTo>
                    <a:lnTo>
                      <a:pt x="1359" y="754"/>
                    </a:lnTo>
                    <a:lnTo>
                      <a:pt x="1337" y="806"/>
                    </a:lnTo>
                    <a:lnTo>
                      <a:pt x="1307" y="855"/>
                    </a:lnTo>
                    <a:lnTo>
                      <a:pt x="1264" y="902"/>
                    </a:lnTo>
                    <a:lnTo>
                      <a:pt x="1212" y="946"/>
                    </a:lnTo>
                    <a:lnTo>
                      <a:pt x="1147" y="985"/>
                    </a:lnTo>
                    <a:lnTo>
                      <a:pt x="1078" y="1019"/>
                    </a:lnTo>
                    <a:lnTo>
                      <a:pt x="1001" y="1045"/>
                    </a:lnTo>
                    <a:lnTo>
                      <a:pt x="914" y="1066"/>
                    </a:lnTo>
                    <a:lnTo>
                      <a:pt x="914" y="1061"/>
                    </a:lnTo>
                    <a:lnTo>
                      <a:pt x="910" y="1058"/>
                    </a:lnTo>
                    <a:lnTo>
                      <a:pt x="906" y="1056"/>
                    </a:lnTo>
                    <a:lnTo>
                      <a:pt x="897" y="1050"/>
                    </a:lnTo>
                    <a:lnTo>
                      <a:pt x="863" y="1058"/>
                    </a:lnTo>
                    <a:lnTo>
                      <a:pt x="832" y="1069"/>
                    </a:lnTo>
                    <a:lnTo>
                      <a:pt x="807" y="1082"/>
                    </a:lnTo>
                    <a:lnTo>
                      <a:pt x="776" y="1092"/>
                    </a:lnTo>
                    <a:lnTo>
                      <a:pt x="759" y="1097"/>
                    </a:lnTo>
                    <a:lnTo>
                      <a:pt x="746" y="1100"/>
                    </a:lnTo>
                    <a:lnTo>
                      <a:pt x="729" y="1102"/>
                    </a:lnTo>
                    <a:lnTo>
                      <a:pt x="712" y="1105"/>
                    </a:lnTo>
                    <a:lnTo>
                      <a:pt x="690" y="1105"/>
                    </a:lnTo>
                    <a:lnTo>
                      <a:pt x="664" y="1102"/>
                    </a:lnTo>
                    <a:lnTo>
                      <a:pt x="634" y="1102"/>
                    </a:lnTo>
                    <a:lnTo>
                      <a:pt x="595" y="1097"/>
                    </a:lnTo>
                    <a:lnTo>
                      <a:pt x="569" y="1100"/>
                    </a:lnTo>
                    <a:lnTo>
                      <a:pt x="543" y="1102"/>
                    </a:lnTo>
                    <a:lnTo>
                      <a:pt x="522" y="1102"/>
                    </a:lnTo>
                    <a:lnTo>
                      <a:pt x="496" y="1102"/>
                    </a:lnTo>
                    <a:lnTo>
                      <a:pt x="474" y="1097"/>
                    </a:lnTo>
                    <a:lnTo>
                      <a:pt x="457" y="1089"/>
                    </a:lnTo>
                    <a:lnTo>
                      <a:pt x="440" y="1076"/>
                    </a:lnTo>
                    <a:lnTo>
                      <a:pt x="423" y="1061"/>
                    </a:lnTo>
                    <a:lnTo>
                      <a:pt x="410" y="1030"/>
                    </a:lnTo>
                    <a:lnTo>
                      <a:pt x="380" y="1004"/>
                    </a:lnTo>
                    <a:lnTo>
                      <a:pt x="341" y="983"/>
                    </a:lnTo>
                    <a:lnTo>
                      <a:pt x="302" y="962"/>
                    </a:lnTo>
                    <a:lnTo>
                      <a:pt x="306" y="983"/>
                    </a:lnTo>
                    <a:lnTo>
                      <a:pt x="319" y="1001"/>
                    </a:lnTo>
                    <a:lnTo>
                      <a:pt x="328" y="1017"/>
                    </a:lnTo>
                    <a:lnTo>
                      <a:pt x="324" y="1027"/>
                    </a:lnTo>
                    <a:lnTo>
                      <a:pt x="242" y="991"/>
                    </a:lnTo>
                    <a:lnTo>
                      <a:pt x="181" y="949"/>
                    </a:lnTo>
                    <a:lnTo>
                      <a:pt x="138" y="907"/>
                    </a:lnTo>
                    <a:lnTo>
                      <a:pt x="108" y="863"/>
                    </a:lnTo>
                    <a:lnTo>
                      <a:pt x="86" y="819"/>
                    </a:lnTo>
                    <a:lnTo>
                      <a:pt x="69" y="772"/>
                    </a:lnTo>
                    <a:lnTo>
                      <a:pt x="60" y="725"/>
                    </a:lnTo>
                    <a:lnTo>
                      <a:pt x="47" y="681"/>
                    </a:lnTo>
                    <a:lnTo>
                      <a:pt x="35" y="613"/>
                    </a:lnTo>
                    <a:lnTo>
                      <a:pt x="35" y="543"/>
                    </a:lnTo>
                    <a:lnTo>
                      <a:pt x="35" y="473"/>
                    </a:lnTo>
                    <a:lnTo>
                      <a:pt x="35" y="403"/>
                    </a:lnTo>
                    <a:lnTo>
                      <a:pt x="60" y="400"/>
                    </a:lnTo>
                    <a:lnTo>
                      <a:pt x="82" y="395"/>
                    </a:lnTo>
                    <a:lnTo>
                      <a:pt x="99" y="385"/>
                    </a:lnTo>
                    <a:lnTo>
                      <a:pt x="121" y="374"/>
                    </a:lnTo>
                    <a:lnTo>
                      <a:pt x="142" y="366"/>
                    </a:lnTo>
                    <a:lnTo>
                      <a:pt x="160" y="361"/>
                    </a:lnTo>
                    <a:lnTo>
                      <a:pt x="181" y="364"/>
                    </a:lnTo>
                    <a:lnTo>
                      <a:pt x="207" y="372"/>
                    </a:lnTo>
                    <a:lnTo>
                      <a:pt x="229" y="374"/>
                    </a:lnTo>
                    <a:lnTo>
                      <a:pt x="250" y="374"/>
                    </a:lnTo>
                    <a:lnTo>
                      <a:pt x="276" y="374"/>
                    </a:lnTo>
                    <a:lnTo>
                      <a:pt x="302" y="374"/>
                    </a:lnTo>
                    <a:lnTo>
                      <a:pt x="328" y="377"/>
                    </a:lnTo>
                    <a:lnTo>
                      <a:pt x="354" y="379"/>
                    </a:lnTo>
                    <a:lnTo>
                      <a:pt x="375" y="382"/>
                    </a:lnTo>
                    <a:lnTo>
                      <a:pt x="393" y="390"/>
                    </a:lnTo>
                    <a:lnTo>
                      <a:pt x="410" y="379"/>
                    </a:lnTo>
                    <a:lnTo>
                      <a:pt x="418" y="366"/>
                    </a:lnTo>
                    <a:lnTo>
                      <a:pt x="414" y="353"/>
                    </a:lnTo>
                    <a:lnTo>
                      <a:pt x="405" y="343"/>
                    </a:lnTo>
                    <a:lnTo>
                      <a:pt x="384" y="333"/>
                    </a:lnTo>
                    <a:lnTo>
                      <a:pt x="358" y="330"/>
                    </a:lnTo>
                    <a:lnTo>
                      <a:pt x="328" y="330"/>
                    </a:lnTo>
                    <a:lnTo>
                      <a:pt x="298" y="330"/>
                    </a:lnTo>
                    <a:lnTo>
                      <a:pt x="280" y="327"/>
                    </a:lnTo>
                    <a:lnTo>
                      <a:pt x="263" y="325"/>
                    </a:lnTo>
                    <a:lnTo>
                      <a:pt x="242" y="325"/>
                    </a:lnTo>
                    <a:lnTo>
                      <a:pt x="224" y="325"/>
                    </a:lnTo>
                    <a:lnTo>
                      <a:pt x="203" y="325"/>
                    </a:lnTo>
                    <a:lnTo>
                      <a:pt x="181" y="327"/>
                    </a:lnTo>
                    <a:lnTo>
                      <a:pt x="164" y="327"/>
                    </a:lnTo>
                    <a:lnTo>
                      <a:pt x="147" y="330"/>
                    </a:lnTo>
                    <a:lnTo>
                      <a:pt x="121" y="343"/>
                    </a:lnTo>
                    <a:lnTo>
                      <a:pt x="95" y="351"/>
                    </a:lnTo>
                    <a:lnTo>
                      <a:pt x="65" y="359"/>
                    </a:lnTo>
                    <a:lnTo>
                      <a:pt x="39" y="377"/>
                    </a:lnTo>
                    <a:lnTo>
                      <a:pt x="30" y="304"/>
                    </a:lnTo>
                    <a:lnTo>
                      <a:pt x="17" y="236"/>
                    </a:lnTo>
                    <a:lnTo>
                      <a:pt x="4" y="169"/>
                    </a:lnTo>
                    <a:lnTo>
                      <a:pt x="0" y="96"/>
                    </a:lnTo>
                    <a:lnTo>
                      <a:pt x="30" y="83"/>
                    </a:lnTo>
                    <a:lnTo>
                      <a:pt x="65" y="75"/>
                    </a:lnTo>
                    <a:lnTo>
                      <a:pt x="104" y="73"/>
                    </a:lnTo>
                    <a:lnTo>
                      <a:pt x="142" y="75"/>
                    </a:lnTo>
                    <a:lnTo>
                      <a:pt x="181" y="80"/>
                    </a:lnTo>
                    <a:lnTo>
                      <a:pt x="224" y="83"/>
                    </a:lnTo>
                    <a:lnTo>
                      <a:pt x="263" y="88"/>
                    </a:lnTo>
                    <a:lnTo>
                      <a:pt x="298" y="88"/>
                    </a:lnTo>
                    <a:lnTo>
                      <a:pt x="328" y="101"/>
                    </a:lnTo>
                    <a:lnTo>
                      <a:pt x="358" y="106"/>
                    </a:lnTo>
                    <a:lnTo>
                      <a:pt x="393" y="109"/>
                    </a:lnTo>
                    <a:lnTo>
                      <a:pt x="431" y="106"/>
                    </a:lnTo>
                    <a:lnTo>
                      <a:pt x="466" y="104"/>
                    </a:lnTo>
                    <a:lnTo>
                      <a:pt x="500" y="96"/>
                    </a:lnTo>
                    <a:lnTo>
                      <a:pt x="535" y="88"/>
                    </a:lnTo>
                    <a:lnTo>
                      <a:pt x="565" y="80"/>
                    </a:lnTo>
                    <a:lnTo>
                      <a:pt x="643" y="65"/>
                    </a:lnTo>
                    <a:lnTo>
                      <a:pt x="725" y="49"/>
                    </a:lnTo>
                    <a:lnTo>
                      <a:pt x="807" y="34"/>
                    </a:lnTo>
                    <a:lnTo>
                      <a:pt x="889" y="18"/>
                    </a:lnTo>
                    <a:lnTo>
                      <a:pt x="975" y="8"/>
                    </a:lnTo>
                    <a:lnTo>
                      <a:pt x="1057" y="0"/>
                    </a:lnTo>
                    <a:lnTo>
                      <a:pt x="1147" y="2"/>
                    </a:lnTo>
                    <a:lnTo>
                      <a:pt x="1234" y="1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7083923" y="2290521"/>
                <a:ext cx="16243" cy="25256"/>
              </a:xfrm>
              <a:custGeom>
                <a:avLst/>
                <a:gdLst>
                  <a:gd name="T0" fmla="*/ 43 w 43"/>
                  <a:gd name="T1" fmla="*/ 41 h 41"/>
                  <a:gd name="T2" fmla="*/ 0 w 43"/>
                  <a:gd name="T3" fmla="*/ 28 h 41"/>
                  <a:gd name="T4" fmla="*/ 4 w 43"/>
                  <a:gd name="T5" fmla="*/ 21 h 41"/>
                  <a:gd name="T6" fmla="*/ 9 w 43"/>
                  <a:gd name="T7" fmla="*/ 13 h 41"/>
                  <a:gd name="T8" fmla="*/ 13 w 43"/>
                  <a:gd name="T9" fmla="*/ 5 h 41"/>
                  <a:gd name="T10" fmla="*/ 30 w 43"/>
                  <a:gd name="T11" fmla="*/ 0 h 41"/>
                  <a:gd name="T12" fmla="*/ 39 w 43"/>
                  <a:gd name="T13" fmla="*/ 8 h 41"/>
                  <a:gd name="T14" fmla="*/ 43 w 43"/>
                  <a:gd name="T15" fmla="*/ 18 h 41"/>
                  <a:gd name="T16" fmla="*/ 43 w 43"/>
                  <a:gd name="T17" fmla="*/ 28 h 41"/>
                  <a:gd name="T18" fmla="*/ 43 w 43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43" y="41"/>
                    </a:moveTo>
                    <a:lnTo>
                      <a:pt x="0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3" y="5"/>
                    </a:lnTo>
                    <a:lnTo>
                      <a:pt x="30" y="0"/>
                    </a:lnTo>
                    <a:lnTo>
                      <a:pt x="39" y="8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6808553" y="2421729"/>
                <a:ext cx="117476" cy="59136"/>
              </a:xfrm>
              <a:custGeom>
                <a:avLst/>
                <a:gdLst>
                  <a:gd name="T0" fmla="*/ 267 w 311"/>
                  <a:gd name="T1" fmla="*/ 10 h 96"/>
                  <a:gd name="T2" fmla="*/ 272 w 311"/>
                  <a:gd name="T3" fmla="*/ 16 h 96"/>
                  <a:gd name="T4" fmla="*/ 280 w 311"/>
                  <a:gd name="T5" fmla="*/ 21 h 96"/>
                  <a:gd name="T6" fmla="*/ 293 w 311"/>
                  <a:gd name="T7" fmla="*/ 23 h 96"/>
                  <a:gd name="T8" fmla="*/ 306 w 311"/>
                  <a:gd name="T9" fmla="*/ 23 h 96"/>
                  <a:gd name="T10" fmla="*/ 311 w 311"/>
                  <a:gd name="T11" fmla="*/ 36 h 96"/>
                  <a:gd name="T12" fmla="*/ 298 w 311"/>
                  <a:gd name="T13" fmla="*/ 42 h 96"/>
                  <a:gd name="T14" fmla="*/ 285 w 311"/>
                  <a:gd name="T15" fmla="*/ 49 h 96"/>
                  <a:gd name="T16" fmla="*/ 272 w 311"/>
                  <a:gd name="T17" fmla="*/ 57 h 96"/>
                  <a:gd name="T18" fmla="*/ 241 w 311"/>
                  <a:gd name="T19" fmla="*/ 49 h 96"/>
                  <a:gd name="T20" fmla="*/ 211 w 311"/>
                  <a:gd name="T21" fmla="*/ 44 h 96"/>
                  <a:gd name="T22" fmla="*/ 181 w 311"/>
                  <a:gd name="T23" fmla="*/ 44 h 96"/>
                  <a:gd name="T24" fmla="*/ 151 w 311"/>
                  <a:gd name="T25" fmla="*/ 47 h 96"/>
                  <a:gd name="T26" fmla="*/ 116 w 311"/>
                  <a:gd name="T27" fmla="*/ 52 h 96"/>
                  <a:gd name="T28" fmla="*/ 91 w 311"/>
                  <a:gd name="T29" fmla="*/ 60 h 96"/>
                  <a:gd name="T30" fmla="*/ 65 w 311"/>
                  <a:gd name="T31" fmla="*/ 70 h 96"/>
                  <a:gd name="T32" fmla="*/ 39 w 311"/>
                  <a:gd name="T33" fmla="*/ 81 h 96"/>
                  <a:gd name="T34" fmla="*/ 34 w 311"/>
                  <a:gd name="T35" fmla="*/ 86 h 96"/>
                  <a:gd name="T36" fmla="*/ 26 w 311"/>
                  <a:gd name="T37" fmla="*/ 91 h 96"/>
                  <a:gd name="T38" fmla="*/ 13 w 311"/>
                  <a:gd name="T39" fmla="*/ 96 h 96"/>
                  <a:gd name="T40" fmla="*/ 0 w 311"/>
                  <a:gd name="T41" fmla="*/ 96 h 96"/>
                  <a:gd name="T42" fmla="*/ 0 w 311"/>
                  <a:gd name="T43" fmla="*/ 73 h 96"/>
                  <a:gd name="T44" fmla="*/ 13 w 311"/>
                  <a:gd name="T45" fmla="*/ 49 h 96"/>
                  <a:gd name="T46" fmla="*/ 39 w 311"/>
                  <a:gd name="T47" fmla="*/ 31 h 96"/>
                  <a:gd name="T48" fmla="*/ 60 w 311"/>
                  <a:gd name="T49" fmla="*/ 13 h 96"/>
                  <a:gd name="T50" fmla="*/ 78 w 311"/>
                  <a:gd name="T51" fmla="*/ 8 h 96"/>
                  <a:gd name="T52" fmla="*/ 99 w 311"/>
                  <a:gd name="T53" fmla="*/ 5 h 96"/>
                  <a:gd name="T54" fmla="*/ 116 w 311"/>
                  <a:gd name="T55" fmla="*/ 3 h 96"/>
                  <a:gd name="T56" fmla="*/ 138 w 311"/>
                  <a:gd name="T57" fmla="*/ 0 h 96"/>
                  <a:gd name="T58" fmla="*/ 155 w 311"/>
                  <a:gd name="T59" fmla="*/ 0 h 96"/>
                  <a:gd name="T60" fmla="*/ 172 w 311"/>
                  <a:gd name="T61" fmla="*/ 0 h 96"/>
                  <a:gd name="T62" fmla="*/ 190 w 311"/>
                  <a:gd name="T63" fmla="*/ 3 h 96"/>
                  <a:gd name="T64" fmla="*/ 207 w 311"/>
                  <a:gd name="T65" fmla="*/ 8 h 96"/>
                  <a:gd name="T66" fmla="*/ 220 w 311"/>
                  <a:gd name="T67" fmla="*/ 16 h 96"/>
                  <a:gd name="T68" fmla="*/ 233 w 311"/>
                  <a:gd name="T69" fmla="*/ 13 h 96"/>
                  <a:gd name="T70" fmla="*/ 250 w 311"/>
                  <a:gd name="T71" fmla="*/ 10 h 96"/>
                  <a:gd name="T72" fmla="*/ 267 w 311"/>
                  <a:gd name="T73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1" h="96">
                    <a:moveTo>
                      <a:pt x="267" y="10"/>
                    </a:moveTo>
                    <a:lnTo>
                      <a:pt x="272" y="16"/>
                    </a:lnTo>
                    <a:lnTo>
                      <a:pt x="280" y="21"/>
                    </a:lnTo>
                    <a:lnTo>
                      <a:pt x="293" y="23"/>
                    </a:lnTo>
                    <a:lnTo>
                      <a:pt x="306" y="23"/>
                    </a:lnTo>
                    <a:lnTo>
                      <a:pt x="311" y="36"/>
                    </a:lnTo>
                    <a:lnTo>
                      <a:pt x="298" y="42"/>
                    </a:lnTo>
                    <a:lnTo>
                      <a:pt x="285" y="49"/>
                    </a:lnTo>
                    <a:lnTo>
                      <a:pt x="272" y="57"/>
                    </a:lnTo>
                    <a:lnTo>
                      <a:pt x="241" y="49"/>
                    </a:lnTo>
                    <a:lnTo>
                      <a:pt x="211" y="44"/>
                    </a:lnTo>
                    <a:lnTo>
                      <a:pt x="181" y="44"/>
                    </a:lnTo>
                    <a:lnTo>
                      <a:pt x="151" y="47"/>
                    </a:lnTo>
                    <a:lnTo>
                      <a:pt x="116" y="52"/>
                    </a:lnTo>
                    <a:lnTo>
                      <a:pt x="91" y="60"/>
                    </a:lnTo>
                    <a:lnTo>
                      <a:pt x="65" y="70"/>
                    </a:lnTo>
                    <a:lnTo>
                      <a:pt x="39" y="81"/>
                    </a:lnTo>
                    <a:lnTo>
                      <a:pt x="34" y="86"/>
                    </a:lnTo>
                    <a:lnTo>
                      <a:pt x="26" y="91"/>
                    </a:lnTo>
                    <a:lnTo>
                      <a:pt x="13" y="96"/>
                    </a:lnTo>
                    <a:lnTo>
                      <a:pt x="0" y="96"/>
                    </a:lnTo>
                    <a:lnTo>
                      <a:pt x="0" y="73"/>
                    </a:lnTo>
                    <a:lnTo>
                      <a:pt x="13" y="49"/>
                    </a:lnTo>
                    <a:lnTo>
                      <a:pt x="39" y="31"/>
                    </a:lnTo>
                    <a:lnTo>
                      <a:pt x="60" y="13"/>
                    </a:lnTo>
                    <a:lnTo>
                      <a:pt x="78" y="8"/>
                    </a:lnTo>
                    <a:lnTo>
                      <a:pt x="99" y="5"/>
                    </a:lnTo>
                    <a:lnTo>
                      <a:pt x="116" y="3"/>
                    </a:lnTo>
                    <a:lnTo>
                      <a:pt x="138" y="0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190" y="3"/>
                    </a:lnTo>
                    <a:lnTo>
                      <a:pt x="207" y="8"/>
                    </a:lnTo>
                    <a:lnTo>
                      <a:pt x="220" y="16"/>
                    </a:lnTo>
                    <a:lnTo>
                      <a:pt x="233" y="13"/>
                    </a:lnTo>
                    <a:lnTo>
                      <a:pt x="250" y="10"/>
                    </a:lnTo>
                    <a:lnTo>
                      <a:pt x="26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6588710" y="2496880"/>
                <a:ext cx="130319" cy="134903"/>
              </a:xfrm>
              <a:custGeom>
                <a:avLst/>
                <a:gdLst>
                  <a:gd name="T0" fmla="*/ 284 w 345"/>
                  <a:gd name="T1" fmla="*/ 18 h 219"/>
                  <a:gd name="T2" fmla="*/ 297 w 345"/>
                  <a:gd name="T3" fmla="*/ 13 h 219"/>
                  <a:gd name="T4" fmla="*/ 310 w 345"/>
                  <a:gd name="T5" fmla="*/ 5 h 219"/>
                  <a:gd name="T6" fmla="*/ 323 w 345"/>
                  <a:gd name="T7" fmla="*/ 3 h 219"/>
                  <a:gd name="T8" fmla="*/ 340 w 345"/>
                  <a:gd name="T9" fmla="*/ 3 h 219"/>
                  <a:gd name="T10" fmla="*/ 345 w 345"/>
                  <a:gd name="T11" fmla="*/ 60 h 219"/>
                  <a:gd name="T12" fmla="*/ 332 w 345"/>
                  <a:gd name="T13" fmla="*/ 112 h 219"/>
                  <a:gd name="T14" fmla="*/ 306 w 345"/>
                  <a:gd name="T15" fmla="*/ 161 h 219"/>
                  <a:gd name="T16" fmla="*/ 284 w 345"/>
                  <a:gd name="T17" fmla="*/ 211 h 219"/>
                  <a:gd name="T18" fmla="*/ 271 w 345"/>
                  <a:gd name="T19" fmla="*/ 216 h 219"/>
                  <a:gd name="T20" fmla="*/ 267 w 345"/>
                  <a:gd name="T21" fmla="*/ 219 h 219"/>
                  <a:gd name="T22" fmla="*/ 258 w 345"/>
                  <a:gd name="T23" fmla="*/ 219 h 219"/>
                  <a:gd name="T24" fmla="*/ 246 w 345"/>
                  <a:gd name="T25" fmla="*/ 211 h 219"/>
                  <a:gd name="T26" fmla="*/ 258 w 345"/>
                  <a:gd name="T27" fmla="*/ 193 h 219"/>
                  <a:gd name="T28" fmla="*/ 271 w 345"/>
                  <a:gd name="T29" fmla="*/ 177 h 219"/>
                  <a:gd name="T30" fmla="*/ 276 w 345"/>
                  <a:gd name="T31" fmla="*/ 161 h 219"/>
                  <a:gd name="T32" fmla="*/ 280 w 345"/>
                  <a:gd name="T33" fmla="*/ 146 h 219"/>
                  <a:gd name="T34" fmla="*/ 241 w 345"/>
                  <a:gd name="T35" fmla="*/ 138 h 219"/>
                  <a:gd name="T36" fmla="*/ 258 w 345"/>
                  <a:gd name="T37" fmla="*/ 122 h 219"/>
                  <a:gd name="T38" fmla="*/ 276 w 345"/>
                  <a:gd name="T39" fmla="*/ 102 h 219"/>
                  <a:gd name="T40" fmla="*/ 284 w 345"/>
                  <a:gd name="T41" fmla="*/ 83 h 219"/>
                  <a:gd name="T42" fmla="*/ 289 w 345"/>
                  <a:gd name="T43" fmla="*/ 68 h 219"/>
                  <a:gd name="T44" fmla="*/ 254 w 345"/>
                  <a:gd name="T45" fmla="*/ 78 h 219"/>
                  <a:gd name="T46" fmla="*/ 220 w 345"/>
                  <a:gd name="T47" fmla="*/ 86 h 219"/>
                  <a:gd name="T48" fmla="*/ 189 w 345"/>
                  <a:gd name="T49" fmla="*/ 89 h 219"/>
                  <a:gd name="T50" fmla="*/ 155 w 345"/>
                  <a:gd name="T51" fmla="*/ 91 h 219"/>
                  <a:gd name="T52" fmla="*/ 120 w 345"/>
                  <a:gd name="T53" fmla="*/ 89 h 219"/>
                  <a:gd name="T54" fmla="*/ 90 w 345"/>
                  <a:gd name="T55" fmla="*/ 86 h 219"/>
                  <a:gd name="T56" fmla="*/ 56 w 345"/>
                  <a:gd name="T57" fmla="*/ 78 h 219"/>
                  <a:gd name="T58" fmla="*/ 21 w 345"/>
                  <a:gd name="T59" fmla="*/ 70 h 219"/>
                  <a:gd name="T60" fmla="*/ 13 w 345"/>
                  <a:gd name="T61" fmla="*/ 63 h 219"/>
                  <a:gd name="T62" fmla="*/ 4 w 345"/>
                  <a:gd name="T63" fmla="*/ 52 h 219"/>
                  <a:gd name="T64" fmla="*/ 0 w 345"/>
                  <a:gd name="T65" fmla="*/ 44 h 219"/>
                  <a:gd name="T66" fmla="*/ 4 w 345"/>
                  <a:gd name="T67" fmla="*/ 34 h 219"/>
                  <a:gd name="T68" fmla="*/ 34 w 345"/>
                  <a:gd name="T69" fmla="*/ 18 h 219"/>
                  <a:gd name="T70" fmla="*/ 69 w 345"/>
                  <a:gd name="T71" fmla="*/ 11 h 219"/>
                  <a:gd name="T72" fmla="*/ 103 w 345"/>
                  <a:gd name="T73" fmla="*/ 3 h 219"/>
                  <a:gd name="T74" fmla="*/ 138 w 345"/>
                  <a:gd name="T75" fmla="*/ 0 h 219"/>
                  <a:gd name="T76" fmla="*/ 177 w 345"/>
                  <a:gd name="T77" fmla="*/ 0 h 219"/>
                  <a:gd name="T78" fmla="*/ 211 w 345"/>
                  <a:gd name="T79" fmla="*/ 5 h 219"/>
                  <a:gd name="T80" fmla="*/ 250 w 345"/>
                  <a:gd name="T81" fmla="*/ 11 h 219"/>
                  <a:gd name="T82" fmla="*/ 284 w 345"/>
                  <a:gd name="T83" fmla="*/ 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219">
                    <a:moveTo>
                      <a:pt x="284" y="18"/>
                    </a:moveTo>
                    <a:lnTo>
                      <a:pt x="297" y="13"/>
                    </a:lnTo>
                    <a:lnTo>
                      <a:pt x="310" y="5"/>
                    </a:lnTo>
                    <a:lnTo>
                      <a:pt x="323" y="3"/>
                    </a:lnTo>
                    <a:lnTo>
                      <a:pt x="340" y="3"/>
                    </a:lnTo>
                    <a:lnTo>
                      <a:pt x="345" y="60"/>
                    </a:lnTo>
                    <a:lnTo>
                      <a:pt x="332" y="112"/>
                    </a:lnTo>
                    <a:lnTo>
                      <a:pt x="306" y="161"/>
                    </a:lnTo>
                    <a:lnTo>
                      <a:pt x="284" y="211"/>
                    </a:lnTo>
                    <a:lnTo>
                      <a:pt x="271" y="216"/>
                    </a:lnTo>
                    <a:lnTo>
                      <a:pt x="267" y="219"/>
                    </a:lnTo>
                    <a:lnTo>
                      <a:pt x="258" y="219"/>
                    </a:lnTo>
                    <a:lnTo>
                      <a:pt x="246" y="211"/>
                    </a:lnTo>
                    <a:lnTo>
                      <a:pt x="258" y="193"/>
                    </a:lnTo>
                    <a:lnTo>
                      <a:pt x="271" y="177"/>
                    </a:lnTo>
                    <a:lnTo>
                      <a:pt x="276" y="161"/>
                    </a:lnTo>
                    <a:lnTo>
                      <a:pt x="280" y="146"/>
                    </a:lnTo>
                    <a:lnTo>
                      <a:pt x="241" y="138"/>
                    </a:lnTo>
                    <a:lnTo>
                      <a:pt x="258" y="122"/>
                    </a:lnTo>
                    <a:lnTo>
                      <a:pt x="276" y="102"/>
                    </a:lnTo>
                    <a:lnTo>
                      <a:pt x="284" y="83"/>
                    </a:lnTo>
                    <a:lnTo>
                      <a:pt x="289" y="68"/>
                    </a:lnTo>
                    <a:lnTo>
                      <a:pt x="254" y="78"/>
                    </a:lnTo>
                    <a:lnTo>
                      <a:pt x="220" y="86"/>
                    </a:lnTo>
                    <a:lnTo>
                      <a:pt x="189" y="89"/>
                    </a:lnTo>
                    <a:lnTo>
                      <a:pt x="155" y="91"/>
                    </a:lnTo>
                    <a:lnTo>
                      <a:pt x="120" y="89"/>
                    </a:lnTo>
                    <a:lnTo>
                      <a:pt x="90" y="86"/>
                    </a:lnTo>
                    <a:lnTo>
                      <a:pt x="56" y="78"/>
                    </a:lnTo>
                    <a:lnTo>
                      <a:pt x="21" y="70"/>
                    </a:lnTo>
                    <a:lnTo>
                      <a:pt x="13" y="63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34" y="18"/>
                    </a:lnTo>
                    <a:lnTo>
                      <a:pt x="69" y="11"/>
                    </a:lnTo>
                    <a:lnTo>
                      <a:pt x="103" y="3"/>
                    </a:lnTo>
                    <a:lnTo>
                      <a:pt x="138" y="0"/>
                    </a:lnTo>
                    <a:lnTo>
                      <a:pt x="177" y="0"/>
                    </a:lnTo>
                    <a:lnTo>
                      <a:pt x="211" y="5"/>
                    </a:lnTo>
                    <a:lnTo>
                      <a:pt x="250" y="11"/>
                    </a:lnTo>
                    <a:lnTo>
                      <a:pt x="28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6637438" y="2511664"/>
                <a:ext cx="32485" cy="27104"/>
              </a:xfrm>
              <a:custGeom>
                <a:avLst/>
                <a:gdLst>
                  <a:gd name="T0" fmla="*/ 22 w 86"/>
                  <a:gd name="T1" fmla="*/ 0 h 44"/>
                  <a:gd name="T2" fmla="*/ 22 w 86"/>
                  <a:gd name="T3" fmla="*/ 13 h 44"/>
                  <a:gd name="T4" fmla="*/ 22 w 86"/>
                  <a:gd name="T5" fmla="*/ 23 h 44"/>
                  <a:gd name="T6" fmla="*/ 30 w 86"/>
                  <a:gd name="T7" fmla="*/ 31 h 44"/>
                  <a:gd name="T8" fmla="*/ 52 w 86"/>
                  <a:gd name="T9" fmla="*/ 33 h 44"/>
                  <a:gd name="T10" fmla="*/ 60 w 86"/>
                  <a:gd name="T11" fmla="*/ 28 h 44"/>
                  <a:gd name="T12" fmla="*/ 69 w 86"/>
                  <a:gd name="T13" fmla="*/ 23 h 44"/>
                  <a:gd name="T14" fmla="*/ 73 w 86"/>
                  <a:gd name="T15" fmla="*/ 15 h 44"/>
                  <a:gd name="T16" fmla="*/ 73 w 86"/>
                  <a:gd name="T17" fmla="*/ 7 h 44"/>
                  <a:gd name="T18" fmla="*/ 82 w 86"/>
                  <a:gd name="T19" fmla="*/ 15 h 44"/>
                  <a:gd name="T20" fmla="*/ 86 w 86"/>
                  <a:gd name="T21" fmla="*/ 26 h 44"/>
                  <a:gd name="T22" fmla="*/ 73 w 86"/>
                  <a:gd name="T23" fmla="*/ 36 h 44"/>
                  <a:gd name="T24" fmla="*/ 43 w 86"/>
                  <a:gd name="T25" fmla="*/ 44 h 44"/>
                  <a:gd name="T26" fmla="*/ 30 w 86"/>
                  <a:gd name="T27" fmla="*/ 44 h 44"/>
                  <a:gd name="T28" fmla="*/ 17 w 86"/>
                  <a:gd name="T29" fmla="*/ 39 h 44"/>
                  <a:gd name="T30" fmla="*/ 4 w 86"/>
                  <a:gd name="T31" fmla="*/ 33 h 44"/>
                  <a:gd name="T32" fmla="*/ 0 w 86"/>
                  <a:gd name="T33" fmla="*/ 23 h 44"/>
                  <a:gd name="T34" fmla="*/ 0 w 86"/>
                  <a:gd name="T35" fmla="*/ 2 h 44"/>
                  <a:gd name="T36" fmla="*/ 22 w 86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44">
                    <a:moveTo>
                      <a:pt x="22" y="0"/>
                    </a:moveTo>
                    <a:lnTo>
                      <a:pt x="22" y="13"/>
                    </a:lnTo>
                    <a:lnTo>
                      <a:pt x="22" y="23"/>
                    </a:lnTo>
                    <a:lnTo>
                      <a:pt x="30" y="31"/>
                    </a:lnTo>
                    <a:lnTo>
                      <a:pt x="52" y="33"/>
                    </a:lnTo>
                    <a:lnTo>
                      <a:pt x="60" y="28"/>
                    </a:lnTo>
                    <a:lnTo>
                      <a:pt x="69" y="23"/>
                    </a:lnTo>
                    <a:lnTo>
                      <a:pt x="73" y="15"/>
                    </a:lnTo>
                    <a:lnTo>
                      <a:pt x="73" y="7"/>
                    </a:lnTo>
                    <a:lnTo>
                      <a:pt x="82" y="15"/>
                    </a:lnTo>
                    <a:lnTo>
                      <a:pt x="86" y="26"/>
                    </a:lnTo>
                    <a:lnTo>
                      <a:pt x="73" y="36"/>
                    </a:lnTo>
                    <a:lnTo>
                      <a:pt x="43" y="44"/>
                    </a:lnTo>
                    <a:lnTo>
                      <a:pt x="30" y="44"/>
                    </a:lnTo>
                    <a:lnTo>
                      <a:pt x="17" y="39"/>
                    </a:lnTo>
                    <a:lnTo>
                      <a:pt x="4" y="33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6671812" y="2650879"/>
                <a:ext cx="61949" cy="38192"/>
              </a:xfrm>
              <a:custGeom>
                <a:avLst/>
                <a:gdLst>
                  <a:gd name="T0" fmla="*/ 56 w 164"/>
                  <a:gd name="T1" fmla="*/ 39 h 62"/>
                  <a:gd name="T2" fmla="*/ 60 w 164"/>
                  <a:gd name="T3" fmla="*/ 36 h 62"/>
                  <a:gd name="T4" fmla="*/ 60 w 164"/>
                  <a:gd name="T5" fmla="*/ 29 h 62"/>
                  <a:gd name="T6" fmla="*/ 60 w 164"/>
                  <a:gd name="T7" fmla="*/ 23 h 62"/>
                  <a:gd name="T8" fmla="*/ 60 w 164"/>
                  <a:gd name="T9" fmla="*/ 21 h 62"/>
                  <a:gd name="T10" fmla="*/ 90 w 164"/>
                  <a:gd name="T11" fmla="*/ 18 h 62"/>
                  <a:gd name="T12" fmla="*/ 120 w 164"/>
                  <a:gd name="T13" fmla="*/ 29 h 62"/>
                  <a:gd name="T14" fmla="*/ 142 w 164"/>
                  <a:gd name="T15" fmla="*/ 42 h 62"/>
                  <a:gd name="T16" fmla="*/ 164 w 164"/>
                  <a:gd name="T17" fmla="*/ 55 h 62"/>
                  <a:gd name="T18" fmla="*/ 138 w 164"/>
                  <a:gd name="T19" fmla="*/ 62 h 62"/>
                  <a:gd name="T20" fmla="*/ 112 w 164"/>
                  <a:gd name="T21" fmla="*/ 62 h 62"/>
                  <a:gd name="T22" fmla="*/ 82 w 164"/>
                  <a:gd name="T23" fmla="*/ 60 h 62"/>
                  <a:gd name="T24" fmla="*/ 47 w 164"/>
                  <a:gd name="T25" fmla="*/ 57 h 62"/>
                  <a:gd name="T26" fmla="*/ 17 w 164"/>
                  <a:gd name="T27" fmla="*/ 47 h 62"/>
                  <a:gd name="T28" fmla="*/ 0 w 164"/>
                  <a:gd name="T29" fmla="*/ 31 h 62"/>
                  <a:gd name="T30" fmla="*/ 0 w 164"/>
                  <a:gd name="T31" fmla="*/ 16 h 62"/>
                  <a:gd name="T32" fmla="*/ 17 w 164"/>
                  <a:gd name="T33" fmla="*/ 0 h 62"/>
                  <a:gd name="T34" fmla="*/ 26 w 164"/>
                  <a:gd name="T35" fmla="*/ 18 h 62"/>
                  <a:gd name="T36" fmla="*/ 30 w 164"/>
                  <a:gd name="T37" fmla="*/ 29 h 62"/>
                  <a:gd name="T38" fmla="*/ 38 w 164"/>
                  <a:gd name="T39" fmla="*/ 34 h 62"/>
                  <a:gd name="T40" fmla="*/ 56 w 164"/>
                  <a:gd name="T4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62">
                    <a:moveTo>
                      <a:pt x="56" y="39"/>
                    </a:moveTo>
                    <a:lnTo>
                      <a:pt x="60" y="36"/>
                    </a:lnTo>
                    <a:lnTo>
                      <a:pt x="60" y="29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90" y="18"/>
                    </a:lnTo>
                    <a:lnTo>
                      <a:pt x="120" y="29"/>
                    </a:lnTo>
                    <a:lnTo>
                      <a:pt x="142" y="42"/>
                    </a:lnTo>
                    <a:lnTo>
                      <a:pt x="164" y="55"/>
                    </a:lnTo>
                    <a:lnTo>
                      <a:pt x="138" y="62"/>
                    </a:lnTo>
                    <a:lnTo>
                      <a:pt x="112" y="62"/>
                    </a:lnTo>
                    <a:lnTo>
                      <a:pt x="82" y="60"/>
                    </a:lnTo>
                    <a:lnTo>
                      <a:pt x="47" y="57"/>
                    </a:lnTo>
                    <a:lnTo>
                      <a:pt x="17" y="47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26" y="18"/>
                    </a:lnTo>
                    <a:lnTo>
                      <a:pt x="30" y="29"/>
                    </a:lnTo>
                    <a:lnTo>
                      <a:pt x="38" y="34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6767757" y="2649031"/>
                <a:ext cx="71770" cy="33880"/>
              </a:xfrm>
              <a:custGeom>
                <a:avLst/>
                <a:gdLst>
                  <a:gd name="T0" fmla="*/ 190 w 190"/>
                  <a:gd name="T1" fmla="*/ 13 h 55"/>
                  <a:gd name="T2" fmla="*/ 186 w 190"/>
                  <a:gd name="T3" fmla="*/ 24 h 55"/>
                  <a:gd name="T4" fmla="*/ 177 w 190"/>
                  <a:gd name="T5" fmla="*/ 37 h 55"/>
                  <a:gd name="T6" fmla="*/ 164 w 190"/>
                  <a:gd name="T7" fmla="*/ 45 h 55"/>
                  <a:gd name="T8" fmla="*/ 147 w 190"/>
                  <a:gd name="T9" fmla="*/ 52 h 55"/>
                  <a:gd name="T10" fmla="*/ 78 w 190"/>
                  <a:gd name="T11" fmla="*/ 55 h 55"/>
                  <a:gd name="T12" fmla="*/ 82 w 190"/>
                  <a:gd name="T13" fmla="*/ 39 h 55"/>
                  <a:gd name="T14" fmla="*/ 0 w 190"/>
                  <a:gd name="T15" fmla="*/ 50 h 55"/>
                  <a:gd name="T16" fmla="*/ 0 w 190"/>
                  <a:gd name="T17" fmla="*/ 42 h 55"/>
                  <a:gd name="T18" fmla="*/ 9 w 190"/>
                  <a:gd name="T19" fmla="*/ 34 h 55"/>
                  <a:gd name="T20" fmla="*/ 22 w 190"/>
                  <a:gd name="T21" fmla="*/ 29 h 55"/>
                  <a:gd name="T22" fmla="*/ 35 w 190"/>
                  <a:gd name="T23" fmla="*/ 21 h 55"/>
                  <a:gd name="T24" fmla="*/ 69 w 190"/>
                  <a:gd name="T25" fmla="*/ 19 h 55"/>
                  <a:gd name="T26" fmla="*/ 108 w 190"/>
                  <a:gd name="T27" fmla="*/ 26 h 55"/>
                  <a:gd name="T28" fmla="*/ 142 w 190"/>
                  <a:gd name="T29" fmla="*/ 24 h 55"/>
                  <a:gd name="T30" fmla="*/ 155 w 190"/>
                  <a:gd name="T31" fmla="*/ 0 h 55"/>
                  <a:gd name="T32" fmla="*/ 168 w 190"/>
                  <a:gd name="T33" fmla="*/ 0 h 55"/>
                  <a:gd name="T34" fmla="*/ 177 w 190"/>
                  <a:gd name="T35" fmla="*/ 3 h 55"/>
                  <a:gd name="T36" fmla="*/ 181 w 190"/>
                  <a:gd name="T37" fmla="*/ 11 h 55"/>
                  <a:gd name="T38" fmla="*/ 190 w 190"/>
                  <a:gd name="T39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55">
                    <a:moveTo>
                      <a:pt x="190" y="13"/>
                    </a:moveTo>
                    <a:lnTo>
                      <a:pt x="186" y="24"/>
                    </a:lnTo>
                    <a:lnTo>
                      <a:pt x="177" y="37"/>
                    </a:lnTo>
                    <a:lnTo>
                      <a:pt x="164" y="45"/>
                    </a:lnTo>
                    <a:lnTo>
                      <a:pt x="147" y="52"/>
                    </a:lnTo>
                    <a:lnTo>
                      <a:pt x="78" y="55"/>
                    </a:lnTo>
                    <a:lnTo>
                      <a:pt x="82" y="39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9" y="34"/>
                    </a:lnTo>
                    <a:lnTo>
                      <a:pt x="22" y="29"/>
                    </a:lnTo>
                    <a:lnTo>
                      <a:pt x="35" y="21"/>
                    </a:lnTo>
                    <a:lnTo>
                      <a:pt x="69" y="19"/>
                    </a:lnTo>
                    <a:lnTo>
                      <a:pt x="108" y="26"/>
                    </a:lnTo>
                    <a:lnTo>
                      <a:pt x="142" y="24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77" y="3"/>
                    </a:lnTo>
                    <a:lnTo>
                      <a:pt x="181" y="11"/>
                    </a:lnTo>
                    <a:lnTo>
                      <a:pt x="1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6642348" y="2692767"/>
                <a:ext cx="37396" cy="43120"/>
              </a:xfrm>
              <a:custGeom>
                <a:avLst/>
                <a:gdLst>
                  <a:gd name="T0" fmla="*/ 56 w 99"/>
                  <a:gd name="T1" fmla="*/ 2 h 70"/>
                  <a:gd name="T2" fmla="*/ 69 w 99"/>
                  <a:gd name="T3" fmla="*/ 0 h 70"/>
                  <a:gd name="T4" fmla="*/ 78 w 99"/>
                  <a:gd name="T5" fmla="*/ 0 h 70"/>
                  <a:gd name="T6" fmla="*/ 91 w 99"/>
                  <a:gd name="T7" fmla="*/ 10 h 70"/>
                  <a:gd name="T8" fmla="*/ 99 w 99"/>
                  <a:gd name="T9" fmla="*/ 23 h 70"/>
                  <a:gd name="T10" fmla="*/ 56 w 99"/>
                  <a:gd name="T11" fmla="*/ 39 h 70"/>
                  <a:gd name="T12" fmla="*/ 39 w 99"/>
                  <a:gd name="T13" fmla="*/ 57 h 70"/>
                  <a:gd name="T14" fmla="*/ 26 w 99"/>
                  <a:gd name="T15" fmla="*/ 70 h 70"/>
                  <a:gd name="T16" fmla="*/ 0 w 99"/>
                  <a:gd name="T17" fmla="*/ 67 h 70"/>
                  <a:gd name="T18" fmla="*/ 4 w 99"/>
                  <a:gd name="T19" fmla="*/ 52 h 70"/>
                  <a:gd name="T20" fmla="*/ 17 w 99"/>
                  <a:gd name="T21" fmla="*/ 33 h 70"/>
                  <a:gd name="T22" fmla="*/ 35 w 99"/>
                  <a:gd name="T23" fmla="*/ 15 h 70"/>
                  <a:gd name="T24" fmla="*/ 56 w 99"/>
                  <a:gd name="T2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0">
                    <a:moveTo>
                      <a:pt x="56" y="2"/>
                    </a:moveTo>
                    <a:lnTo>
                      <a:pt x="69" y="0"/>
                    </a:lnTo>
                    <a:lnTo>
                      <a:pt x="78" y="0"/>
                    </a:lnTo>
                    <a:lnTo>
                      <a:pt x="91" y="10"/>
                    </a:lnTo>
                    <a:lnTo>
                      <a:pt x="99" y="23"/>
                    </a:lnTo>
                    <a:lnTo>
                      <a:pt x="56" y="39"/>
                    </a:lnTo>
                    <a:lnTo>
                      <a:pt x="39" y="57"/>
                    </a:lnTo>
                    <a:lnTo>
                      <a:pt x="26" y="7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7" y="33"/>
                    </a:lnTo>
                    <a:lnTo>
                      <a:pt x="35" y="15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6661991" y="2716791"/>
                <a:ext cx="249307" cy="86240"/>
              </a:xfrm>
              <a:custGeom>
                <a:avLst/>
                <a:gdLst>
                  <a:gd name="T0" fmla="*/ 660 w 660"/>
                  <a:gd name="T1" fmla="*/ 28 h 140"/>
                  <a:gd name="T2" fmla="*/ 642 w 660"/>
                  <a:gd name="T3" fmla="*/ 44 h 140"/>
                  <a:gd name="T4" fmla="*/ 621 w 660"/>
                  <a:gd name="T5" fmla="*/ 62 h 140"/>
                  <a:gd name="T6" fmla="*/ 599 w 660"/>
                  <a:gd name="T7" fmla="*/ 78 h 140"/>
                  <a:gd name="T8" fmla="*/ 573 w 660"/>
                  <a:gd name="T9" fmla="*/ 88 h 140"/>
                  <a:gd name="T10" fmla="*/ 560 w 660"/>
                  <a:gd name="T11" fmla="*/ 85 h 140"/>
                  <a:gd name="T12" fmla="*/ 552 w 660"/>
                  <a:gd name="T13" fmla="*/ 83 h 140"/>
                  <a:gd name="T14" fmla="*/ 543 w 660"/>
                  <a:gd name="T15" fmla="*/ 78 h 140"/>
                  <a:gd name="T16" fmla="*/ 535 w 660"/>
                  <a:gd name="T17" fmla="*/ 72 h 140"/>
                  <a:gd name="T18" fmla="*/ 496 w 660"/>
                  <a:gd name="T19" fmla="*/ 85 h 140"/>
                  <a:gd name="T20" fmla="*/ 457 w 660"/>
                  <a:gd name="T21" fmla="*/ 96 h 140"/>
                  <a:gd name="T22" fmla="*/ 414 w 660"/>
                  <a:gd name="T23" fmla="*/ 106 h 140"/>
                  <a:gd name="T24" fmla="*/ 371 w 660"/>
                  <a:gd name="T25" fmla="*/ 111 h 140"/>
                  <a:gd name="T26" fmla="*/ 328 w 660"/>
                  <a:gd name="T27" fmla="*/ 117 h 140"/>
                  <a:gd name="T28" fmla="*/ 280 w 660"/>
                  <a:gd name="T29" fmla="*/ 119 h 140"/>
                  <a:gd name="T30" fmla="*/ 237 w 660"/>
                  <a:gd name="T31" fmla="*/ 117 h 140"/>
                  <a:gd name="T32" fmla="*/ 194 w 660"/>
                  <a:gd name="T33" fmla="*/ 111 h 140"/>
                  <a:gd name="T34" fmla="*/ 202 w 660"/>
                  <a:gd name="T35" fmla="*/ 140 h 140"/>
                  <a:gd name="T36" fmla="*/ 168 w 660"/>
                  <a:gd name="T37" fmla="*/ 140 h 140"/>
                  <a:gd name="T38" fmla="*/ 138 w 660"/>
                  <a:gd name="T39" fmla="*/ 135 h 140"/>
                  <a:gd name="T40" fmla="*/ 116 w 660"/>
                  <a:gd name="T41" fmla="*/ 124 h 140"/>
                  <a:gd name="T42" fmla="*/ 95 w 660"/>
                  <a:gd name="T43" fmla="*/ 111 h 140"/>
                  <a:gd name="T44" fmla="*/ 77 w 660"/>
                  <a:gd name="T45" fmla="*/ 98 h 140"/>
                  <a:gd name="T46" fmla="*/ 56 w 660"/>
                  <a:gd name="T47" fmla="*/ 85 h 140"/>
                  <a:gd name="T48" fmla="*/ 30 w 660"/>
                  <a:gd name="T49" fmla="*/ 75 h 140"/>
                  <a:gd name="T50" fmla="*/ 0 w 660"/>
                  <a:gd name="T51" fmla="*/ 67 h 140"/>
                  <a:gd name="T52" fmla="*/ 13 w 660"/>
                  <a:gd name="T53" fmla="*/ 54 h 140"/>
                  <a:gd name="T54" fmla="*/ 30 w 660"/>
                  <a:gd name="T55" fmla="*/ 44 h 140"/>
                  <a:gd name="T56" fmla="*/ 52 w 660"/>
                  <a:gd name="T57" fmla="*/ 36 h 140"/>
                  <a:gd name="T58" fmla="*/ 73 w 660"/>
                  <a:gd name="T59" fmla="*/ 26 h 140"/>
                  <a:gd name="T60" fmla="*/ 146 w 660"/>
                  <a:gd name="T61" fmla="*/ 20 h 140"/>
                  <a:gd name="T62" fmla="*/ 224 w 660"/>
                  <a:gd name="T63" fmla="*/ 15 h 140"/>
                  <a:gd name="T64" fmla="*/ 297 w 660"/>
                  <a:gd name="T65" fmla="*/ 7 h 140"/>
                  <a:gd name="T66" fmla="*/ 375 w 660"/>
                  <a:gd name="T67" fmla="*/ 2 h 140"/>
                  <a:gd name="T68" fmla="*/ 448 w 660"/>
                  <a:gd name="T69" fmla="*/ 0 h 140"/>
                  <a:gd name="T70" fmla="*/ 522 w 660"/>
                  <a:gd name="T71" fmla="*/ 2 h 140"/>
                  <a:gd name="T72" fmla="*/ 591 w 660"/>
                  <a:gd name="T73" fmla="*/ 13 h 140"/>
                  <a:gd name="T74" fmla="*/ 660 w 660"/>
                  <a:gd name="T75" fmla="*/ 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0" h="140">
                    <a:moveTo>
                      <a:pt x="660" y="28"/>
                    </a:moveTo>
                    <a:lnTo>
                      <a:pt x="642" y="44"/>
                    </a:lnTo>
                    <a:lnTo>
                      <a:pt x="621" y="62"/>
                    </a:lnTo>
                    <a:lnTo>
                      <a:pt x="599" y="78"/>
                    </a:lnTo>
                    <a:lnTo>
                      <a:pt x="573" y="88"/>
                    </a:lnTo>
                    <a:lnTo>
                      <a:pt x="560" y="85"/>
                    </a:lnTo>
                    <a:lnTo>
                      <a:pt x="552" y="83"/>
                    </a:lnTo>
                    <a:lnTo>
                      <a:pt x="543" y="78"/>
                    </a:lnTo>
                    <a:lnTo>
                      <a:pt x="535" y="72"/>
                    </a:lnTo>
                    <a:lnTo>
                      <a:pt x="496" y="85"/>
                    </a:lnTo>
                    <a:lnTo>
                      <a:pt x="457" y="96"/>
                    </a:lnTo>
                    <a:lnTo>
                      <a:pt x="414" y="106"/>
                    </a:lnTo>
                    <a:lnTo>
                      <a:pt x="371" y="111"/>
                    </a:lnTo>
                    <a:lnTo>
                      <a:pt x="328" y="117"/>
                    </a:lnTo>
                    <a:lnTo>
                      <a:pt x="280" y="119"/>
                    </a:lnTo>
                    <a:lnTo>
                      <a:pt x="237" y="117"/>
                    </a:lnTo>
                    <a:lnTo>
                      <a:pt x="194" y="111"/>
                    </a:lnTo>
                    <a:lnTo>
                      <a:pt x="202" y="140"/>
                    </a:lnTo>
                    <a:lnTo>
                      <a:pt x="168" y="140"/>
                    </a:lnTo>
                    <a:lnTo>
                      <a:pt x="138" y="135"/>
                    </a:lnTo>
                    <a:lnTo>
                      <a:pt x="116" y="124"/>
                    </a:lnTo>
                    <a:lnTo>
                      <a:pt x="95" y="111"/>
                    </a:lnTo>
                    <a:lnTo>
                      <a:pt x="77" y="98"/>
                    </a:lnTo>
                    <a:lnTo>
                      <a:pt x="56" y="85"/>
                    </a:lnTo>
                    <a:lnTo>
                      <a:pt x="30" y="75"/>
                    </a:lnTo>
                    <a:lnTo>
                      <a:pt x="0" y="67"/>
                    </a:lnTo>
                    <a:lnTo>
                      <a:pt x="13" y="54"/>
                    </a:lnTo>
                    <a:lnTo>
                      <a:pt x="30" y="44"/>
                    </a:lnTo>
                    <a:lnTo>
                      <a:pt x="52" y="36"/>
                    </a:lnTo>
                    <a:lnTo>
                      <a:pt x="73" y="26"/>
                    </a:lnTo>
                    <a:lnTo>
                      <a:pt x="146" y="20"/>
                    </a:lnTo>
                    <a:lnTo>
                      <a:pt x="224" y="15"/>
                    </a:lnTo>
                    <a:lnTo>
                      <a:pt x="297" y="7"/>
                    </a:lnTo>
                    <a:lnTo>
                      <a:pt x="375" y="2"/>
                    </a:lnTo>
                    <a:lnTo>
                      <a:pt x="448" y="0"/>
                    </a:lnTo>
                    <a:lnTo>
                      <a:pt x="522" y="2"/>
                    </a:lnTo>
                    <a:lnTo>
                      <a:pt x="591" y="13"/>
                    </a:lnTo>
                    <a:lnTo>
                      <a:pt x="6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"/>
              <p:cNvSpPr>
                <a:spLocks/>
              </p:cNvSpPr>
              <p:nvPr/>
            </p:nvSpPr>
            <p:spPr bwMode="auto">
              <a:xfrm>
                <a:off x="6704297" y="2742047"/>
                <a:ext cx="140141" cy="28952"/>
              </a:xfrm>
              <a:custGeom>
                <a:avLst/>
                <a:gdLst>
                  <a:gd name="T0" fmla="*/ 371 w 371"/>
                  <a:gd name="T1" fmla="*/ 0 h 47"/>
                  <a:gd name="T2" fmla="*/ 341 w 371"/>
                  <a:gd name="T3" fmla="*/ 16 h 47"/>
                  <a:gd name="T4" fmla="*/ 302 w 371"/>
                  <a:gd name="T5" fmla="*/ 29 h 47"/>
                  <a:gd name="T6" fmla="*/ 259 w 371"/>
                  <a:gd name="T7" fmla="*/ 37 h 47"/>
                  <a:gd name="T8" fmla="*/ 216 w 371"/>
                  <a:gd name="T9" fmla="*/ 44 h 47"/>
                  <a:gd name="T10" fmla="*/ 168 w 371"/>
                  <a:gd name="T11" fmla="*/ 47 h 47"/>
                  <a:gd name="T12" fmla="*/ 125 w 371"/>
                  <a:gd name="T13" fmla="*/ 47 h 47"/>
                  <a:gd name="T14" fmla="*/ 82 w 371"/>
                  <a:gd name="T15" fmla="*/ 42 h 47"/>
                  <a:gd name="T16" fmla="*/ 39 w 371"/>
                  <a:gd name="T17" fmla="*/ 31 h 47"/>
                  <a:gd name="T18" fmla="*/ 0 w 371"/>
                  <a:gd name="T19" fmla="*/ 18 h 47"/>
                  <a:gd name="T20" fmla="*/ 43 w 371"/>
                  <a:gd name="T21" fmla="*/ 11 h 47"/>
                  <a:gd name="T22" fmla="*/ 86 w 371"/>
                  <a:gd name="T23" fmla="*/ 5 h 47"/>
                  <a:gd name="T24" fmla="*/ 134 w 371"/>
                  <a:gd name="T25" fmla="*/ 3 h 47"/>
                  <a:gd name="T26" fmla="*/ 181 w 371"/>
                  <a:gd name="T27" fmla="*/ 3 h 47"/>
                  <a:gd name="T28" fmla="*/ 229 w 371"/>
                  <a:gd name="T29" fmla="*/ 3 h 47"/>
                  <a:gd name="T30" fmla="*/ 276 w 371"/>
                  <a:gd name="T31" fmla="*/ 3 h 47"/>
                  <a:gd name="T32" fmla="*/ 323 w 371"/>
                  <a:gd name="T33" fmla="*/ 3 h 47"/>
                  <a:gd name="T34" fmla="*/ 371 w 371"/>
                  <a:gd name="T3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1" h="47">
                    <a:moveTo>
                      <a:pt x="371" y="0"/>
                    </a:moveTo>
                    <a:lnTo>
                      <a:pt x="341" y="16"/>
                    </a:lnTo>
                    <a:lnTo>
                      <a:pt x="302" y="29"/>
                    </a:lnTo>
                    <a:lnTo>
                      <a:pt x="259" y="37"/>
                    </a:lnTo>
                    <a:lnTo>
                      <a:pt x="216" y="44"/>
                    </a:lnTo>
                    <a:lnTo>
                      <a:pt x="168" y="47"/>
                    </a:lnTo>
                    <a:lnTo>
                      <a:pt x="125" y="47"/>
                    </a:lnTo>
                    <a:lnTo>
                      <a:pt x="82" y="42"/>
                    </a:lnTo>
                    <a:lnTo>
                      <a:pt x="39" y="31"/>
                    </a:lnTo>
                    <a:lnTo>
                      <a:pt x="0" y="18"/>
                    </a:lnTo>
                    <a:lnTo>
                      <a:pt x="43" y="11"/>
                    </a:lnTo>
                    <a:lnTo>
                      <a:pt x="86" y="5"/>
                    </a:lnTo>
                    <a:lnTo>
                      <a:pt x="134" y="3"/>
                    </a:lnTo>
                    <a:lnTo>
                      <a:pt x="181" y="3"/>
                    </a:lnTo>
                    <a:lnTo>
                      <a:pt x="229" y="3"/>
                    </a:lnTo>
                    <a:lnTo>
                      <a:pt x="276" y="3"/>
                    </a:lnTo>
                    <a:lnTo>
                      <a:pt x="323" y="3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8"/>
              <p:cNvSpPr>
                <a:spLocks/>
              </p:cNvSpPr>
              <p:nvPr/>
            </p:nvSpPr>
            <p:spPr bwMode="auto">
              <a:xfrm>
                <a:off x="6725450" y="2785167"/>
                <a:ext cx="136741" cy="68992"/>
              </a:xfrm>
              <a:custGeom>
                <a:avLst/>
                <a:gdLst>
                  <a:gd name="T0" fmla="*/ 362 w 362"/>
                  <a:gd name="T1" fmla="*/ 19 h 112"/>
                  <a:gd name="T2" fmla="*/ 263 w 362"/>
                  <a:gd name="T3" fmla="*/ 58 h 112"/>
                  <a:gd name="T4" fmla="*/ 285 w 362"/>
                  <a:gd name="T5" fmla="*/ 60 h 112"/>
                  <a:gd name="T6" fmla="*/ 302 w 362"/>
                  <a:gd name="T7" fmla="*/ 63 h 112"/>
                  <a:gd name="T8" fmla="*/ 319 w 362"/>
                  <a:gd name="T9" fmla="*/ 68 h 112"/>
                  <a:gd name="T10" fmla="*/ 328 w 362"/>
                  <a:gd name="T11" fmla="*/ 78 h 112"/>
                  <a:gd name="T12" fmla="*/ 315 w 362"/>
                  <a:gd name="T13" fmla="*/ 86 h 112"/>
                  <a:gd name="T14" fmla="*/ 302 w 362"/>
                  <a:gd name="T15" fmla="*/ 91 h 112"/>
                  <a:gd name="T16" fmla="*/ 285 w 362"/>
                  <a:gd name="T17" fmla="*/ 91 h 112"/>
                  <a:gd name="T18" fmla="*/ 267 w 362"/>
                  <a:gd name="T19" fmla="*/ 91 h 112"/>
                  <a:gd name="T20" fmla="*/ 250 w 362"/>
                  <a:gd name="T21" fmla="*/ 89 h 112"/>
                  <a:gd name="T22" fmla="*/ 233 w 362"/>
                  <a:gd name="T23" fmla="*/ 86 h 112"/>
                  <a:gd name="T24" fmla="*/ 216 w 362"/>
                  <a:gd name="T25" fmla="*/ 84 h 112"/>
                  <a:gd name="T26" fmla="*/ 198 w 362"/>
                  <a:gd name="T27" fmla="*/ 84 h 112"/>
                  <a:gd name="T28" fmla="*/ 177 w 362"/>
                  <a:gd name="T29" fmla="*/ 84 h 112"/>
                  <a:gd name="T30" fmla="*/ 155 w 362"/>
                  <a:gd name="T31" fmla="*/ 84 h 112"/>
                  <a:gd name="T32" fmla="*/ 134 w 362"/>
                  <a:gd name="T33" fmla="*/ 86 h 112"/>
                  <a:gd name="T34" fmla="*/ 108 w 362"/>
                  <a:gd name="T35" fmla="*/ 91 h 112"/>
                  <a:gd name="T36" fmla="*/ 86 w 362"/>
                  <a:gd name="T37" fmla="*/ 97 h 112"/>
                  <a:gd name="T38" fmla="*/ 60 w 362"/>
                  <a:gd name="T39" fmla="*/ 102 h 112"/>
                  <a:gd name="T40" fmla="*/ 39 w 362"/>
                  <a:gd name="T41" fmla="*/ 107 h 112"/>
                  <a:gd name="T42" fmla="*/ 17 w 362"/>
                  <a:gd name="T43" fmla="*/ 112 h 112"/>
                  <a:gd name="T44" fmla="*/ 9 w 362"/>
                  <a:gd name="T45" fmla="*/ 107 h 112"/>
                  <a:gd name="T46" fmla="*/ 4 w 362"/>
                  <a:gd name="T47" fmla="*/ 102 h 112"/>
                  <a:gd name="T48" fmla="*/ 0 w 362"/>
                  <a:gd name="T49" fmla="*/ 97 h 112"/>
                  <a:gd name="T50" fmla="*/ 0 w 362"/>
                  <a:gd name="T51" fmla="*/ 89 h 112"/>
                  <a:gd name="T52" fmla="*/ 22 w 362"/>
                  <a:gd name="T53" fmla="*/ 84 h 112"/>
                  <a:gd name="T54" fmla="*/ 43 w 362"/>
                  <a:gd name="T55" fmla="*/ 78 h 112"/>
                  <a:gd name="T56" fmla="*/ 69 w 362"/>
                  <a:gd name="T57" fmla="*/ 73 h 112"/>
                  <a:gd name="T58" fmla="*/ 95 w 362"/>
                  <a:gd name="T59" fmla="*/ 68 h 112"/>
                  <a:gd name="T60" fmla="*/ 112 w 362"/>
                  <a:gd name="T61" fmla="*/ 63 h 112"/>
                  <a:gd name="T62" fmla="*/ 129 w 362"/>
                  <a:gd name="T63" fmla="*/ 55 h 112"/>
                  <a:gd name="T64" fmla="*/ 138 w 362"/>
                  <a:gd name="T65" fmla="*/ 45 h 112"/>
                  <a:gd name="T66" fmla="*/ 134 w 362"/>
                  <a:gd name="T67" fmla="*/ 32 h 112"/>
                  <a:gd name="T68" fmla="*/ 160 w 362"/>
                  <a:gd name="T69" fmla="*/ 29 h 112"/>
                  <a:gd name="T70" fmla="*/ 185 w 362"/>
                  <a:gd name="T71" fmla="*/ 26 h 112"/>
                  <a:gd name="T72" fmla="*/ 211 w 362"/>
                  <a:gd name="T73" fmla="*/ 26 h 112"/>
                  <a:gd name="T74" fmla="*/ 237 w 362"/>
                  <a:gd name="T75" fmla="*/ 24 h 112"/>
                  <a:gd name="T76" fmla="*/ 263 w 362"/>
                  <a:gd name="T77" fmla="*/ 21 h 112"/>
                  <a:gd name="T78" fmla="*/ 289 w 362"/>
                  <a:gd name="T79" fmla="*/ 16 h 112"/>
                  <a:gd name="T80" fmla="*/ 311 w 362"/>
                  <a:gd name="T81" fmla="*/ 11 h 112"/>
                  <a:gd name="T82" fmla="*/ 332 w 362"/>
                  <a:gd name="T83" fmla="*/ 0 h 112"/>
                  <a:gd name="T84" fmla="*/ 341 w 362"/>
                  <a:gd name="T85" fmla="*/ 3 h 112"/>
                  <a:gd name="T86" fmla="*/ 354 w 362"/>
                  <a:gd name="T87" fmla="*/ 6 h 112"/>
                  <a:gd name="T88" fmla="*/ 362 w 362"/>
                  <a:gd name="T89" fmla="*/ 11 h 112"/>
                  <a:gd name="T90" fmla="*/ 362 w 362"/>
                  <a:gd name="T91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2" h="112">
                    <a:moveTo>
                      <a:pt x="362" y="19"/>
                    </a:moveTo>
                    <a:lnTo>
                      <a:pt x="263" y="58"/>
                    </a:lnTo>
                    <a:lnTo>
                      <a:pt x="285" y="60"/>
                    </a:lnTo>
                    <a:lnTo>
                      <a:pt x="302" y="63"/>
                    </a:lnTo>
                    <a:lnTo>
                      <a:pt x="319" y="68"/>
                    </a:lnTo>
                    <a:lnTo>
                      <a:pt x="328" y="78"/>
                    </a:lnTo>
                    <a:lnTo>
                      <a:pt x="315" y="86"/>
                    </a:lnTo>
                    <a:lnTo>
                      <a:pt x="302" y="91"/>
                    </a:lnTo>
                    <a:lnTo>
                      <a:pt x="285" y="91"/>
                    </a:lnTo>
                    <a:lnTo>
                      <a:pt x="267" y="91"/>
                    </a:lnTo>
                    <a:lnTo>
                      <a:pt x="250" y="89"/>
                    </a:lnTo>
                    <a:lnTo>
                      <a:pt x="233" y="86"/>
                    </a:lnTo>
                    <a:lnTo>
                      <a:pt x="216" y="84"/>
                    </a:lnTo>
                    <a:lnTo>
                      <a:pt x="198" y="84"/>
                    </a:lnTo>
                    <a:lnTo>
                      <a:pt x="177" y="84"/>
                    </a:lnTo>
                    <a:lnTo>
                      <a:pt x="155" y="84"/>
                    </a:lnTo>
                    <a:lnTo>
                      <a:pt x="134" y="86"/>
                    </a:lnTo>
                    <a:lnTo>
                      <a:pt x="108" y="91"/>
                    </a:lnTo>
                    <a:lnTo>
                      <a:pt x="86" y="97"/>
                    </a:lnTo>
                    <a:lnTo>
                      <a:pt x="60" y="102"/>
                    </a:lnTo>
                    <a:lnTo>
                      <a:pt x="39" y="107"/>
                    </a:lnTo>
                    <a:lnTo>
                      <a:pt x="17" y="112"/>
                    </a:lnTo>
                    <a:lnTo>
                      <a:pt x="9" y="107"/>
                    </a:lnTo>
                    <a:lnTo>
                      <a:pt x="4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2" y="84"/>
                    </a:lnTo>
                    <a:lnTo>
                      <a:pt x="43" y="78"/>
                    </a:lnTo>
                    <a:lnTo>
                      <a:pt x="69" y="73"/>
                    </a:lnTo>
                    <a:lnTo>
                      <a:pt x="95" y="68"/>
                    </a:lnTo>
                    <a:lnTo>
                      <a:pt x="112" y="63"/>
                    </a:lnTo>
                    <a:lnTo>
                      <a:pt x="129" y="55"/>
                    </a:lnTo>
                    <a:lnTo>
                      <a:pt x="138" y="45"/>
                    </a:lnTo>
                    <a:lnTo>
                      <a:pt x="134" y="32"/>
                    </a:lnTo>
                    <a:lnTo>
                      <a:pt x="160" y="29"/>
                    </a:lnTo>
                    <a:lnTo>
                      <a:pt x="185" y="26"/>
                    </a:lnTo>
                    <a:lnTo>
                      <a:pt x="211" y="26"/>
                    </a:lnTo>
                    <a:lnTo>
                      <a:pt x="237" y="24"/>
                    </a:lnTo>
                    <a:lnTo>
                      <a:pt x="263" y="21"/>
                    </a:lnTo>
                    <a:lnTo>
                      <a:pt x="289" y="16"/>
                    </a:lnTo>
                    <a:lnTo>
                      <a:pt x="311" y="11"/>
                    </a:lnTo>
                    <a:lnTo>
                      <a:pt x="332" y="0"/>
                    </a:lnTo>
                    <a:lnTo>
                      <a:pt x="341" y="3"/>
                    </a:lnTo>
                    <a:lnTo>
                      <a:pt x="354" y="6"/>
                    </a:lnTo>
                    <a:lnTo>
                      <a:pt x="362" y="11"/>
                    </a:lnTo>
                    <a:lnTo>
                      <a:pt x="36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6875412" y="2867094"/>
                <a:ext cx="224754" cy="392390"/>
              </a:xfrm>
              <a:custGeom>
                <a:avLst/>
                <a:gdLst>
                  <a:gd name="T0" fmla="*/ 272 w 595"/>
                  <a:gd name="T1" fmla="*/ 481 h 637"/>
                  <a:gd name="T2" fmla="*/ 250 w 595"/>
                  <a:gd name="T3" fmla="*/ 520 h 637"/>
                  <a:gd name="T4" fmla="*/ 228 w 595"/>
                  <a:gd name="T5" fmla="*/ 559 h 637"/>
                  <a:gd name="T6" fmla="*/ 203 w 595"/>
                  <a:gd name="T7" fmla="*/ 598 h 637"/>
                  <a:gd name="T8" fmla="*/ 181 w 595"/>
                  <a:gd name="T9" fmla="*/ 637 h 637"/>
                  <a:gd name="T10" fmla="*/ 138 w 595"/>
                  <a:gd name="T11" fmla="*/ 590 h 637"/>
                  <a:gd name="T12" fmla="*/ 112 w 595"/>
                  <a:gd name="T13" fmla="*/ 544 h 637"/>
                  <a:gd name="T14" fmla="*/ 103 w 595"/>
                  <a:gd name="T15" fmla="*/ 494 h 637"/>
                  <a:gd name="T16" fmla="*/ 99 w 595"/>
                  <a:gd name="T17" fmla="*/ 450 h 637"/>
                  <a:gd name="T18" fmla="*/ 95 w 595"/>
                  <a:gd name="T19" fmla="*/ 406 h 637"/>
                  <a:gd name="T20" fmla="*/ 82 w 595"/>
                  <a:gd name="T21" fmla="*/ 367 h 637"/>
                  <a:gd name="T22" fmla="*/ 52 w 595"/>
                  <a:gd name="T23" fmla="*/ 333 h 637"/>
                  <a:gd name="T24" fmla="*/ 0 w 595"/>
                  <a:gd name="T25" fmla="*/ 302 h 637"/>
                  <a:gd name="T26" fmla="*/ 82 w 595"/>
                  <a:gd name="T27" fmla="*/ 273 h 637"/>
                  <a:gd name="T28" fmla="*/ 164 w 595"/>
                  <a:gd name="T29" fmla="*/ 244 h 637"/>
                  <a:gd name="T30" fmla="*/ 246 w 595"/>
                  <a:gd name="T31" fmla="*/ 211 h 637"/>
                  <a:gd name="T32" fmla="*/ 323 w 595"/>
                  <a:gd name="T33" fmla="*/ 177 h 637"/>
                  <a:gd name="T34" fmla="*/ 397 w 595"/>
                  <a:gd name="T35" fmla="*/ 138 h 637"/>
                  <a:gd name="T36" fmla="*/ 466 w 595"/>
                  <a:gd name="T37" fmla="*/ 96 h 637"/>
                  <a:gd name="T38" fmla="*/ 535 w 595"/>
                  <a:gd name="T39" fmla="*/ 49 h 637"/>
                  <a:gd name="T40" fmla="*/ 595 w 595"/>
                  <a:gd name="T41" fmla="*/ 0 h 637"/>
                  <a:gd name="T42" fmla="*/ 569 w 595"/>
                  <a:gd name="T43" fmla="*/ 62 h 637"/>
                  <a:gd name="T44" fmla="*/ 539 w 595"/>
                  <a:gd name="T45" fmla="*/ 125 h 637"/>
                  <a:gd name="T46" fmla="*/ 500 w 595"/>
                  <a:gd name="T47" fmla="*/ 187 h 637"/>
                  <a:gd name="T48" fmla="*/ 461 w 595"/>
                  <a:gd name="T49" fmla="*/ 247 h 637"/>
                  <a:gd name="T50" fmla="*/ 418 w 595"/>
                  <a:gd name="T51" fmla="*/ 307 h 637"/>
                  <a:gd name="T52" fmla="*/ 371 w 595"/>
                  <a:gd name="T53" fmla="*/ 364 h 637"/>
                  <a:gd name="T54" fmla="*/ 323 w 595"/>
                  <a:gd name="T55" fmla="*/ 424 h 637"/>
                  <a:gd name="T56" fmla="*/ 272 w 595"/>
                  <a:gd name="T57" fmla="*/ 48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5" h="637">
                    <a:moveTo>
                      <a:pt x="272" y="481"/>
                    </a:moveTo>
                    <a:lnTo>
                      <a:pt x="250" y="520"/>
                    </a:lnTo>
                    <a:lnTo>
                      <a:pt x="228" y="559"/>
                    </a:lnTo>
                    <a:lnTo>
                      <a:pt x="203" y="598"/>
                    </a:lnTo>
                    <a:lnTo>
                      <a:pt x="181" y="637"/>
                    </a:lnTo>
                    <a:lnTo>
                      <a:pt x="138" y="590"/>
                    </a:lnTo>
                    <a:lnTo>
                      <a:pt x="112" y="544"/>
                    </a:lnTo>
                    <a:lnTo>
                      <a:pt x="103" y="494"/>
                    </a:lnTo>
                    <a:lnTo>
                      <a:pt x="99" y="450"/>
                    </a:lnTo>
                    <a:lnTo>
                      <a:pt x="95" y="406"/>
                    </a:lnTo>
                    <a:lnTo>
                      <a:pt x="82" y="367"/>
                    </a:lnTo>
                    <a:lnTo>
                      <a:pt x="52" y="333"/>
                    </a:lnTo>
                    <a:lnTo>
                      <a:pt x="0" y="302"/>
                    </a:lnTo>
                    <a:lnTo>
                      <a:pt x="82" y="273"/>
                    </a:lnTo>
                    <a:lnTo>
                      <a:pt x="164" y="244"/>
                    </a:lnTo>
                    <a:lnTo>
                      <a:pt x="246" y="211"/>
                    </a:lnTo>
                    <a:lnTo>
                      <a:pt x="323" y="177"/>
                    </a:lnTo>
                    <a:lnTo>
                      <a:pt x="397" y="138"/>
                    </a:lnTo>
                    <a:lnTo>
                      <a:pt x="466" y="96"/>
                    </a:lnTo>
                    <a:lnTo>
                      <a:pt x="535" y="49"/>
                    </a:lnTo>
                    <a:lnTo>
                      <a:pt x="595" y="0"/>
                    </a:lnTo>
                    <a:lnTo>
                      <a:pt x="569" y="62"/>
                    </a:lnTo>
                    <a:lnTo>
                      <a:pt x="539" y="125"/>
                    </a:lnTo>
                    <a:lnTo>
                      <a:pt x="500" y="187"/>
                    </a:lnTo>
                    <a:lnTo>
                      <a:pt x="461" y="247"/>
                    </a:lnTo>
                    <a:lnTo>
                      <a:pt x="418" y="307"/>
                    </a:lnTo>
                    <a:lnTo>
                      <a:pt x="371" y="364"/>
                    </a:lnTo>
                    <a:lnTo>
                      <a:pt x="323" y="424"/>
                    </a:lnTo>
                    <a:lnTo>
                      <a:pt x="272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6741693" y="3001382"/>
                <a:ext cx="53639" cy="226071"/>
              </a:xfrm>
              <a:custGeom>
                <a:avLst/>
                <a:gdLst>
                  <a:gd name="T0" fmla="*/ 142 w 142"/>
                  <a:gd name="T1" fmla="*/ 89 h 367"/>
                  <a:gd name="T2" fmla="*/ 86 w 142"/>
                  <a:gd name="T3" fmla="*/ 151 h 367"/>
                  <a:gd name="T4" fmla="*/ 73 w 142"/>
                  <a:gd name="T5" fmla="*/ 224 h 367"/>
                  <a:gd name="T6" fmla="*/ 69 w 142"/>
                  <a:gd name="T7" fmla="*/ 300 h 367"/>
                  <a:gd name="T8" fmla="*/ 30 w 142"/>
                  <a:gd name="T9" fmla="*/ 367 h 367"/>
                  <a:gd name="T10" fmla="*/ 13 w 142"/>
                  <a:gd name="T11" fmla="*/ 276 h 367"/>
                  <a:gd name="T12" fmla="*/ 0 w 142"/>
                  <a:gd name="T13" fmla="*/ 183 h 367"/>
                  <a:gd name="T14" fmla="*/ 0 w 142"/>
                  <a:gd name="T15" fmla="*/ 91 h 367"/>
                  <a:gd name="T16" fmla="*/ 9 w 142"/>
                  <a:gd name="T17" fmla="*/ 0 h 367"/>
                  <a:gd name="T18" fmla="*/ 22 w 142"/>
                  <a:gd name="T19" fmla="*/ 13 h 367"/>
                  <a:gd name="T20" fmla="*/ 39 w 142"/>
                  <a:gd name="T21" fmla="*/ 24 h 367"/>
                  <a:gd name="T22" fmla="*/ 52 w 142"/>
                  <a:gd name="T23" fmla="*/ 37 h 367"/>
                  <a:gd name="T24" fmla="*/ 69 w 142"/>
                  <a:gd name="T25" fmla="*/ 47 h 367"/>
                  <a:gd name="T26" fmla="*/ 86 w 142"/>
                  <a:gd name="T27" fmla="*/ 58 h 367"/>
                  <a:gd name="T28" fmla="*/ 108 w 142"/>
                  <a:gd name="T29" fmla="*/ 71 h 367"/>
                  <a:gd name="T30" fmla="*/ 125 w 142"/>
                  <a:gd name="T31" fmla="*/ 78 h 367"/>
                  <a:gd name="T32" fmla="*/ 142 w 142"/>
                  <a:gd name="T33" fmla="*/ 8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367">
                    <a:moveTo>
                      <a:pt x="142" y="89"/>
                    </a:moveTo>
                    <a:lnTo>
                      <a:pt x="86" y="151"/>
                    </a:lnTo>
                    <a:lnTo>
                      <a:pt x="73" y="224"/>
                    </a:lnTo>
                    <a:lnTo>
                      <a:pt x="69" y="300"/>
                    </a:lnTo>
                    <a:lnTo>
                      <a:pt x="30" y="367"/>
                    </a:lnTo>
                    <a:lnTo>
                      <a:pt x="13" y="276"/>
                    </a:lnTo>
                    <a:lnTo>
                      <a:pt x="0" y="183"/>
                    </a:lnTo>
                    <a:lnTo>
                      <a:pt x="0" y="91"/>
                    </a:lnTo>
                    <a:lnTo>
                      <a:pt x="9" y="0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2" y="37"/>
                    </a:lnTo>
                    <a:lnTo>
                      <a:pt x="69" y="47"/>
                    </a:lnTo>
                    <a:lnTo>
                      <a:pt x="86" y="58"/>
                    </a:lnTo>
                    <a:lnTo>
                      <a:pt x="108" y="71"/>
                    </a:lnTo>
                    <a:lnTo>
                      <a:pt x="125" y="78"/>
                    </a:lnTo>
                    <a:lnTo>
                      <a:pt x="14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6790799" y="3067293"/>
                <a:ext cx="89524" cy="123199"/>
              </a:xfrm>
              <a:custGeom>
                <a:avLst/>
                <a:gdLst>
                  <a:gd name="T0" fmla="*/ 198 w 237"/>
                  <a:gd name="T1" fmla="*/ 24 h 200"/>
                  <a:gd name="T2" fmla="*/ 215 w 237"/>
                  <a:gd name="T3" fmla="*/ 37 h 200"/>
                  <a:gd name="T4" fmla="*/ 232 w 237"/>
                  <a:gd name="T5" fmla="*/ 50 h 200"/>
                  <a:gd name="T6" fmla="*/ 237 w 237"/>
                  <a:gd name="T7" fmla="*/ 65 h 200"/>
                  <a:gd name="T8" fmla="*/ 224 w 237"/>
                  <a:gd name="T9" fmla="*/ 81 h 200"/>
                  <a:gd name="T10" fmla="*/ 219 w 237"/>
                  <a:gd name="T11" fmla="*/ 102 h 200"/>
                  <a:gd name="T12" fmla="*/ 211 w 237"/>
                  <a:gd name="T13" fmla="*/ 122 h 200"/>
                  <a:gd name="T14" fmla="*/ 202 w 237"/>
                  <a:gd name="T15" fmla="*/ 143 h 200"/>
                  <a:gd name="T16" fmla="*/ 189 w 237"/>
                  <a:gd name="T17" fmla="*/ 164 h 200"/>
                  <a:gd name="T18" fmla="*/ 168 w 237"/>
                  <a:gd name="T19" fmla="*/ 180 h 200"/>
                  <a:gd name="T20" fmla="*/ 142 w 237"/>
                  <a:gd name="T21" fmla="*/ 193 h 200"/>
                  <a:gd name="T22" fmla="*/ 107 w 237"/>
                  <a:gd name="T23" fmla="*/ 198 h 200"/>
                  <a:gd name="T24" fmla="*/ 64 w 237"/>
                  <a:gd name="T25" fmla="*/ 200 h 200"/>
                  <a:gd name="T26" fmla="*/ 47 w 237"/>
                  <a:gd name="T27" fmla="*/ 198 h 200"/>
                  <a:gd name="T28" fmla="*/ 34 w 237"/>
                  <a:gd name="T29" fmla="*/ 195 h 200"/>
                  <a:gd name="T30" fmla="*/ 17 w 237"/>
                  <a:gd name="T31" fmla="*/ 187 h 200"/>
                  <a:gd name="T32" fmla="*/ 0 w 237"/>
                  <a:gd name="T33" fmla="*/ 180 h 200"/>
                  <a:gd name="T34" fmla="*/ 12 w 237"/>
                  <a:gd name="T35" fmla="*/ 130 h 200"/>
                  <a:gd name="T36" fmla="*/ 17 w 237"/>
                  <a:gd name="T37" fmla="*/ 81 h 200"/>
                  <a:gd name="T38" fmla="*/ 30 w 237"/>
                  <a:gd name="T39" fmla="*/ 34 h 200"/>
                  <a:gd name="T40" fmla="*/ 73 w 237"/>
                  <a:gd name="T41" fmla="*/ 0 h 200"/>
                  <a:gd name="T42" fmla="*/ 103 w 237"/>
                  <a:gd name="T43" fmla="*/ 5 h 200"/>
                  <a:gd name="T44" fmla="*/ 138 w 237"/>
                  <a:gd name="T45" fmla="*/ 5 h 200"/>
                  <a:gd name="T46" fmla="*/ 172 w 237"/>
                  <a:gd name="T47" fmla="*/ 8 h 200"/>
                  <a:gd name="T48" fmla="*/ 198 w 237"/>
                  <a:gd name="T4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7" h="200">
                    <a:moveTo>
                      <a:pt x="198" y="24"/>
                    </a:moveTo>
                    <a:lnTo>
                      <a:pt x="215" y="37"/>
                    </a:lnTo>
                    <a:lnTo>
                      <a:pt x="232" y="50"/>
                    </a:lnTo>
                    <a:lnTo>
                      <a:pt x="237" y="65"/>
                    </a:lnTo>
                    <a:lnTo>
                      <a:pt x="224" y="81"/>
                    </a:lnTo>
                    <a:lnTo>
                      <a:pt x="219" y="102"/>
                    </a:lnTo>
                    <a:lnTo>
                      <a:pt x="211" y="122"/>
                    </a:lnTo>
                    <a:lnTo>
                      <a:pt x="202" y="143"/>
                    </a:lnTo>
                    <a:lnTo>
                      <a:pt x="189" y="164"/>
                    </a:lnTo>
                    <a:lnTo>
                      <a:pt x="168" y="180"/>
                    </a:lnTo>
                    <a:lnTo>
                      <a:pt x="142" y="193"/>
                    </a:lnTo>
                    <a:lnTo>
                      <a:pt x="107" y="198"/>
                    </a:lnTo>
                    <a:lnTo>
                      <a:pt x="64" y="200"/>
                    </a:lnTo>
                    <a:lnTo>
                      <a:pt x="47" y="198"/>
                    </a:lnTo>
                    <a:lnTo>
                      <a:pt x="34" y="195"/>
                    </a:lnTo>
                    <a:lnTo>
                      <a:pt x="17" y="187"/>
                    </a:lnTo>
                    <a:lnTo>
                      <a:pt x="0" y="180"/>
                    </a:lnTo>
                    <a:lnTo>
                      <a:pt x="12" y="130"/>
                    </a:lnTo>
                    <a:lnTo>
                      <a:pt x="17" y="81"/>
                    </a:lnTo>
                    <a:lnTo>
                      <a:pt x="30" y="34"/>
                    </a:lnTo>
                    <a:lnTo>
                      <a:pt x="73" y="0"/>
                    </a:lnTo>
                    <a:lnTo>
                      <a:pt x="103" y="5"/>
                    </a:lnTo>
                    <a:lnTo>
                      <a:pt x="138" y="5"/>
                    </a:lnTo>
                    <a:lnTo>
                      <a:pt x="172" y="8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005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6868991" y="3154149"/>
                <a:ext cx="68370" cy="320318"/>
              </a:xfrm>
              <a:custGeom>
                <a:avLst/>
                <a:gdLst>
                  <a:gd name="T0" fmla="*/ 181 w 181"/>
                  <a:gd name="T1" fmla="*/ 213 h 520"/>
                  <a:gd name="T2" fmla="*/ 155 w 181"/>
                  <a:gd name="T3" fmla="*/ 288 h 520"/>
                  <a:gd name="T4" fmla="*/ 129 w 181"/>
                  <a:gd name="T5" fmla="*/ 366 h 520"/>
                  <a:gd name="T6" fmla="*/ 103 w 181"/>
                  <a:gd name="T7" fmla="*/ 444 h 520"/>
                  <a:gd name="T8" fmla="*/ 81 w 181"/>
                  <a:gd name="T9" fmla="*/ 520 h 520"/>
                  <a:gd name="T10" fmla="*/ 60 w 181"/>
                  <a:gd name="T11" fmla="*/ 403 h 520"/>
                  <a:gd name="T12" fmla="*/ 25 w 181"/>
                  <a:gd name="T13" fmla="*/ 291 h 520"/>
                  <a:gd name="T14" fmla="*/ 0 w 181"/>
                  <a:gd name="T15" fmla="*/ 182 h 520"/>
                  <a:gd name="T16" fmla="*/ 8 w 181"/>
                  <a:gd name="T17" fmla="*/ 65 h 520"/>
                  <a:gd name="T18" fmla="*/ 51 w 181"/>
                  <a:gd name="T19" fmla="*/ 0 h 520"/>
                  <a:gd name="T20" fmla="*/ 56 w 181"/>
                  <a:gd name="T21" fmla="*/ 31 h 520"/>
                  <a:gd name="T22" fmla="*/ 64 w 181"/>
                  <a:gd name="T23" fmla="*/ 59 h 520"/>
                  <a:gd name="T24" fmla="*/ 77 w 181"/>
                  <a:gd name="T25" fmla="*/ 85 h 520"/>
                  <a:gd name="T26" fmla="*/ 94 w 181"/>
                  <a:gd name="T27" fmla="*/ 111 h 520"/>
                  <a:gd name="T28" fmla="*/ 116 w 181"/>
                  <a:gd name="T29" fmla="*/ 137 h 520"/>
                  <a:gd name="T30" fmla="*/ 138 w 181"/>
                  <a:gd name="T31" fmla="*/ 163 h 520"/>
                  <a:gd name="T32" fmla="*/ 159 w 181"/>
                  <a:gd name="T33" fmla="*/ 187 h 520"/>
                  <a:gd name="T34" fmla="*/ 181 w 181"/>
                  <a:gd name="T35" fmla="*/ 21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1" h="520">
                    <a:moveTo>
                      <a:pt x="181" y="213"/>
                    </a:moveTo>
                    <a:lnTo>
                      <a:pt x="155" y="288"/>
                    </a:lnTo>
                    <a:lnTo>
                      <a:pt x="129" y="366"/>
                    </a:lnTo>
                    <a:lnTo>
                      <a:pt x="103" y="444"/>
                    </a:lnTo>
                    <a:lnTo>
                      <a:pt x="81" y="520"/>
                    </a:lnTo>
                    <a:lnTo>
                      <a:pt x="60" y="403"/>
                    </a:lnTo>
                    <a:lnTo>
                      <a:pt x="25" y="291"/>
                    </a:lnTo>
                    <a:lnTo>
                      <a:pt x="0" y="182"/>
                    </a:lnTo>
                    <a:lnTo>
                      <a:pt x="8" y="65"/>
                    </a:lnTo>
                    <a:lnTo>
                      <a:pt x="51" y="0"/>
                    </a:lnTo>
                    <a:lnTo>
                      <a:pt x="56" y="31"/>
                    </a:lnTo>
                    <a:lnTo>
                      <a:pt x="64" y="59"/>
                    </a:lnTo>
                    <a:lnTo>
                      <a:pt x="77" y="85"/>
                    </a:lnTo>
                    <a:lnTo>
                      <a:pt x="94" y="111"/>
                    </a:lnTo>
                    <a:lnTo>
                      <a:pt x="116" y="137"/>
                    </a:lnTo>
                    <a:lnTo>
                      <a:pt x="138" y="163"/>
                    </a:lnTo>
                    <a:lnTo>
                      <a:pt x="159" y="187"/>
                    </a:lnTo>
                    <a:lnTo>
                      <a:pt x="181" y="2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6754914" y="3211437"/>
                <a:ext cx="32485" cy="165087"/>
              </a:xfrm>
              <a:custGeom>
                <a:avLst/>
                <a:gdLst>
                  <a:gd name="T0" fmla="*/ 64 w 86"/>
                  <a:gd name="T1" fmla="*/ 164 h 268"/>
                  <a:gd name="T2" fmla="*/ 56 w 86"/>
                  <a:gd name="T3" fmla="*/ 190 h 268"/>
                  <a:gd name="T4" fmla="*/ 51 w 86"/>
                  <a:gd name="T5" fmla="*/ 216 h 268"/>
                  <a:gd name="T6" fmla="*/ 47 w 86"/>
                  <a:gd name="T7" fmla="*/ 242 h 268"/>
                  <a:gd name="T8" fmla="*/ 43 w 86"/>
                  <a:gd name="T9" fmla="*/ 268 h 268"/>
                  <a:gd name="T10" fmla="*/ 30 w 86"/>
                  <a:gd name="T11" fmla="*/ 221 h 268"/>
                  <a:gd name="T12" fmla="*/ 25 w 86"/>
                  <a:gd name="T13" fmla="*/ 172 h 268"/>
                  <a:gd name="T14" fmla="*/ 17 w 86"/>
                  <a:gd name="T15" fmla="*/ 122 h 268"/>
                  <a:gd name="T16" fmla="*/ 0 w 86"/>
                  <a:gd name="T17" fmla="*/ 73 h 268"/>
                  <a:gd name="T18" fmla="*/ 21 w 86"/>
                  <a:gd name="T19" fmla="*/ 60 h 268"/>
                  <a:gd name="T20" fmla="*/ 43 w 86"/>
                  <a:gd name="T21" fmla="*/ 42 h 268"/>
                  <a:gd name="T22" fmla="*/ 60 w 86"/>
                  <a:gd name="T23" fmla="*/ 21 h 268"/>
                  <a:gd name="T24" fmla="*/ 73 w 86"/>
                  <a:gd name="T25" fmla="*/ 0 h 268"/>
                  <a:gd name="T26" fmla="*/ 86 w 86"/>
                  <a:gd name="T27" fmla="*/ 39 h 268"/>
                  <a:gd name="T28" fmla="*/ 82 w 86"/>
                  <a:gd name="T29" fmla="*/ 81 h 268"/>
                  <a:gd name="T30" fmla="*/ 69 w 86"/>
                  <a:gd name="T31" fmla="*/ 122 h 268"/>
                  <a:gd name="T32" fmla="*/ 64 w 86"/>
                  <a:gd name="T33" fmla="*/ 1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68">
                    <a:moveTo>
                      <a:pt x="64" y="164"/>
                    </a:moveTo>
                    <a:lnTo>
                      <a:pt x="56" y="190"/>
                    </a:lnTo>
                    <a:lnTo>
                      <a:pt x="51" y="216"/>
                    </a:lnTo>
                    <a:lnTo>
                      <a:pt x="47" y="242"/>
                    </a:lnTo>
                    <a:lnTo>
                      <a:pt x="43" y="268"/>
                    </a:lnTo>
                    <a:lnTo>
                      <a:pt x="30" y="221"/>
                    </a:lnTo>
                    <a:lnTo>
                      <a:pt x="25" y="172"/>
                    </a:lnTo>
                    <a:lnTo>
                      <a:pt x="17" y="122"/>
                    </a:lnTo>
                    <a:lnTo>
                      <a:pt x="0" y="73"/>
                    </a:lnTo>
                    <a:lnTo>
                      <a:pt x="21" y="60"/>
                    </a:lnTo>
                    <a:lnTo>
                      <a:pt x="43" y="42"/>
                    </a:lnTo>
                    <a:lnTo>
                      <a:pt x="60" y="21"/>
                    </a:lnTo>
                    <a:lnTo>
                      <a:pt x="73" y="0"/>
                    </a:lnTo>
                    <a:lnTo>
                      <a:pt x="86" y="39"/>
                    </a:lnTo>
                    <a:lnTo>
                      <a:pt x="82" y="81"/>
                    </a:lnTo>
                    <a:lnTo>
                      <a:pt x="69" y="122"/>
                    </a:lnTo>
                    <a:lnTo>
                      <a:pt x="6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6"/>
              <p:cNvSpPr>
                <a:spLocks/>
              </p:cNvSpPr>
              <p:nvPr/>
            </p:nvSpPr>
            <p:spPr bwMode="auto">
              <a:xfrm>
                <a:off x="6601553" y="2512896"/>
                <a:ext cx="29464" cy="25872"/>
              </a:xfrm>
              <a:custGeom>
                <a:avLst/>
                <a:gdLst>
                  <a:gd name="T0" fmla="*/ 0 w 78"/>
                  <a:gd name="T1" fmla="*/ 18 h 42"/>
                  <a:gd name="T2" fmla="*/ 13 w 78"/>
                  <a:gd name="T3" fmla="*/ 11 h 42"/>
                  <a:gd name="T4" fmla="*/ 39 w 78"/>
                  <a:gd name="T5" fmla="*/ 5 h 42"/>
                  <a:gd name="T6" fmla="*/ 61 w 78"/>
                  <a:gd name="T7" fmla="*/ 0 h 42"/>
                  <a:gd name="T8" fmla="*/ 69 w 78"/>
                  <a:gd name="T9" fmla="*/ 0 h 42"/>
                  <a:gd name="T10" fmla="*/ 61 w 78"/>
                  <a:gd name="T11" fmla="*/ 11 h 42"/>
                  <a:gd name="T12" fmla="*/ 56 w 78"/>
                  <a:gd name="T13" fmla="*/ 18 h 42"/>
                  <a:gd name="T14" fmla="*/ 56 w 78"/>
                  <a:gd name="T15" fmla="*/ 29 h 42"/>
                  <a:gd name="T16" fmla="*/ 78 w 78"/>
                  <a:gd name="T17" fmla="*/ 39 h 42"/>
                  <a:gd name="T18" fmla="*/ 65 w 78"/>
                  <a:gd name="T19" fmla="*/ 42 h 42"/>
                  <a:gd name="T20" fmla="*/ 35 w 78"/>
                  <a:gd name="T21" fmla="*/ 37 h 42"/>
                  <a:gd name="T22" fmla="*/ 4 w 78"/>
                  <a:gd name="T23" fmla="*/ 29 h 42"/>
                  <a:gd name="T24" fmla="*/ 0 w 78"/>
                  <a:gd name="T2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2">
                    <a:moveTo>
                      <a:pt x="0" y="18"/>
                    </a:moveTo>
                    <a:lnTo>
                      <a:pt x="13" y="11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61" y="11"/>
                    </a:lnTo>
                    <a:lnTo>
                      <a:pt x="56" y="18"/>
                    </a:lnTo>
                    <a:lnTo>
                      <a:pt x="56" y="29"/>
                    </a:lnTo>
                    <a:lnTo>
                      <a:pt x="78" y="39"/>
                    </a:lnTo>
                    <a:lnTo>
                      <a:pt x="65" y="42"/>
                    </a:lnTo>
                    <a:lnTo>
                      <a:pt x="35" y="37"/>
                    </a:lnTo>
                    <a:lnTo>
                      <a:pt x="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7"/>
              <p:cNvSpPr>
                <a:spLocks/>
              </p:cNvSpPr>
              <p:nvPr/>
            </p:nvSpPr>
            <p:spPr bwMode="auto">
              <a:xfrm>
                <a:off x="6678233" y="2517824"/>
                <a:ext cx="19642" cy="17864"/>
              </a:xfrm>
              <a:custGeom>
                <a:avLst/>
                <a:gdLst>
                  <a:gd name="T0" fmla="*/ 0 w 52"/>
                  <a:gd name="T1" fmla="*/ 0 h 29"/>
                  <a:gd name="T2" fmla="*/ 4 w 52"/>
                  <a:gd name="T3" fmla="*/ 3 h 29"/>
                  <a:gd name="T4" fmla="*/ 9 w 52"/>
                  <a:gd name="T5" fmla="*/ 10 h 29"/>
                  <a:gd name="T6" fmla="*/ 9 w 52"/>
                  <a:gd name="T7" fmla="*/ 21 h 29"/>
                  <a:gd name="T8" fmla="*/ 4 w 52"/>
                  <a:gd name="T9" fmla="*/ 29 h 29"/>
                  <a:gd name="T10" fmla="*/ 9 w 52"/>
                  <a:gd name="T11" fmla="*/ 29 h 29"/>
                  <a:gd name="T12" fmla="*/ 26 w 52"/>
                  <a:gd name="T13" fmla="*/ 23 h 29"/>
                  <a:gd name="T14" fmla="*/ 43 w 52"/>
                  <a:gd name="T15" fmla="*/ 16 h 29"/>
                  <a:gd name="T16" fmla="*/ 52 w 52"/>
                  <a:gd name="T17" fmla="*/ 10 h 29"/>
                  <a:gd name="T18" fmla="*/ 43 w 52"/>
                  <a:gd name="T19" fmla="*/ 8 h 29"/>
                  <a:gd name="T20" fmla="*/ 26 w 52"/>
                  <a:gd name="T21" fmla="*/ 5 h 29"/>
                  <a:gd name="T22" fmla="*/ 9 w 52"/>
                  <a:gd name="T23" fmla="*/ 0 h 29"/>
                  <a:gd name="T24" fmla="*/ 0 w 5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9">
                    <a:moveTo>
                      <a:pt x="0" y="0"/>
                    </a:moveTo>
                    <a:lnTo>
                      <a:pt x="4" y="3"/>
                    </a:lnTo>
                    <a:lnTo>
                      <a:pt x="9" y="10"/>
                    </a:lnTo>
                    <a:lnTo>
                      <a:pt x="9" y="21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26" y="23"/>
                    </a:lnTo>
                    <a:lnTo>
                      <a:pt x="43" y="16"/>
                    </a:lnTo>
                    <a:lnTo>
                      <a:pt x="52" y="10"/>
                    </a:lnTo>
                    <a:lnTo>
                      <a:pt x="43" y="8"/>
                    </a:lnTo>
                    <a:lnTo>
                      <a:pt x="26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8"/>
              <p:cNvSpPr>
                <a:spLocks/>
              </p:cNvSpPr>
              <p:nvPr/>
            </p:nvSpPr>
            <p:spPr bwMode="auto">
              <a:xfrm>
                <a:off x="6824795" y="2496880"/>
                <a:ext cx="42307" cy="27104"/>
              </a:xfrm>
              <a:custGeom>
                <a:avLst/>
                <a:gdLst>
                  <a:gd name="T0" fmla="*/ 0 w 112"/>
                  <a:gd name="T1" fmla="*/ 34 h 44"/>
                  <a:gd name="T2" fmla="*/ 9 w 112"/>
                  <a:gd name="T3" fmla="*/ 24 h 44"/>
                  <a:gd name="T4" fmla="*/ 35 w 112"/>
                  <a:gd name="T5" fmla="*/ 13 h 44"/>
                  <a:gd name="T6" fmla="*/ 65 w 112"/>
                  <a:gd name="T7" fmla="*/ 3 h 44"/>
                  <a:gd name="T8" fmla="*/ 78 w 112"/>
                  <a:gd name="T9" fmla="*/ 0 h 44"/>
                  <a:gd name="T10" fmla="*/ 112 w 112"/>
                  <a:gd name="T11" fmla="*/ 44 h 44"/>
                  <a:gd name="T12" fmla="*/ 95 w 112"/>
                  <a:gd name="T13" fmla="*/ 44 h 44"/>
                  <a:gd name="T14" fmla="*/ 60 w 112"/>
                  <a:gd name="T15" fmla="*/ 44 h 44"/>
                  <a:gd name="T16" fmla="*/ 22 w 112"/>
                  <a:gd name="T17" fmla="*/ 42 h 44"/>
                  <a:gd name="T18" fmla="*/ 0 w 112"/>
                  <a:gd name="T1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44">
                    <a:moveTo>
                      <a:pt x="0" y="34"/>
                    </a:moveTo>
                    <a:lnTo>
                      <a:pt x="9" y="24"/>
                    </a:lnTo>
                    <a:lnTo>
                      <a:pt x="35" y="13"/>
                    </a:lnTo>
                    <a:lnTo>
                      <a:pt x="65" y="3"/>
                    </a:lnTo>
                    <a:lnTo>
                      <a:pt x="78" y="0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60" y="44"/>
                    </a:lnTo>
                    <a:lnTo>
                      <a:pt x="22" y="4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9"/>
              <p:cNvSpPr>
                <a:spLocks/>
              </p:cNvSpPr>
              <p:nvPr/>
            </p:nvSpPr>
            <p:spPr bwMode="auto">
              <a:xfrm>
                <a:off x="6782489" y="2479632"/>
                <a:ext cx="152984" cy="81312"/>
              </a:xfrm>
              <a:custGeom>
                <a:avLst/>
                <a:gdLst>
                  <a:gd name="T0" fmla="*/ 39 w 405"/>
                  <a:gd name="T1" fmla="*/ 7 h 132"/>
                  <a:gd name="T2" fmla="*/ 47 w 405"/>
                  <a:gd name="T3" fmla="*/ 23 h 132"/>
                  <a:gd name="T4" fmla="*/ 43 w 405"/>
                  <a:gd name="T5" fmla="*/ 36 h 132"/>
                  <a:gd name="T6" fmla="*/ 34 w 405"/>
                  <a:gd name="T7" fmla="*/ 52 h 132"/>
                  <a:gd name="T8" fmla="*/ 43 w 405"/>
                  <a:gd name="T9" fmla="*/ 65 h 132"/>
                  <a:gd name="T10" fmla="*/ 69 w 405"/>
                  <a:gd name="T11" fmla="*/ 52 h 132"/>
                  <a:gd name="T12" fmla="*/ 99 w 405"/>
                  <a:gd name="T13" fmla="*/ 36 h 132"/>
                  <a:gd name="T14" fmla="*/ 129 w 405"/>
                  <a:gd name="T15" fmla="*/ 23 h 132"/>
                  <a:gd name="T16" fmla="*/ 164 w 405"/>
                  <a:gd name="T17" fmla="*/ 13 h 132"/>
                  <a:gd name="T18" fmla="*/ 198 w 405"/>
                  <a:gd name="T19" fmla="*/ 5 h 132"/>
                  <a:gd name="T20" fmla="*/ 233 w 405"/>
                  <a:gd name="T21" fmla="*/ 0 h 132"/>
                  <a:gd name="T22" fmla="*/ 272 w 405"/>
                  <a:gd name="T23" fmla="*/ 0 h 132"/>
                  <a:gd name="T24" fmla="*/ 315 w 405"/>
                  <a:gd name="T25" fmla="*/ 5 h 132"/>
                  <a:gd name="T26" fmla="*/ 341 w 405"/>
                  <a:gd name="T27" fmla="*/ 15 h 132"/>
                  <a:gd name="T28" fmla="*/ 367 w 405"/>
                  <a:gd name="T29" fmla="*/ 20 h 132"/>
                  <a:gd name="T30" fmla="*/ 392 w 405"/>
                  <a:gd name="T31" fmla="*/ 28 h 132"/>
                  <a:gd name="T32" fmla="*/ 405 w 405"/>
                  <a:gd name="T33" fmla="*/ 44 h 132"/>
                  <a:gd name="T34" fmla="*/ 384 w 405"/>
                  <a:gd name="T35" fmla="*/ 57 h 132"/>
                  <a:gd name="T36" fmla="*/ 358 w 405"/>
                  <a:gd name="T37" fmla="*/ 67 h 132"/>
                  <a:gd name="T38" fmla="*/ 332 w 405"/>
                  <a:gd name="T39" fmla="*/ 75 h 132"/>
                  <a:gd name="T40" fmla="*/ 302 w 405"/>
                  <a:gd name="T41" fmla="*/ 80 h 132"/>
                  <a:gd name="T42" fmla="*/ 267 w 405"/>
                  <a:gd name="T43" fmla="*/ 85 h 132"/>
                  <a:gd name="T44" fmla="*/ 233 w 405"/>
                  <a:gd name="T45" fmla="*/ 88 h 132"/>
                  <a:gd name="T46" fmla="*/ 198 w 405"/>
                  <a:gd name="T47" fmla="*/ 85 h 132"/>
                  <a:gd name="T48" fmla="*/ 160 w 405"/>
                  <a:gd name="T49" fmla="*/ 83 h 132"/>
                  <a:gd name="T50" fmla="*/ 160 w 405"/>
                  <a:gd name="T51" fmla="*/ 72 h 132"/>
                  <a:gd name="T52" fmla="*/ 207 w 405"/>
                  <a:gd name="T53" fmla="*/ 70 h 132"/>
                  <a:gd name="T54" fmla="*/ 194 w 405"/>
                  <a:gd name="T55" fmla="*/ 65 h 132"/>
                  <a:gd name="T56" fmla="*/ 185 w 405"/>
                  <a:gd name="T57" fmla="*/ 54 h 132"/>
                  <a:gd name="T58" fmla="*/ 181 w 405"/>
                  <a:gd name="T59" fmla="*/ 41 h 132"/>
                  <a:gd name="T60" fmla="*/ 185 w 405"/>
                  <a:gd name="T61" fmla="*/ 33 h 132"/>
                  <a:gd name="T62" fmla="*/ 164 w 405"/>
                  <a:gd name="T63" fmla="*/ 36 h 132"/>
                  <a:gd name="T64" fmla="*/ 142 w 405"/>
                  <a:gd name="T65" fmla="*/ 41 h 132"/>
                  <a:gd name="T66" fmla="*/ 129 w 405"/>
                  <a:gd name="T67" fmla="*/ 49 h 132"/>
                  <a:gd name="T68" fmla="*/ 121 w 405"/>
                  <a:gd name="T69" fmla="*/ 57 h 132"/>
                  <a:gd name="T70" fmla="*/ 125 w 405"/>
                  <a:gd name="T71" fmla="*/ 67 h 132"/>
                  <a:gd name="T72" fmla="*/ 134 w 405"/>
                  <a:gd name="T73" fmla="*/ 78 h 132"/>
                  <a:gd name="T74" fmla="*/ 129 w 405"/>
                  <a:gd name="T75" fmla="*/ 83 h 132"/>
                  <a:gd name="T76" fmla="*/ 91 w 405"/>
                  <a:gd name="T77" fmla="*/ 83 h 132"/>
                  <a:gd name="T78" fmla="*/ 95 w 405"/>
                  <a:gd name="T79" fmla="*/ 98 h 132"/>
                  <a:gd name="T80" fmla="*/ 112 w 405"/>
                  <a:gd name="T81" fmla="*/ 109 h 132"/>
                  <a:gd name="T82" fmla="*/ 129 w 405"/>
                  <a:gd name="T83" fmla="*/ 119 h 132"/>
                  <a:gd name="T84" fmla="*/ 134 w 405"/>
                  <a:gd name="T85" fmla="*/ 132 h 132"/>
                  <a:gd name="T86" fmla="*/ 103 w 405"/>
                  <a:gd name="T87" fmla="*/ 130 h 132"/>
                  <a:gd name="T88" fmla="*/ 78 w 405"/>
                  <a:gd name="T89" fmla="*/ 119 h 132"/>
                  <a:gd name="T90" fmla="*/ 56 w 405"/>
                  <a:gd name="T91" fmla="*/ 106 h 132"/>
                  <a:gd name="T92" fmla="*/ 39 w 405"/>
                  <a:gd name="T93" fmla="*/ 93 h 132"/>
                  <a:gd name="T94" fmla="*/ 34 w 405"/>
                  <a:gd name="T95" fmla="*/ 101 h 132"/>
                  <a:gd name="T96" fmla="*/ 22 w 405"/>
                  <a:gd name="T97" fmla="*/ 106 h 132"/>
                  <a:gd name="T98" fmla="*/ 13 w 405"/>
                  <a:gd name="T99" fmla="*/ 109 h 132"/>
                  <a:gd name="T100" fmla="*/ 0 w 405"/>
                  <a:gd name="T101" fmla="*/ 104 h 132"/>
                  <a:gd name="T102" fmla="*/ 0 w 405"/>
                  <a:gd name="T103" fmla="*/ 78 h 132"/>
                  <a:gd name="T104" fmla="*/ 4 w 405"/>
                  <a:gd name="T105" fmla="*/ 54 h 132"/>
                  <a:gd name="T106" fmla="*/ 13 w 405"/>
                  <a:gd name="T107" fmla="*/ 31 h 132"/>
                  <a:gd name="T108" fmla="*/ 17 w 405"/>
                  <a:gd name="T109" fmla="*/ 7 h 132"/>
                  <a:gd name="T110" fmla="*/ 39 w 405"/>
                  <a:gd name="T111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5" h="132">
                    <a:moveTo>
                      <a:pt x="39" y="7"/>
                    </a:moveTo>
                    <a:lnTo>
                      <a:pt x="47" y="23"/>
                    </a:lnTo>
                    <a:lnTo>
                      <a:pt x="43" y="36"/>
                    </a:lnTo>
                    <a:lnTo>
                      <a:pt x="34" y="52"/>
                    </a:lnTo>
                    <a:lnTo>
                      <a:pt x="43" y="65"/>
                    </a:lnTo>
                    <a:lnTo>
                      <a:pt x="69" y="52"/>
                    </a:lnTo>
                    <a:lnTo>
                      <a:pt x="99" y="36"/>
                    </a:lnTo>
                    <a:lnTo>
                      <a:pt x="129" y="23"/>
                    </a:lnTo>
                    <a:lnTo>
                      <a:pt x="164" y="13"/>
                    </a:lnTo>
                    <a:lnTo>
                      <a:pt x="198" y="5"/>
                    </a:lnTo>
                    <a:lnTo>
                      <a:pt x="233" y="0"/>
                    </a:lnTo>
                    <a:lnTo>
                      <a:pt x="272" y="0"/>
                    </a:lnTo>
                    <a:lnTo>
                      <a:pt x="315" y="5"/>
                    </a:lnTo>
                    <a:lnTo>
                      <a:pt x="341" y="15"/>
                    </a:lnTo>
                    <a:lnTo>
                      <a:pt x="367" y="20"/>
                    </a:lnTo>
                    <a:lnTo>
                      <a:pt x="392" y="28"/>
                    </a:lnTo>
                    <a:lnTo>
                      <a:pt x="405" y="44"/>
                    </a:lnTo>
                    <a:lnTo>
                      <a:pt x="384" y="57"/>
                    </a:lnTo>
                    <a:lnTo>
                      <a:pt x="358" y="67"/>
                    </a:lnTo>
                    <a:lnTo>
                      <a:pt x="332" y="75"/>
                    </a:lnTo>
                    <a:lnTo>
                      <a:pt x="302" y="80"/>
                    </a:lnTo>
                    <a:lnTo>
                      <a:pt x="267" y="85"/>
                    </a:lnTo>
                    <a:lnTo>
                      <a:pt x="233" y="88"/>
                    </a:lnTo>
                    <a:lnTo>
                      <a:pt x="198" y="85"/>
                    </a:lnTo>
                    <a:lnTo>
                      <a:pt x="160" y="83"/>
                    </a:lnTo>
                    <a:lnTo>
                      <a:pt x="160" y="72"/>
                    </a:lnTo>
                    <a:lnTo>
                      <a:pt x="207" y="70"/>
                    </a:lnTo>
                    <a:lnTo>
                      <a:pt x="194" y="65"/>
                    </a:lnTo>
                    <a:lnTo>
                      <a:pt x="185" y="54"/>
                    </a:lnTo>
                    <a:lnTo>
                      <a:pt x="181" y="41"/>
                    </a:lnTo>
                    <a:lnTo>
                      <a:pt x="185" y="33"/>
                    </a:lnTo>
                    <a:lnTo>
                      <a:pt x="164" y="36"/>
                    </a:lnTo>
                    <a:lnTo>
                      <a:pt x="142" y="41"/>
                    </a:lnTo>
                    <a:lnTo>
                      <a:pt x="129" y="49"/>
                    </a:lnTo>
                    <a:lnTo>
                      <a:pt x="121" y="57"/>
                    </a:lnTo>
                    <a:lnTo>
                      <a:pt x="125" y="67"/>
                    </a:lnTo>
                    <a:lnTo>
                      <a:pt x="134" y="78"/>
                    </a:lnTo>
                    <a:lnTo>
                      <a:pt x="129" y="83"/>
                    </a:lnTo>
                    <a:lnTo>
                      <a:pt x="91" y="83"/>
                    </a:lnTo>
                    <a:lnTo>
                      <a:pt x="95" y="98"/>
                    </a:lnTo>
                    <a:lnTo>
                      <a:pt x="112" y="109"/>
                    </a:lnTo>
                    <a:lnTo>
                      <a:pt x="129" y="119"/>
                    </a:lnTo>
                    <a:lnTo>
                      <a:pt x="134" y="132"/>
                    </a:lnTo>
                    <a:lnTo>
                      <a:pt x="103" y="130"/>
                    </a:lnTo>
                    <a:lnTo>
                      <a:pt x="78" y="119"/>
                    </a:lnTo>
                    <a:lnTo>
                      <a:pt x="56" y="106"/>
                    </a:lnTo>
                    <a:lnTo>
                      <a:pt x="39" y="93"/>
                    </a:lnTo>
                    <a:lnTo>
                      <a:pt x="34" y="101"/>
                    </a:lnTo>
                    <a:lnTo>
                      <a:pt x="22" y="106"/>
                    </a:lnTo>
                    <a:lnTo>
                      <a:pt x="13" y="109"/>
                    </a:lnTo>
                    <a:lnTo>
                      <a:pt x="0" y="104"/>
                    </a:lnTo>
                    <a:lnTo>
                      <a:pt x="0" y="78"/>
                    </a:lnTo>
                    <a:lnTo>
                      <a:pt x="4" y="54"/>
                    </a:lnTo>
                    <a:lnTo>
                      <a:pt x="13" y="31"/>
                    </a:lnTo>
                    <a:lnTo>
                      <a:pt x="17" y="7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0"/>
              <p:cNvSpPr>
                <a:spLocks/>
              </p:cNvSpPr>
              <p:nvPr/>
            </p:nvSpPr>
            <p:spPr bwMode="auto">
              <a:xfrm>
                <a:off x="6860680" y="2496880"/>
                <a:ext cx="27575" cy="22792"/>
              </a:xfrm>
              <a:custGeom>
                <a:avLst/>
                <a:gdLst>
                  <a:gd name="T0" fmla="*/ 17 w 73"/>
                  <a:gd name="T1" fmla="*/ 0 h 37"/>
                  <a:gd name="T2" fmla="*/ 17 w 73"/>
                  <a:gd name="T3" fmla="*/ 11 h 37"/>
                  <a:gd name="T4" fmla="*/ 17 w 73"/>
                  <a:gd name="T5" fmla="*/ 18 h 37"/>
                  <a:gd name="T6" fmla="*/ 26 w 73"/>
                  <a:gd name="T7" fmla="*/ 26 h 37"/>
                  <a:gd name="T8" fmla="*/ 43 w 73"/>
                  <a:gd name="T9" fmla="*/ 29 h 37"/>
                  <a:gd name="T10" fmla="*/ 52 w 73"/>
                  <a:gd name="T11" fmla="*/ 24 h 37"/>
                  <a:gd name="T12" fmla="*/ 60 w 73"/>
                  <a:gd name="T13" fmla="*/ 18 h 37"/>
                  <a:gd name="T14" fmla="*/ 60 w 73"/>
                  <a:gd name="T15" fmla="*/ 13 h 37"/>
                  <a:gd name="T16" fmla="*/ 60 w 73"/>
                  <a:gd name="T17" fmla="*/ 5 h 37"/>
                  <a:gd name="T18" fmla="*/ 69 w 73"/>
                  <a:gd name="T19" fmla="*/ 13 h 37"/>
                  <a:gd name="T20" fmla="*/ 73 w 73"/>
                  <a:gd name="T21" fmla="*/ 21 h 37"/>
                  <a:gd name="T22" fmla="*/ 60 w 73"/>
                  <a:gd name="T23" fmla="*/ 29 h 37"/>
                  <a:gd name="T24" fmla="*/ 34 w 73"/>
                  <a:gd name="T25" fmla="*/ 37 h 37"/>
                  <a:gd name="T26" fmla="*/ 22 w 73"/>
                  <a:gd name="T27" fmla="*/ 37 h 37"/>
                  <a:gd name="T28" fmla="*/ 13 w 73"/>
                  <a:gd name="T29" fmla="*/ 31 h 37"/>
                  <a:gd name="T30" fmla="*/ 4 w 73"/>
                  <a:gd name="T31" fmla="*/ 26 h 37"/>
                  <a:gd name="T32" fmla="*/ 0 w 73"/>
                  <a:gd name="T33" fmla="*/ 18 h 37"/>
                  <a:gd name="T34" fmla="*/ 0 w 73"/>
                  <a:gd name="T35" fmla="*/ 3 h 37"/>
                  <a:gd name="T36" fmla="*/ 17 w 73"/>
                  <a:gd name="T3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37">
                    <a:moveTo>
                      <a:pt x="17" y="0"/>
                    </a:moveTo>
                    <a:lnTo>
                      <a:pt x="17" y="11"/>
                    </a:lnTo>
                    <a:lnTo>
                      <a:pt x="17" y="18"/>
                    </a:lnTo>
                    <a:lnTo>
                      <a:pt x="26" y="26"/>
                    </a:lnTo>
                    <a:lnTo>
                      <a:pt x="43" y="29"/>
                    </a:lnTo>
                    <a:lnTo>
                      <a:pt x="52" y="24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60" y="5"/>
                    </a:lnTo>
                    <a:lnTo>
                      <a:pt x="69" y="13"/>
                    </a:lnTo>
                    <a:lnTo>
                      <a:pt x="73" y="21"/>
                    </a:lnTo>
                    <a:lnTo>
                      <a:pt x="60" y="29"/>
                    </a:lnTo>
                    <a:lnTo>
                      <a:pt x="34" y="37"/>
                    </a:lnTo>
                    <a:lnTo>
                      <a:pt x="22" y="37"/>
                    </a:lnTo>
                    <a:lnTo>
                      <a:pt x="13" y="31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1"/>
              <p:cNvSpPr>
                <a:spLocks/>
              </p:cNvSpPr>
              <p:nvPr/>
            </p:nvSpPr>
            <p:spPr bwMode="auto">
              <a:xfrm>
                <a:off x="6893166" y="2491952"/>
                <a:ext cx="24553" cy="24024"/>
              </a:xfrm>
              <a:custGeom>
                <a:avLst/>
                <a:gdLst>
                  <a:gd name="T0" fmla="*/ 65 w 65"/>
                  <a:gd name="T1" fmla="*/ 26 h 39"/>
                  <a:gd name="T2" fmla="*/ 48 w 65"/>
                  <a:gd name="T3" fmla="*/ 32 h 39"/>
                  <a:gd name="T4" fmla="*/ 26 w 65"/>
                  <a:gd name="T5" fmla="*/ 37 h 39"/>
                  <a:gd name="T6" fmla="*/ 9 w 65"/>
                  <a:gd name="T7" fmla="*/ 39 h 39"/>
                  <a:gd name="T8" fmla="*/ 5 w 65"/>
                  <a:gd name="T9" fmla="*/ 37 h 39"/>
                  <a:gd name="T10" fmla="*/ 13 w 65"/>
                  <a:gd name="T11" fmla="*/ 24 h 39"/>
                  <a:gd name="T12" fmla="*/ 13 w 65"/>
                  <a:gd name="T13" fmla="*/ 13 h 39"/>
                  <a:gd name="T14" fmla="*/ 5 w 65"/>
                  <a:gd name="T15" fmla="*/ 3 h 39"/>
                  <a:gd name="T16" fmla="*/ 0 w 65"/>
                  <a:gd name="T17" fmla="*/ 0 h 39"/>
                  <a:gd name="T18" fmla="*/ 30 w 65"/>
                  <a:gd name="T19" fmla="*/ 6 h 39"/>
                  <a:gd name="T20" fmla="*/ 52 w 65"/>
                  <a:gd name="T21" fmla="*/ 11 h 39"/>
                  <a:gd name="T22" fmla="*/ 65 w 65"/>
                  <a:gd name="T23" fmla="*/ 16 h 39"/>
                  <a:gd name="T24" fmla="*/ 65 w 65"/>
                  <a:gd name="T25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39">
                    <a:moveTo>
                      <a:pt x="65" y="26"/>
                    </a:moveTo>
                    <a:lnTo>
                      <a:pt x="48" y="32"/>
                    </a:lnTo>
                    <a:lnTo>
                      <a:pt x="26" y="37"/>
                    </a:lnTo>
                    <a:lnTo>
                      <a:pt x="9" y="39"/>
                    </a:lnTo>
                    <a:lnTo>
                      <a:pt x="5" y="37"/>
                    </a:lnTo>
                    <a:lnTo>
                      <a:pt x="13" y="24"/>
                    </a:lnTo>
                    <a:lnTo>
                      <a:pt x="13" y="1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2" y="11"/>
                    </a:lnTo>
                    <a:lnTo>
                      <a:pt x="65" y="16"/>
                    </a:lnTo>
                    <a:lnTo>
                      <a:pt x="6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5938" name="Group 2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935939" name="Freeform 3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0" name="Freeform 4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1" name="Freeform 5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2" name="Freeform 6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3" name="Freeform 7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4" name="Freeform 8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5" name="Freeform 9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6" name="Freeform 10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7" name="Freeform 11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8" name="Freeform 12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9" name="Freeform 13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0" name="Freeform 14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1" name="Freeform 15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2" name="Freeform 16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3" name="Freeform 17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4" name="Freeform 18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5" name="Line 19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6" name="Freeform 20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7" name="Freeform 21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8" name="Freeform 22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9" name="Freeform 23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0" name="Freeform 24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1" name="Freeform 25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2" name="Freeform 26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3" name="Group 27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935964" name="Freeform 28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5" name="Freeform 29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6" name="Freeform 30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7" name="Freeform 31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8" name="Group 32"/>
          <p:cNvGrpSpPr>
            <a:grpSpLocks/>
          </p:cNvGrpSpPr>
          <p:nvPr/>
        </p:nvGrpSpPr>
        <p:grpSpPr bwMode="auto">
          <a:xfrm>
            <a:off x="3635375" y="1704975"/>
            <a:ext cx="2068513" cy="3595688"/>
            <a:chOff x="2290" y="1074"/>
            <a:chExt cx="1303" cy="2265"/>
          </a:xfrm>
        </p:grpSpPr>
        <p:sp>
          <p:nvSpPr>
            <p:cNvPr id="935969" name="Oval 33"/>
            <p:cNvSpPr>
              <a:spLocks noChangeAspect="1" noChangeArrowheads="1"/>
            </p:cNvSpPr>
            <p:nvPr/>
          </p:nvSpPr>
          <p:spPr bwMode="auto">
            <a:xfrm>
              <a:off x="3295" y="1074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70" name="Group 34"/>
            <p:cNvGrpSpPr>
              <a:grpSpLocks/>
            </p:cNvGrpSpPr>
            <p:nvPr/>
          </p:nvGrpSpPr>
          <p:grpSpPr bwMode="auto">
            <a:xfrm>
              <a:off x="2526" y="2432"/>
              <a:ext cx="435" cy="630"/>
              <a:chOff x="460" y="1141"/>
              <a:chExt cx="724" cy="630"/>
            </a:xfrm>
          </p:grpSpPr>
          <p:sp>
            <p:nvSpPr>
              <p:cNvPr id="935971" name="Freeform 35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2" name="Freeform 36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3" name="Freeform 37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4" name="Freeform 38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5" name="Line 39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6" name="Line 40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7" name="Line 41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8" name="Line 42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9" name="Line 43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0" name="Freeform 44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1" name="Line 45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2" name="Line 46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3" name="Line 47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4" name="Line 48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5" name="Line 49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6" name="Freeform 50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5987" name="Line 51"/>
            <p:cNvSpPr>
              <a:spLocks noChangeShapeType="1"/>
            </p:cNvSpPr>
            <p:nvPr/>
          </p:nvSpPr>
          <p:spPr bwMode="auto">
            <a:xfrm flipV="1">
              <a:off x="2290" y="1074"/>
              <a:ext cx="1121" cy="10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88" name="Line 52"/>
            <p:cNvSpPr>
              <a:spLocks noChangeShapeType="1"/>
            </p:cNvSpPr>
            <p:nvPr/>
          </p:nvSpPr>
          <p:spPr bwMode="auto">
            <a:xfrm flipV="1">
              <a:off x="3152" y="1532"/>
              <a:ext cx="420" cy="18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89" name="Group 53"/>
          <p:cNvGrpSpPr>
            <a:grpSpLocks/>
          </p:cNvGrpSpPr>
          <p:nvPr/>
        </p:nvGrpSpPr>
        <p:grpSpPr bwMode="auto">
          <a:xfrm>
            <a:off x="3635376" y="1890713"/>
            <a:ext cx="2535238" cy="3387726"/>
            <a:chOff x="2290" y="1191"/>
            <a:chExt cx="1597" cy="2134"/>
          </a:xfrm>
        </p:grpSpPr>
        <p:sp>
          <p:nvSpPr>
            <p:cNvPr id="935990" name="Line 54"/>
            <p:cNvSpPr>
              <a:spLocks noChangeShapeType="1"/>
            </p:cNvSpPr>
            <p:nvPr/>
          </p:nvSpPr>
          <p:spPr bwMode="auto">
            <a:xfrm flipV="1">
              <a:off x="3164" y="1673"/>
              <a:ext cx="705" cy="16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1" name="Line 55"/>
            <p:cNvSpPr>
              <a:spLocks noChangeShapeType="1"/>
            </p:cNvSpPr>
            <p:nvPr/>
          </p:nvSpPr>
          <p:spPr bwMode="auto">
            <a:xfrm flipV="1">
              <a:off x="2290" y="1231"/>
              <a:ext cx="1411" cy="92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2" name="Oval 56"/>
            <p:cNvSpPr>
              <a:spLocks noChangeAspect="1" noChangeArrowheads="1"/>
            </p:cNvSpPr>
            <p:nvPr/>
          </p:nvSpPr>
          <p:spPr bwMode="auto">
            <a:xfrm>
              <a:off x="3589" y="119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93" name="Group 57"/>
            <p:cNvGrpSpPr>
              <a:grpSpLocks/>
            </p:cNvGrpSpPr>
            <p:nvPr/>
          </p:nvGrpSpPr>
          <p:grpSpPr bwMode="auto">
            <a:xfrm>
              <a:off x="2494" y="2432"/>
              <a:ext cx="499" cy="630"/>
              <a:chOff x="460" y="1141"/>
              <a:chExt cx="724" cy="630"/>
            </a:xfrm>
          </p:grpSpPr>
          <p:sp>
            <p:nvSpPr>
              <p:cNvPr id="935994" name="Freeform 58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5" name="Freeform 59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6" name="Freeform 60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7" name="Freeform 61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8" name="Line 62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9" name="Line 63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0" name="Line 64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1" name="Line 65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2" name="Line 66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3" name="Freeform 67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4" name="Line 68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5" name="Line 69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6" name="Line 70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7" name="Line 71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8" name="Line 72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9" name="Freeform 73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10" name="Group 74"/>
          <p:cNvGrpSpPr>
            <a:grpSpLocks/>
          </p:cNvGrpSpPr>
          <p:nvPr/>
        </p:nvGrpSpPr>
        <p:grpSpPr bwMode="auto">
          <a:xfrm>
            <a:off x="3635375" y="2392363"/>
            <a:ext cx="3695700" cy="2908301"/>
            <a:chOff x="2290" y="1507"/>
            <a:chExt cx="2328" cy="1832"/>
          </a:xfrm>
        </p:grpSpPr>
        <p:sp>
          <p:nvSpPr>
            <p:cNvPr id="936011" name="Oval 75"/>
            <p:cNvSpPr>
              <a:spLocks noChangeAspect="1" noChangeArrowheads="1"/>
            </p:cNvSpPr>
            <p:nvPr/>
          </p:nvSpPr>
          <p:spPr bwMode="auto">
            <a:xfrm>
              <a:off x="4320" y="1507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2" name="Line 76"/>
            <p:cNvSpPr>
              <a:spLocks noChangeShapeType="1"/>
            </p:cNvSpPr>
            <p:nvPr/>
          </p:nvSpPr>
          <p:spPr bwMode="auto">
            <a:xfrm flipV="1">
              <a:off x="2290" y="1522"/>
              <a:ext cx="2157" cy="6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3" name="Line 77"/>
            <p:cNvSpPr>
              <a:spLocks noChangeShapeType="1"/>
            </p:cNvSpPr>
            <p:nvPr/>
          </p:nvSpPr>
          <p:spPr bwMode="auto">
            <a:xfrm flipV="1">
              <a:off x="3152" y="2091"/>
              <a:ext cx="1377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14" name="Group 78"/>
            <p:cNvGrpSpPr>
              <a:grpSpLocks/>
            </p:cNvGrpSpPr>
            <p:nvPr/>
          </p:nvGrpSpPr>
          <p:grpSpPr bwMode="auto">
            <a:xfrm>
              <a:off x="2424" y="2432"/>
              <a:ext cx="640" cy="630"/>
              <a:chOff x="460" y="1141"/>
              <a:chExt cx="724" cy="630"/>
            </a:xfrm>
          </p:grpSpPr>
          <p:sp>
            <p:nvSpPr>
              <p:cNvPr id="936015" name="Freeform 79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6" name="Freeform 80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7" name="Freeform 81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8" name="Freeform 82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9" name="Line 83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0" name="Line 84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1" name="Line 85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2" name="Line 86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3" name="Line 87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4" name="Freeform 88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5" name="Line 89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6" name="Line 90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7" name="Line 91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8" name="Line 92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9" name="Line 93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0" name="Freeform 94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31" name="Group 95"/>
          <p:cNvGrpSpPr>
            <a:grpSpLocks/>
          </p:cNvGrpSpPr>
          <p:nvPr/>
        </p:nvGrpSpPr>
        <p:grpSpPr bwMode="auto">
          <a:xfrm>
            <a:off x="3635375" y="2620963"/>
            <a:ext cx="4140200" cy="2679701"/>
            <a:chOff x="2290" y="1651"/>
            <a:chExt cx="2608" cy="1688"/>
          </a:xfrm>
        </p:grpSpPr>
        <p:sp>
          <p:nvSpPr>
            <p:cNvPr id="936032" name="Oval 96"/>
            <p:cNvSpPr>
              <a:spLocks noChangeAspect="1" noChangeArrowheads="1"/>
            </p:cNvSpPr>
            <p:nvPr/>
          </p:nvSpPr>
          <p:spPr bwMode="auto">
            <a:xfrm>
              <a:off x="4600" y="165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3" name="Line 97"/>
            <p:cNvSpPr>
              <a:spLocks noChangeShapeType="1"/>
            </p:cNvSpPr>
            <p:nvPr/>
          </p:nvSpPr>
          <p:spPr bwMode="auto">
            <a:xfrm flipV="1">
              <a:off x="2290" y="1658"/>
              <a:ext cx="2450" cy="5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4" name="Line 98"/>
            <p:cNvSpPr>
              <a:spLocks noChangeShapeType="1"/>
            </p:cNvSpPr>
            <p:nvPr/>
          </p:nvSpPr>
          <p:spPr bwMode="auto">
            <a:xfrm flipV="1">
              <a:off x="3152" y="2235"/>
              <a:ext cx="1611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35" name="Group 99"/>
            <p:cNvGrpSpPr>
              <a:grpSpLocks/>
            </p:cNvGrpSpPr>
            <p:nvPr/>
          </p:nvGrpSpPr>
          <p:grpSpPr bwMode="auto">
            <a:xfrm>
              <a:off x="2379" y="2432"/>
              <a:ext cx="730" cy="630"/>
              <a:chOff x="460" y="1141"/>
              <a:chExt cx="724" cy="630"/>
            </a:xfrm>
          </p:grpSpPr>
          <p:sp>
            <p:nvSpPr>
              <p:cNvPr id="936036" name="Freeform 100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7" name="Freeform 101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8" name="Freeform 102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9" name="Freeform 103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0" name="Line 104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1" name="Line 105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2" name="Line 106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3" name="Line 107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4" name="Line 108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5" name="Freeform 109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6" name="Line 110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7" name="Line 111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8" name="Line 112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9" name="Line 113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0" name="Line 114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1" name="Freeform 115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52" name="Group 116"/>
          <p:cNvGrpSpPr>
            <a:grpSpLocks/>
          </p:cNvGrpSpPr>
          <p:nvPr/>
        </p:nvGrpSpPr>
        <p:grpSpPr bwMode="auto">
          <a:xfrm>
            <a:off x="2263775" y="3429000"/>
            <a:ext cx="2740025" cy="2047875"/>
            <a:chOff x="1426" y="2160"/>
            <a:chExt cx="1726" cy="1290"/>
          </a:xfrm>
        </p:grpSpPr>
        <p:grpSp>
          <p:nvGrpSpPr>
            <p:cNvPr id="936053" name="Group 117"/>
            <p:cNvGrpSpPr>
              <a:grpSpLocks/>
            </p:cNvGrpSpPr>
            <p:nvPr/>
          </p:nvGrpSpPr>
          <p:grpSpPr bwMode="auto">
            <a:xfrm>
              <a:off x="1426" y="3031"/>
              <a:ext cx="270" cy="419"/>
              <a:chOff x="1732" y="3151"/>
              <a:chExt cx="270" cy="419"/>
            </a:xfrm>
          </p:grpSpPr>
          <p:sp>
            <p:nvSpPr>
              <p:cNvPr id="936054" name="Freeform 118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5" name="Freeform 119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6" name="Freeform 120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7" name="Freeform 121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8" name="Freeform 122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9" name="Freeform 123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0" name="Freeform 124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1" name="Freeform 125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2" name="Freeform 126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3" name="Freeform 127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4" name="Freeform 128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5" name="Freeform 129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6" name="Freeform 130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7" name="Freeform 131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8" name="Freeform 132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9" name="Freeform 133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0" name="Freeform 134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1" name="Freeform 135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2" name="Freeform 136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3" name="Freeform 137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4" name="Freeform 138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5" name="Freeform 139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6" name="Freeform 140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7" name="Freeform 141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8" name="Freeform 142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9" name="Freeform 143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0" name="Freeform 144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1" name="Freeform 145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082" name="Line 146"/>
            <p:cNvSpPr>
              <a:spLocks noChangeShapeType="1"/>
            </p:cNvSpPr>
            <p:nvPr/>
          </p:nvSpPr>
          <p:spPr bwMode="auto">
            <a:xfrm>
              <a:off x="1655" y="3067"/>
              <a:ext cx="1497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83" name="Line 147"/>
            <p:cNvSpPr>
              <a:spLocks noChangeShapeType="1"/>
            </p:cNvSpPr>
            <p:nvPr/>
          </p:nvSpPr>
          <p:spPr bwMode="auto">
            <a:xfrm flipV="1">
              <a:off x="1474" y="2160"/>
              <a:ext cx="816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084" name="Group 148"/>
          <p:cNvGrpSpPr>
            <a:grpSpLocks/>
          </p:cNvGrpSpPr>
          <p:nvPr/>
        </p:nvGrpSpPr>
        <p:grpSpPr bwMode="auto">
          <a:xfrm>
            <a:off x="2508250" y="3429000"/>
            <a:ext cx="2495550" cy="2136775"/>
            <a:chOff x="1580" y="2160"/>
            <a:chExt cx="1572" cy="1346"/>
          </a:xfrm>
        </p:grpSpPr>
        <p:grpSp>
          <p:nvGrpSpPr>
            <p:cNvPr id="936085" name="Group 149"/>
            <p:cNvGrpSpPr>
              <a:grpSpLocks/>
            </p:cNvGrpSpPr>
            <p:nvPr/>
          </p:nvGrpSpPr>
          <p:grpSpPr bwMode="auto">
            <a:xfrm>
              <a:off x="1580" y="3087"/>
              <a:ext cx="270" cy="419"/>
              <a:chOff x="1732" y="3151"/>
              <a:chExt cx="270" cy="419"/>
            </a:xfrm>
          </p:grpSpPr>
          <p:sp>
            <p:nvSpPr>
              <p:cNvPr id="936086" name="Freeform 150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7" name="Freeform 151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8" name="Freeform 152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9" name="Freeform 153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0" name="Freeform 154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1" name="Freeform 155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2" name="Freeform 156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3" name="Freeform 157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4" name="Freeform 158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5" name="Freeform 159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6" name="Freeform 160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7" name="Freeform 161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8" name="Freeform 162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9" name="Freeform 163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0" name="Freeform 164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1" name="Freeform 165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2" name="Freeform 166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3" name="Freeform 167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4" name="Freeform 168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5" name="Freeform 169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6" name="Freeform 170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7" name="Freeform 171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8" name="Freeform 172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9" name="Freeform 173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0" name="Freeform 174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1" name="Freeform 175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2" name="Freeform 176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3" name="Freeform 177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14" name="Line 178"/>
            <p:cNvSpPr>
              <a:spLocks noChangeShapeType="1"/>
            </p:cNvSpPr>
            <p:nvPr/>
          </p:nvSpPr>
          <p:spPr bwMode="auto">
            <a:xfrm flipV="1">
              <a:off x="1655" y="2160"/>
              <a:ext cx="635" cy="9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15" name="Line 179"/>
            <p:cNvSpPr>
              <a:spLocks noChangeShapeType="1"/>
            </p:cNvSpPr>
            <p:nvPr/>
          </p:nvSpPr>
          <p:spPr bwMode="auto">
            <a:xfrm>
              <a:off x="1791" y="3158"/>
              <a:ext cx="1361" cy="18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16" name="Group 180"/>
          <p:cNvGrpSpPr>
            <a:grpSpLocks/>
          </p:cNvGrpSpPr>
          <p:nvPr/>
        </p:nvGrpSpPr>
        <p:grpSpPr bwMode="auto">
          <a:xfrm>
            <a:off x="2988321" y="3507358"/>
            <a:ext cx="1960562" cy="2289174"/>
            <a:chOff x="1737" y="2108"/>
            <a:chExt cx="1235" cy="1442"/>
          </a:xfrm>
        </p:grpSpPr>
        <p:grpSp>
          <p:nvGrpSpPr>
            <p:cNvPr id="936117" name="Group 181"/>
            <p:cNvGrpSpPr>
              <a:grpSpLocks/>
            </p:cNvGrpSpPr>
            <p:nvPr/>
          </p:nvGrpSpPr>
          <p:grpSpPr bwMode="auto">
            <a:xfrm>
              <a:off x="1737" y="3147"/>
              <a:ext cx="254" cy="403"/>
              <a:chOff x="1737" y="3147"/>
              <a:chExt cx="254" cy="403"/>
            </a:xfrm>
          </p:grpSpPr>
          <p:sp>
            <p:nvSpPr>
              <p:cNvPr id="936118" name="Freeform 182"/>
              <p:cNvSpPr>
                <a:spLocks noChangeAspect="1"/>
              </p:cNvSpPr>
              <p:nvPr/>
            </p:nvSpPr>
            <p:spPr bwMode="auto">
              <a:xfrm>
                <a:off x="1816" y="3456"/>
                <a:ext cx="94" cy="94"/>
              </a:xfrm>
              <a:custGeom>
                <a:avLst/>
                <a:gdLst>
                  <a:gd name="T0" fmla="*/ 21 w 110"/>
                  <a:gd name="T1" fmla="*/ 99 h 110"/>
                  <a:gd name="T2" fmla="*/ 14 w 110"/>
                  <a:gd name="T3" fmla="*/ 98 h 110"/>
                  <a:gd name="T4" fmla="*/ 9 w 110"/>
                  <a:gd name="T5" fmla="*/ 95 h 110"/>
                  <a:gd name="T6" fmla="*/ 7 w 110"/>
                  <a:gd name="T7" fmla="*/ 93 h 110"/>
                  <a:gd name="T8" fmla="*/ 7 w 110"/>
                  <a:gd name="T9" fmla="*/ 88 h 110"/>
                  <a:gd name="T10" fmla="*/ 3 w 110"/>
                  <a:gd name="T11" fmla="*/ 84 h 110"/>
                  <a:gd name="T12" fmla="*/ 1 w 110"/>
                  <a:gd name="T13" fmla="*/ 81 h 110"/>
                  <a:gd name="T14" fmla="*/ 2 w 110"/>
                  <a:gd name="T15" fmla="*/ 79 h 110"/>
                  <a:gd name="T16" fmla="*/ 6 w 110"/>
                  <a:gd name="T17" fmla="*/ 73 h 110"/>
                  <a:gd name="T18" fmla="*/ 5 w 110"/>
                  <a:gd name="T19" fmla="*/ 68 h 110"/>
                  <a:gd name="T20" fmla="*/ 1 w 110"/>
                  <a:gd name="T21" fmla="*/ 62 h 110"/>
                  <a:gd name="T22" fmla="*/ 5 w 110"/>
                  <a:gd name="T23" fmla="*/ 57 h 110"/>
                  <a:gd name="T24" fmla="*/ 6 w 110"/>
                  <a:gd name="T25" fmla="*/ 52 h 110"/>
                  <a:gd name="T26" fmla="*/ 2 w 110"/>
                  <a:gd name="T27" fmla="*/ 47 h 110"/>
                  <a:gd name="T28" fmla="*/ 4 w 110"/>
                  <a:gd name="T29" fmla="*/ 41 h 110"/>
                  <a:gd name="T30" fmla="*/ 5 w 110"/>
                  <a:gd name="T31" fmla="*/ 35 h 110"/>
                  <a:gd name="T32" fmla="*/ 1 w 110"/>
                  <a:gd name="T33" fmla="*/ 30 h 110"/>
                  <a:gd name="T34" fmla="*/ 2 w 110"/>
                  <a:gd name="T35" fmla="*/ 25 h 110"/>
                  <a:gd name="T36" fmla="*/ 6 w 110"/>
                  <a:gd name="T37" fmla="*/ 18 h 110"/>
                  <a:gd name="T38" fmla="*/ 1 w 110"/>
                  <a:gd name="T39" fmla="*/ 13 h 110"/>
                  <a:gd name="T40" fmla="*/ 0 w 110"/>
                  <a:gd name="T41" fmla="*/ 8 h 110"/>
                  <a:gd name="T42" fmla="*/ 0 w 110"/>
                  <a:gd name="T43" fmla="*/ 3 h 110"/>
                  <a:gd name="T44" fmla="*/ 109 w 110"/>
                  <a:gd name="T45" fmla="*/ 0 h 110"/>
                  <a:gd name="T46" fmla="*/ 109 w 110"/>
                  <a:gd name="T47" fmla="*/ 5 h 110"/>
                  <a:gd name="T48" fmla="*/ 108 w 110"/>
                  <a:gd name="T49" fmla="*/ 10 h 110"/>
                  <a:gd name="T50" fmla="*/ 104 w 110"/>
                  <a:gd name="T51" fmla="*/ 16 h 110"/>
                  <a:gd name="T52" fmla="*/ 103 w 110"/>
                  <a:gd name="T53" fmla="*/ 19 h 110"/>
                  <a:gd name="T54" fmla="*/ 106 w 110"/>
                  <a:gd name="T55" fmla="*/ 24 h 110"/>
                  <a:gd name="T56" fmla="*/ 107 w 110"/>
                  <a:gd name="T57" fmla="*/ 29 h 110"/>
                  <a:gd name="T58" fmla="*/ 105 w 110"/>
                  <a:gd name="T59" fmla="*/ 32 h 110"/>
                  <a:gd name="T60" fmla="*/ 103 w 110"/>
                  <a:gd name="T61" fmla="*/ 36 h 110"/>
                  <a:gd name="T62" fmla="*/ 104 w 110"/>
                  <a:gd name="T63" fmla="*/ 41 h 110"/>
                  <a:gd name="T64" fmla="*/ 107 w 110"/>
                  <a:gd name="T65" fmla="*/ 45 h 110"/>
                  <a:gd name="T66" fmla="*/ 104 w 110"/>
                  <a:gd name="T67" fmla="*/ 49 h 110"/>
                  <a:gd name="T68" fmla="*/ 102 w 110"/>
                  <a:gd name="T69" fmla="*/ 53 h 110"/>
                  <a:gd name="T70" fmla="*/ 102 w 110"/>
                  <a:gd name="T71" fmla="*/ 56 h 110"/>
                  <a:gd name="T72" fmla="*/ 106 w 110"/>
                  <a:gd name="T73" fmla="*/ 60 h 110"/>
                  <a:gd name="T74" fmla="*/ 107 w 110"/>
                  <a:gd name="T75" fmla="*/ 62 h 110"/>
                  <a:gd name="T76" fmla="*/ 103 w 110"/>
                  <a:gd name="T77" fmla="*/ 68 h 110"/>
                  <a:gd name="T78" fmla="*/ 102 w 110"/>
                  <a:gd name="T79" fmla="*/ 73 h 110"/>
                  <a:gd name="T80" fmla="*/ 106 w 110"/>
                  <a:gd name="T81" fmla="*/ 79 h 110"/>
                  <a:gd name="T82" fmla="*/ 106 w 110"/>
                  <a:gd name="T83" fmla="*/ 81 h 110"/>
                  <a:gd name="T84" fmla="*/ 106 w 110"/>
                  <a:gd name="T85" fmla="*/ 84 h 110"/>
                  <a:gd name="T86" fmla="*/ 101 w 110"/>
                  <a:gd name="T87" fmla="*/ 89 h 110"/>
                  <a:gd name="T88" fmla="*/ 100 w 110"/>
                  <a:gd name="T89" fmla="*/ 95 h 110"/>
                  <a:gd name="T90" fmla="*/ 97 w 110"/>
                  <a:gd name="T91" fmla="*/ 98 h 110"/>
                  <a:gd name="T92" fmla="*/ 87 w 110"/>
                  <a:gd name="T93" fmla="*/ 100 h 110"/>
                  <a:gd name="T94" fmla="*/ 68 w 110"/>
                  <a:gd name="T95" fmla="*/ 109 h 110"/>
                  <a:gd name="T96" fmla="*/ 43 w 110"/>
                  <a:gd name="T9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28" y="108"/>
                    </a:moveTo>
                    <a:lnTo>
                      <a:pt x="21" y="99"/>
                    </a:lnTo>
                    <a:lnTo>
                      <a:pt x="17" y="99"/>
                    </a:lnTo>
                    <a:lnTo>
                      <a:pt x="14" y="98"/>
                    </a:lnTo>
                    <a:lnTo>
                      <a:pt x="11" y="96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3" y="84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4" y="76"/>
                    </a:lnTo>
                    <a:lnTo>
                      <a:pt x="6" y="73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5" y="57"/>
                    </a:lnTo>
                    <a:lnTo>
                      <a:pt x="7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4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4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6" y="44"/>
                    </a:lnTo>
                    <a:lnTo>
                      <a:pt x="107" y="45"/>
                    </a:lnTo>
                    <a:lnTo>
                      <a:pt x="106" y="47"/>
                    </a:lnTo>
                    <a:lnTo>
                      <a:pt x="104" y="49"/>
                    </a:lnTo>
                    <a:lnTo>
                      <a:pt x="103" y="51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3" y="57"/>
                    </a:lnTo>
                    <a:lnTo>
                      <a:pt x="106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8"/>
                    </a:lnTo>
                    <a:lnTo>
                      <a:pt x="102" y="70"/>
                    </a:lnTo>
                    <a:lnTo>
                      <a:pt x="102" y="73"/>
                    </a:lnTo>
                    <a:lnTo>
                      <a:pt x="103" y="76"/>
                    </a:lnTo>
                    <a:lnTo>
                      <a:pt x="106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3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98" y="96"/>
                    </a:lnTo>
                    <a:lnTo>
                      <a:pt x="97" y="98"/>
                    </a:lnTo>
                    <a:lnTo>
                      <a:pt x="94" y="99"/>
                    </a:lnTo>
                    <a:lnTo>
                      <a:pt x="87" y="100"/>
                    </a:lnTo>
                    <a:lnTo>
                      <a:pt x="81" y="108"/>
                    </a:lnTo>
                    <a:lnTo>
                      <a:pt x="68" y="109"/>
                    </a:lnTo>
                    <a:lnTo>
                      <a:pt x="55" y="109"/>
                    </a:lnTo>
                    <a:lnTo>
                      <a:pt x="43" y="109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9" name="Freeform 183"/>
              <p:cNvSpPr>
                <a:spLocks noChangeAspect="1"/>
              </p:cNvSpPr>
              <p:nvPr/>
            </p:nvSpPr>
            <p:spPr bwMode="auto">
              <a:xfrm>
                <a:off x="1817" y="3456"/>
                <a:ext cx="90" cy="15"/>
              </a:xfrm>
              <a:custGeom>
                <a:avLst/>
                <a:gdLst>
                  <a:gd name="T0" fmla="*/ 105 w 106"/>
                  <a:gd name="T1" fmla="*/ 0 h 17"/>
                  <a:gd name="T2" fmla="*/ 105 w 106"/>
                  <a:gd name="T3" fmla="*/ 16 h 17"/>
                  <a:gd name="T4" fmla="*/ 0 w 106"/>
                  <a:gd name="T5" fmla="*/ 16 h 17"/>
                  <a:gd name="T6" fmla="*/ 0 w 106"/>
                  <a:gd name="T7" fmla="*/ 0 h 17"/>
                  <a:gd name="T8" fmla="*/ 105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105" y="0"/>
                    </a:moveTo>
                    <a:lnTo>
                      <a:pt x="10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0" name="Freeform 184"/>
              <p:cNvSpPr>
                <a:spLocks noChangeAspect="1"/>
              </p:cNvSpPr>
              <p:nvPr/>
            </p:nvSpPr>
            <p:spPr bwMode="auto">
              <a:xfrm>
                <a:off x="1817" y="3457"/>
                <a:ext cx="15" cy="15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1" name="Freeform 185"/>
              <p:cNvSpPr>
                <a:spLocks noChangeAspect="1"/>
              </p:cNvSpPr>
              <p:nvPr/>
            </p:nvSpPr>
            <p:spPr bwMode="auto">
              <a:xfrm>
                <a:off x="1839" y="3459"/>
                <a:ext cx="47" cy="14"/>
              </a:xfrm>
              <a:custGeom>
                <a:avLst/>
                <a:gdLst>
                  <a:gd name="T0" fmla="*/ 0 w 55"/>
                  <a:gd name="T1" fmla="*/ 2 h 17"/>
                  <a:gd name="T2" fmla="*/ 3 w 55"/>
                  <a:gd name="T3" fmla="*/ 6 h 17"/>
                  <a:gd name="T4" fmla="*/ 1 w 55"/>
                  <a:gd name="T5" fmla="*/ 12 h 17"/>
                  <a:gd name="T6" fmla="*/ 4 w 55"/>
                  <a:gd name="T7" fmla="*/ 16 h 17"/>
                  <a:gd name="T8" fmla="*/ 19 w 55"/>
                  <a:gd name="T9" fmla="*/ 16 h 17"/>
                  <a:gd name="T10" fmla="*/ 38 w 55"/>
                  <a:gd name="T11" fmla="*/ 14 h 17"/>
                  <a:gd name="T12" fmla="*/ 50 w 55"/>
                  <a:gd name="T13" fmla="*/ 12 h 17"/>
                  <a:gd name="T14" fmla="*/ 48 w 55"/>
                  <a:gd name="T15" fmla="*/ 7 h 17"/>
                  <a:gd name="T16" fmla="*/ 54 w 55"/>
                  <a:gd name="T17" fmla="*/ 0 h 17"/>
                  <a:gd name="T18" fmla="*/ 23 w 55"/>
                  <a:gd name="T19" fmla="*/ 1 h 17"/>
                  <a:gd name="T20" fmla="*/ 0 w 55"/>
                  <a:gd name="T21" fmla="*/ 2 h 17"/>
                  <a:gd name="T22" fmla="*/ 0 w 5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2"/>
                    </a:moveTo>
                    <a:lnTo>
                      <a:pt x="3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9" y="16"/>
                    </a:lnTo>
                    <a:lnTo>
                      <a:pt x="38" y="14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54" y="0"/>
                    </a:lnTo>
                    <a:lnTo>
                      <a:pt x="23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2" name="Freeform 186"/>
              <p:cNvSpPr>
                <a:spLocks noChangeAspect="1"/>
              </p:cNvSpPr>
              <p:nvPr/>
            </p:nvSpPr>
            <p:spPr bwMode="auto">
              <a:xfrm>
                <a:off x="1825" y="3468"/>
                <a:ext cx="67" cy="15"/>
              </a:xfrm>
              <a:custGeom>
                <a:avLst/>
                <a:gdLst>
                  <a:gd name="T0" fmla="*/ 18 w 79"/>
                  <a:gd name="T1" fmla="*/ 7 h 17"/>
                  <a:gd name="T2" fmla="*/ 3 w 79"/>
                  <a:gd name="T3" fmla="*/ 10 h 17"/>
                  <a:gd name="T4" fmla="*/ 13 w 79"/>
                  <a:gd name="T5" fmla="*/ 11 h 17"/>
                  <a:gd name="T6" fmla="*/ 0 w 79"/>
                  <a:gd name="T7" fmla="*/ 16 h 17"/>
                  <a:gd name="T8" fmla="*/ 9 w 79"/>
                  <a:gd name="T9" fmla="*/ 16 h 17"/>
                  <a:gd name="T10" fmla="*/ 24 w 79"/>
                  <a:gd name="T11" fmla="*/ 12 h 17"/>
                  <a:gd name="T12" fmla="*/ 43 w 79"/>
                  <a:gd name="T13" fmla="*/ 12 h 17"/>
                  <a:gd name="T14" fmla="*/ 57 w 79"/>
                  <a:gd name="T15" fmla="*/ 11 h 17"/>
                  <a:gd name="T16" fmla="*/ 78 w 79"/>
                  <a:gd name="T17" fmla="*/ 7 h 17"/>
                  <a:gd name="T18" fmla="*/ 76 w 79"/>
                  <a:gd name="T19" fmla="*/ 4 h 17"/>
                  <a:gd name="T20" fmla="*/ 77 w 79"/>
                  <a:gd name="T21" fmla="*/ 0 h 17"/>
                  <a:gd name="T22" fmla="*/ 58 w 79"/>
                  <a:gd name="T23" fmla="*/ 4 h 17"/>
                  <a:gd name="T24" fmla="*/ 29 w 79"/>
                  <a:gd name="T25" fmla="*/ 5 h 17"/>
                  <a:gd name="T26" fmla="*/ 24 w 79"/>
                  <a:gd name="T27" fmla="*/ 7 h 17"/>
                  <a:gd name="T28" fmla="*/ 18 w 79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7">
                    <a:moveTo>
                      <a:pt x="18" y="7"/>
                    </a:moveTo>
                    <a:lnTo>
                      <a:pt x="3" y="10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57" y="11"/>
                    </a:lnTo>
                    <a:lnTo>
                      <a:pt x="78" y="7"/>
                    </a:lnTo>
                    <a:lnTo>
                      <a:pt x="76" y="4"/>
                    </a:lnTo>
                    <a:lnTo>
                      <a:pt x="77" y="0"/>
                    </a:lnTo>
                    <a:lnTo>
                      <a:pt x="58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8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3" name="Freeform 187"/>
              <p:cNvSpPr>
                <a:spLocks noChangeAspect="1"/>
              </p:cNvSpPr>
              <p:nvPr/>
            </p:nvSpPr>
            <p:spPr bwMode="auto">
              <a:xfrm>
                <a:off x="1838" y="3524"/>
                <a:ext cx="50" cy="15"/>
              </a:xfrm>
              <a:custGeom>
                <a:avLst/>
                <a:gdLst>
                  <a:gd name="T0" fmla="*/ 0 w 59"/>
                  <a:gd name="T1" fmla="*/ 1 h 17"/>
                  <a:gd name="T2" fmla="*/ 8 w 59"/>
                  <a:gd name="T3" fmla="*/ 0 h 17"/>
                  <a:gd name="T4" fmla="*/ 27 w 59"/>
                  <a:gd name="T5" fmla="*/ 3 h 17"/>
                  <a:gd name="T6" fmla="*/ 50 w 59"/>
                  <a:gd name="T7" fmla="*/ 2 h 17"/>
                  <a:gd name="T8" fmla="*/ 57 w 59"/>
                  <a:gd name="T9" fmla="*/ 2 h 17"/>
                  <a:gd name="T10" fmla="*/ 50 w 59"/>
                  <a:gd name="T11" fmla="*/ 3 h 17"/>
                  <a:gd name="T12" fmla="*/ 58 w 59"/>
                  <a:gd name="T13" fmla="*/ 8 h 17"/>
                  <a:gd name="T14" fmla="*/ 38 w 59"/>
                  <a:gd name="T15" fmla="*/ 11 h 17"/>
                  <a:gd name="T16" fmla="*/ 30 w 59"/>
                  <a:gd name="T17" fmla="*/ 16 h 17"/>
                  <a:gd name="T18" fmla="*/ 8 w 59"/>
                  <a:gd name="T19" fmla="*/ 14 h 17"/>
                  <a:gd name="T20" fmla="*/ 8 w 59"/>
                  <a:gd name="T21" fmla="*/ 9 h 17"/>
                  <a:gd name="T22" fmla="*/ 8 w 59"/>
                  <a:gd name="T23" fmla="*/ 6 h 17"/>
                  <a:gd name="T24" fmla="*/ 1 w 59"/>
                  <a:gd name="T25" fmla="*/ 3 h 17"/>
                  <a:gd name="T26" fmla="*/ 0 w 5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8" y="0"/>
                    </a:lnTo>
                    <a:lnTo>
                      <a:pt x="27" y="3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58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8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4" name="Freeform 188"/>
              <p:cNvSpPr>
                <a:spLocks noChangeAspect="1"/>
              </p:cNvSpPr>
              <p:nvPr/>
            </p:nvSpPr>
            <p:spPr bwMode="auto">
              <a:xfrm>
                <a:off x="1832" y="3513"/>
                <a:ext cx="65" cy="14"/>
              </a:xfrm>
              <a:custGeom>
                <a:avLst/>
                <a:gdLst>
                  <a:gd name="T0" fmla="*/ 0 w 77"/>
                  <a:gd name="T1" fmla="*/ 12 h 17"/>
                  <a:gd name="T2" fmla="*/ 16 w 77"/>
                  <a:gd name="T3" fmla="*/ 9 h 17"/>
                  <a:gd name="T4" fmla="*/ 73 w 77"/>
                  <a:gd name="T5" fmla="*/ 0 h 17"/>
                  <a:gd name="T6" fmla="*/ 67 w 77"/>
                  <a:gd name="T7" fmla="*/ 9 h 17"/>
                  <a:gd name="T8" fmla="*/ 76 w 77"/>
                  <a:gd name="T9" fmla="*/ 12 h 17"/>
                  <a:gd name="T10" fmla="*/ 66 w 77"/>
                  <a:gd name="T11" fmla="*/ 14 h 17"/>
                  <a:gd name="T12" fmla="*/ 49 w 77"/>
                  <a:gd name="T13" fmla="*/ 14 h 17"/>
                  <a:gd name="T14" fmla="*/ 39 w 77"/>
                  <a:gd name="T15" fmla="*/ 16 h 17"/>
                  <a:gd name="T16" fmla="*/ 26 w 77"/>
                  <a:gd name="T17" fmla="*/ 14 h 17"/>
                  <a:gd name="T18" fmla="*/ 10 w 77"/>
                  <a:gd name="T19" fmla="*/ 13 h 17"/>
                  <a:gd name="T20" fmla="*/ 0 w 7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7">
                    <a:moveTo>
                      <a:pt x="0" y="12"/>
                    </a:moveTo>
                    <a:lnTo>
                      <a:pt x="16" y="9"/>
                    </a:lnTo>
                    <a:lnTo>
                      <a:pt x="73" y="0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66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26" y="14"/>
                    </a:lnTo>
                    <a:lnTo>
                      <a:pt x="10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5" name="Freeform 189"/>
              <p:cNvSpPr>
                <a:spLocks noChangeAspect="1"/>
              </p:cNvSpPr>
              <p:nvPr/>
            </p:nvSpPr>
            <p:spPr bwMode="auto">
              <a:xfrm>
                <a:off x="1825" y="3478"/>
                <a:ext cx="69" cy="15"/>
              </a:xfrm>
              <a:custGeom>
                <a:avLst/>
                <a:gdLst>
                  <a:gd name="T0" fmla="*/ 26 w 81"/>
                  <a:gd name="T1" fmla="*/ 5 h 17"/>
                  <a:gd name="T2" fmla="*/ 43 w 81"/>
                  <a:gd name="T3" fmla="*/ 3 h 17"/>
                  <a:gd name="T4" fmla="*/ 70 w 81"/>
                  <a:gd name="T5" fmla="*/ 1 h 17"/>
                  <a:gd name="T6" fmla="*/ 78 w 81"/>
                  <a:gd name="T7" fmla="*/ 0 h 17"/>
                  <a:gd name="T8" fmla="*/ 72 w 81"/>
                  <a:gd name="T9" fmla="*/ 5 h 17"/>
                  <a:gd name="T10" fmla="*/ 80 w 81"/>
                  <a:gd name="T11" fmla="*/ 8 h 17"/>
                  <a:gd name="T12" fmla="*/ 70 w 81"/>
                  <a:gd name="T13" fmla="*/ 9 h 17"/>
                  <a:gd name="T14" fmla="*/ 58 w 81"/>
                  <a:gd name="T15" fmla="*/ 9 h 17"/>
                  <a:gd name="T16" fmla="*/ 29 w 81"/>
                  <a:gd name="T17" fmla="*/ 12 h 17"/>
                  <a:gd name="T18" fmla="*/ 3 w 81"/>
                  <a:gd name="T19" fmla="*/ 16 h 17"/>
                  <a:gd name="T20" fmla="*/ 15 w 81"/>
                  <a:gd name="T21" fmla="*/ 12 h 17"/>
                  <a:gd name="T22" fmla="*/ 0 w 81"/>
                  <a:gd name="T23" fmla="*/ 11 h 17"/>
                  <a:gd name="T24" fmla="*/ 26 w 8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7">
                    <a:moveTo>
                      <a:pt x="26" y="5"/>
                    </a:moveTo>
                    <a:lnTo>
                      <a:pt x="43" y="3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80" y="8"/>
                    </a:lnTo>
                    <a:lnTo>
                      <a:pt x="70" y="9"/>
                    </a:lnTo>
                    <a:lnTo>
                      <a:pt x="58" y="9"/>
                    </a:lnTo>
                    <a:lnTo>
                      <a:pt x="29" y="12"/>
                    </a:lnTo>
                    <a:lnTo>
                      <a:pt x="3" y="16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2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6" name="Freeform 190"/>
              <p:cNvSpPr>
                <a:spLocks noChangeAspect="1"/>
              </p:cNvSpPr>
              <p:nvPr/>
            </p:nvSpPr>
            <p:spPr bwMode="auto">
              <a:xfrm>
                <a:off x="1828" y="3490"/>
                <a:ext cx="66" cy="14"/>
              </a:xfrm>
              <a:custGeom>
                <a:avLst/>
                <a:gdLst>
                  <a:gd name="T0" fmla="*/ 0 w 77"/>
                  <a:gd name="T1" fmla="*/ 6 h 17"/>
                  <a:gd name="T2" fmla="*/ 12 w 77"/>
                  <a:gd name="T3" fmla="*/ 9 h 17"/>
                  <a:gd name="T4" fmla="*/ 19 w 77"/>
                  <a:gd name="T5" fmla="*/ 5 h 17"/>
                  <a:gd name="T6" fmla="*/ 28 w 77"/>
                  <a:gd name="T7" fmla="*/ 5 h 17"/>
                  <a:gd name="T8" fmla="*/ 43 w 77"/>
                  <a:gd name="T9" fmla="*/ 5 h 17"/>
                  <a:gd name="T10" fmla="*/ 36 w 77"/>
                  <a:gd name="T11" fmla="*/ 10 h 17"/>
                  <a:gd name="T12" fmla="*/ 25 w 77"/>
                  <a:gd name="T13" fmla="*/ 10 h 17"/>
                  <a:gd name="T14" fmla="*/ 13 w 77"/>
                  <a:gd name="T15" fmla="*/ 11 h 17"/>
                  <a:gd name="T16" fmla="*/ 1 w 77"/>
                  <a:gd name="T17" fmla="*/ 16 h 17"/>
                  <a:gd name="T18" fmla="*/ 20 w 77"/>
                  <a:gd name="T19" fmla="*/ 14 h 17"/>
                  <a:gd name="T20" fmla="*/ 36 w 77"/>
                  <a:gd name="T21" fmla="*/ 14 h 17"/>
                  <a:gd name="T22" fmla="*/ 41 w 77"/>
                  <a:gd name="T23" fmla="*/ 16 h 17"/>
                  <a:gd name="T24" fmla="*/ 52 w 77"/>
                  <a:gd name="T25" fmla="*/ 13 h 17"/>
                  <a:gd name="T26" fmla="*/ 67 w 77"/>
                  <a:gd name="T27" fmla="*/ 11 h 17"/>
                  <a:gd name="T28" fmla="*/ 75 w 77"/>
                  <a:gd name="T29" fmla="*/ 9 h 17"/>
                  <a:gd name="T30" fmla="*/ 69 w 77"/>
                  <a:gd name="T31" fmla="*/ 8 h 17"/>
                  <a:gd name="T32" fmla="*/ 76 w 77"/>
                  <a:gd name="T33" fmla="*/ 0 h 17"/>
                  <a:gd name="T34" fmla="*/ 0 w 77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17">
                    <a:moveTo>
                      <a:pt x="0" y="6"/>
                    </a:moveTo>
                    <a:lnTo>
                      <a:pt x="12" y="9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43" y="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13" y="11"/>
                    </a:lnTo>
                    <a:lnTo>
                      <a:pt x="1" y="16"/>
                    </a:lnTo>
                    <a:lnTo>
                      <a:pt x="20" y="14"/>
                    </a:lnTo>
                    <a:lnTo>
                      <a:pt x="36" y="14"/>
                    </a:lnTo>
                    <a:lnTo>
                      <a:pt x="41" y="16"/>
                    </a:lnTo>
                    <a:lnTo>
                      <a:pt x="52" y="13"/>
                    </a:lnTo>
                    <a:lnTo>
                      <a:pt x="67" y="11"/>
                    </a:lnTo>
                    <a:lnTo>
                      <a:pt x="75" y="9"/>
                    </a:lnTo>
                    <a:lnTo>
                      <a:pt x="69" y="8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7" name="Freeform 191"/>
              <p:cNvSpPr>
                <a:spLocks noChangeAspect="1"/>
              </p:cNvSpPr>
              <p:nvPr/>
            </p:nvSpPr>
            <p:spPr bwMode="auto">
              <a:xfrm>
                <a:off x="1832" y="3502"/>
                <a:ext cx="63" cy="15"/>
              </a:xfrm>
              <a:custGeom>
                <a:avLst/>
                <a:gdLst>
                  <a:gd name="T0" fmla="*/ 1 w 74"/>
                  <a:gd name="T1" fmla="*/ 8 h 17"/>
                  <a:gd name="T2" fmla="*/ 49 w 74"/>
                  <a:gd name="T3" fmla="*/ 1 h 17"/>
                  <a:gd name="T4" fmla="*/ 67 w 74"/>
                  <a:gd name="T5" fmla="*/ 0 h 17"/>
                  <a:gd name="T6" fmla="*/ 61 w 74"/>
                  <a:gd name="T7" fmla="*/ 4 h 17"/>
                  <a:gd name="T8" fmla="*/ 67 w 74"/>
                  <a:gd name="T9" fmla="*/ 9 h 17"/>
                  <a:gd name="T10" fmla="*/ 73 w 74"/>
                  <a:gd name="T11" fmla="*/ 8 h 17"/>
                  <a:gd name="T12" fmla="*/ 57 w 74"/>
                  <a:gd name="T13" fmla="*/ 11 h 17"/>
                  <a:gd name="T14" fmla="*/ 31 w 74"/>
                  <a:gd name="T15" fmla="*/ 14 h 17"/>
                  <a:gd name="T16" fmla="*/ 14 w 74"/>
                  <a:gd name="T17" fmla="*/ 14 h 17"/>
                  <a:gd name="T18" fmla="*/ 0 w 74"/>
                  <a:gd name="T19" fmla="*/ 16 h 17"/>
                  <a:gd name="T20" fmla="*/ 20 w 74"/>
                  <a:gd name="T21" fmla="*/ 12 h 17"/>
                  <a:gd name="T22" fmla="*/ 36 w 74"/>
                  <a:gd name="T23" fmla="*/ 9 h 17"/>
                  <a:gd name="T24" fmla="*/ 9 w 74"/>
                  <a:gd name="T25" fmla="*/ 6 h 17"/>
                  <a:gd name="T26" fmla="*/ 1 w 74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7">
                    <a:moveTo>
                      <a:pt x="1" y="8"/>
                    </a:moveTo>
                    <a:lnTo>
                      <a:pt x="49" y="1"/>
                    </a:lnTo>
                    <a:lnTo>
                      <a:pt x="67" y="0"/>
                    </a:lnTo>
                    <a:lnTo>
                      <a:pt x="61" y="4"/>
                    </a:lnTo>
                    <a:lnTo>
                      <a:pt x="67" y="9"/>
                    </a:lnTo>
                    <a:lnTo>
                      <a:pt x="73" y="8"/>
                    </a:lnTo>
                    <a:lnTo>
                      <a:pt x="57" y="11"/>
                    </a:lnTo>
                    <a:lnTo>
                      <a:pt x="31" y="14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20" y="12"/>
                    </a:lnTo>
                    <a:lnTo>
                      <a:pt x="36" y="9"/>
                    </a:lnTo>
                    <a:lnTo>
                      <a:pt x="9" y="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8" name="Freeform 192"/>
              <p:cNvSpPr>
                <a:spLocks noChangeAspect="1"/>
              </p:cNvSpPr>
              <p:nvPr/>
            </p:nvSpPr>
            <p:spPr bwMode="auto">
              <a:xfrm>
                <a:off x="1890" y="3458"/>
                <a:ext cx="17" cy="44"/>
              </a:xfrm>
              <a:custGeom>
                <a:avLst/>
                <a:gdLst>
                  <a:gd name="T0" fmla="*/ 0 w 21"/>
                  <a:gd name="T1" fmla="*/ 0 h 52"/>
                  <a:gd name="T2" fmla="*/ 7 w 21"/>
                  <a:gd name="T3" fmla="*/ 4 h 52"/>
                  <a:gd name="T4" fmla="*/ 8 w 21"/>
                  <a:gd name="T5" fmla="*/ 8 h 52"/>
                  <a:gd name="T6" fmla="*/ 5 w 21"/>
                  <a:gd name="T7" fmla="*/ 10 h 52"/>
                  <a:gd name="T8" fmla="*/ 2 w 21"/>
                  <a:gd name="T9" fmla="*/ 12 h 52"/>
                  <a:gd name="T10" fmla="*/ 6 w 21"/>
                  <a:gd name="T11" fmla="*/ 17 h 52"/>
                  <a:gd name="T12" fmla="*/ 6 w 21"/>
                  <a:gd name="T13" fmla="*/ 20 h 52"/>
                  <a:gd name="T14" fmla="*/ 5 w 21"/>
                  <a:gd name="T15" fmla="*/ 23 h 52"/>
                  <a:gd name="T16" fmla="*/ 8 w 21"/>
                  <a:gd name="T17" fmla="*/ 24 h 52"/>
                  <a:gd name="T18" fmla="*/ 5 w 21"/>
                  <a:gd name="T19" fmla="*/ 28 h 52"/>
                  <a:gd name="T20" fmla="*/ 4 w 21"/>
                  <a:gd name="T21" fmla="*/ 29 h 52"/>
                  <a:gd name="T22" fmla="*/ 10 w 21"/>
                  <a:gd name="T23" fmla="*/ 34 h 52"/>
                  <a:gd name="T24" fmla="*/ 7 w 21"/>
                  <a:gd name="T25" fmla="*/ 37 h 52"/>
                  <a:gd name="T26" fmla="*/ 11 w 21"/>
                  <a:gd name="T27" fmla="*/ 42 h 52"/>
                  <a:gd name="T28" fmla="*/ 8 w 21"/>
                  <a:gd name="T29" fmla="*/ 46 h 52"/>
                  <a:gd name="T30" fmla="*/ 0 w 21"/>
                  <a:gd name="T31" fmla="*/ 51 h 52"/>
                  <a:gd name="T32" fmla="*/ 11 w 21"/>
                  <a:gd name="T33" fmla="*/ 48 h 52"/>
                  <a:gd name="T34" fmla="*/ 17 w 21"/>
                  <a:gd name="T35" fmla="*/ 42 h 52"/>
                  <a:gd name="T36" fmla="*/ 14 w 21"/>
                  <a:gd name="T37" fmla="*/ 38 h 52"/>
                  <a:gd name="T38" fmla="*/ 15 w 21"/>
                  <a:gd name="T39" fmla="*/ 30 h 52"/>
                  <a:gd name="T40" fmla="*/ 17 w 21"/>
                  <a:gd name="T41" fmla="*/ 25 h 52"/>
                  <a:gd name="T42" fmla="*/ 15 w 21"/>
                  <a:gd name="T43" fmla="*/ 20 h 52"/>
                  <a:gd name="T44" fmla="*/ 14 w 21"/>
                  <a:gd name="T45" fmla="*/ 15 h 52"/>
                  <a:gd name="T46" fmla="*/ 18 w 21"/>
                  <a:gd name="T47" fmla="*/ 9 h 52"/>
                  <a:gd name="T48" fmla="*/ 20 w 21"/>
                  <a:gd name="T49" fmla="*/ 0 h 52"/>
                  <a:gd name="T50" fmla="*/ 0 w 21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lnTo>
                      <a:pt x="7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0" y="34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8" y="46"/>
                    </a:lnTo>
                    <a:lnTo>
                      <a:pt x="0" y="51"/>
                    </a:lnTo>
                    <a:lnTo>
                      <a:pt x="11" y="48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15" y="20"/>
                    </a:lnTo>
                    <a:lnTo>
                      <a:pt x="14" y="15"/>
                    </a:lnTo>
                    <a:lnTo>
                      <a:pt x="18" y="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9" name="Freeform 193"/>
              <p:cNvSpPr>
                <a:spLocks noChangeAspect="1"/>
              </p:cNvSpPr>
              <p:nvPr/>
            </p:nvSpPr>
            <p:spPr bwMode="auto">
              <a:xfrm>
                <a:off x="1819" y="3483"/>
                <a:ext cx="14" cy="1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0" name="Freeform 194"/>
              <p:cNvSpPr>
                <a:spLocks noChangeAspect="1"/>
              </p:cNvSpPr>
              <p:nvPr/>
            </p:nvSpPr>
            <p:spPr bwMode="auto">
              <a:xfrm>
                <a:off x="1820" y="3498"/>
                <a:ext cx="14" cy="15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1" name="Freeform 195"/>
              <p:cNvSpPr>
                <a:spLocks noChangeAspect="1"/>
              </p:cNvSpPr>
              <p:nvPr/>
            </p:nvSpPr>
            <p:spPr bwMode="auto">
              <a:xfrm>
                <a:off x="1821" y="3513"/>
                <a:ext cx="15" cy="15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2" name="Freeform 196"/>
              <p:cNvSpPr>
                <a:spLocks noChangeAspect="1"/>
              </p:cNvSpPr>
              <p:nvPr/>
            </p:nvSpPr>
            <p:spPr bwMode="auto">
              <a:xfrm>
                <a:off x="1821" y="3529"/>
                <a:ext cx="14" cy="1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3" name="Freeform 197"/>
              <p:cNvSpPr>
                <a:spLocks noChangeAspect="1"/>
              </p:cNvSpPr>
              <p:nvPr/>
            </p:nvSpPr>
            <p:spPr bwMode="auto">
              <a:xfrm>
                <a:off x="1855" y="3481"/>
                <a:ext cx="32" cy="14"/>
              </a:xfrm>
              <a:custGeom>
                <a:avLst/>
                <a:gdLst>
                  <a:gd name="T0" fmla="*/ 33 w 37"/>
                  <a:gd name="T1" fmla="*/ 0 h 17"/>
                  <a:gd name="T2" fmla="*/ 28 w 37"/>
                  <a:gd name="T3" fmla="*/ 0 h 17"/>
                  <a:gd name="T4" fmla="*/ 20 w 37"/>
                  <a:gd name="T5" fmla="*/ 2 h 17"/>
                  <a:gd name="T6" fmla="*/ 15 w 37"/>
                  <a:gd name="T7" fmla="*/ 4 h 17"/>
                  <a:gd name="T8" fmla="*/ 5 w 37"/>
                  <a:gd name="T9" fmla="*/ 4 h 17"/>
                  <a:gd name="T10" fmla="*/ 1 w 37"/>
                  <a:gd name="T11" fmla="*/ 4 h 17"/>
                  <a:gd name="T12" fmla="*/ 10 w 37"/>
                  <a:gd name="T13" fmla="*/ 6 h 17"/>
                  <a:gd name="T14" fmla="*/ 11 w 37"/>
                  <a:gd name="T15" fmla="*/ 11 h 17"/>
                  <a:gd name="T16" fmla="*/ 10 w 37"/>
                  <a:gd name="T17" fmla="*/ 13 h 17"/>
                  <a:gd name="T18" fmla="*/ 4 w 37"/>
                  <a:gd name="T19" fmla="*/ 13 h 17"/>
                  <a:gd name="T20" fmla="*/ 0 w 37"/>
                  <a:gd name="T21" fmla="*/ 16 h 17"/>
                  <a:gd name="T22" fmla="*/ 11 w 37"/>
                  <a:gd name="T23" fmla="*/ 16 h 17"/>
                  <a:gd name="T24" fmla="*/ 18 w 37"/>
                  <a:gd name="T25" fmla="*/ 11 h 17"/>
                  <a:gd name="T26" fmla="*/ 24 w 37"/>
                  <a:gd name="T27" fmla="*/ 11 h 17"/>
                  <a:gd name="T28" fmla="*/ 30 w 37"/>
                  <a:gd name="T29" fmla="*/ 11 h 17"/>
                  <a:gd name="T30" fmla="*/ 36 w 37"/>
                  <a:gd name="T31" fmla="*/ 11 h 17"/>
                  <a:gd name="T32" fmla="*/ 34 w 37"/>
                  <a:gd name="T33" fmla="*/ 9 h 17"/>
                  <a:gd name="T34" fmla="*/ 33 w 37"/>
                  <a:gd name="T35" fmla="*/ 4 h 17"/>
                  <a:gd name="T36" fmla="*/ 33 w 37"/>
                  <a:gd name="T37" fmla="*/ 2 h 17"/>
                  <a:gd name="T38" fmla="*/ 34 w 37"/>
                  <a:gd name="T39" fmla="*/ 0 h 17"/>
                  <a:gd name="T40" fmla="*/ 33 w 37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7">
                    <a:moveTo>
                      <a:pt x="33" y="0"/>
                    </a:moveTo>
                    <a:lnTo>
                      <a:pt x="28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4" name="Freeform 198"/>
              <p:cNvSpPr>
                <a:spLocks noChangeAspect="1"/>
              </p:cNvSpPr>
              <p:nvPr/>
            </p:nvSpPr>
            <p:spPr bwMode="auto">
              <a:xfrm>
                <a:off x="1850" y="3490"/>
                <a:ext cx="40" cy="15"/>
              </a:xfrm>
              <a:custGeom>
                <a:avLst/>
                <a:gdLst>
                  <a:gd name="T0" fmla="*/ 30 w 47"/>
                  <a:gd name="T1" fmla="*/ 1 h 17"/>
                  <a:gd name="T2" fmla="*/ 0 w 47"/>
                  <a:gd name="T3" fmla="*/ 2 h 17"/>
                  <a:gd name="T4" fmla="*/ 8 w 47"/>
                  <a:gd name="T5" fmla="*/ 2 h 17"/>
                  <a:gd name="T6" fmla="*/ 15 w 47"/>
                  <a:gd name="T7" fmla="*/ 2 h 17"/>
                  <a:gd name="T8" fmla="*/ 19 w 47"/>
                  <a:gd name="T9" fmla="*/ 5 h 17"/>
                  <a:gd name="T10" fmla="*/ 19 w 47"/>
                  <a:gd name="T11" fmla="*/ 7 h 17"/>
                  <a:gd name="T12" fmla="*/ 16 w 47"/>
                  <a:gd name="T13" fmla="*/ 10 h 17"/>
                  <a:gd name="T14" fmla="*/ 12 w 47"/>
                  <a:gd name="T15" fmla="*/ 13 h 17"/>
                  <a:gd name="T16" fmla="*/ 8 w 47"/>
                  <a:gd name="T17" fmla="*/ 13 h 17"/>
                  <a:gd name="T18" fmla="*/ 15 w 47"/>
                  <a:gd name="T19" fmla="*/ 16 h 17"/>
                  <a:gd name="T20" fmla="*/ 19 w 47"/>
                  <a:gd name="T21" fmla="*/ 16 h 17"/>
                  <a:gd name="T22" fmla="*/ 24 w 47"/>
                  <a:gd name="T23" fmla="*/ 13 h 17"/>
                  <a:gd name="T24" fmla="*/ 30 w 47"/>
                  <a:gd name="T25" fmla="*/ 13 h 17"/>
                  <a:gd name="T26" fmla="*/ 36 w 47"/>
                  <a:gd name="T27" fmla="*/ 13 h 17"/>
                  <a:gd name="T28" fmla="*/ 42 w 47"/>
                  <a:gd name="T29" fmla="*/ 11 h 17"/>
                  <a:gd name="T30" fmla="*/ 42 w 47"/>
                  <a:gd name="T31" fmla="*/ 11 h 17"/>
                  <a:gd name="T32" fmla="*/ 41 w 47"/>
                  <a:gd name="T33" fmla="*/ 10 h 17"/>
                  <a:gd name="T34" fmla="*/ 41 w 47"/>
                  <a:gd name="T35" fmla="*/ 7 h 17"/>
                  <a:gd name="T36" fmla="*/ 42 w 47"/>
                  <a:gd name="T37" fmla="*/ 5 h 17"/>
                  <a:gd name="T38" fmla="*/ 43 w 47"/>
                  <a:gd name="T39" fmla="*/ 2 h 17"/>
                  <a:gd name="T40" fmla="*/ 46 w 47"/>
                  <a:gd name="T41" fmla="*/ 0 h 17"/>
                  <a:gd name="T42" fmla="*/ 30 w 47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">
                    <a:moveTo>
                      <a:pt x="30" y="1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5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5" name="Freeform 199"/>
              <p:cNvSpPr>
                <a:spLocks noChangeAspect="1"/>
              </p:cNvSpPr>
              <p:nvPr/>
            </p:nvSpPr>
            <p:spPr bwMode="auto">
              <a:xfrm>
                <a:off x="1857" y="3504"/>
                <a:ext cx="28" cy="14"/>
              </a:xfrm>
              <a:custGeom>
                <a:avLst/>
                <a:gdLst>
                  <a:gd name="T0" fmla="*/ 30 w 33"/>
                  <a:gd name="T1" fmla="*/ 0 h 17"/>
                  <a:gd name="T2" fmla="*/ 24 w 33"/>
                  <a:gd name="T3" fmla="*/ 0 h 17"/>
                  <a:gd name="T4" fmla="*/ 16 w 33"/>
                  <a:gd name="T5" fmla="*/ 1 h 17"/>
                  <a:gd name="T6" fmla="*/ 10 w 33"/>
                  <a:gd name="T7" fmla="*/ 1 h 17"/>
                  <a:gd name="T8" fmla="*/ 0 w 33"/>
                  <a:gd name="T9" fmla="*/ 3 h 17"/>
                  <a:gd name="T10" fmla="*/ 4 w 33"/>
                  <a:gd name="T11" fmla="*/ 7 h 17"/>
                  <a:gd name="T12" fmla="*/ 9 w 33"/>
                  <a:gd name="T13" fmla="*/ 8 h 17"/>
                  <a:gd name="T14" fmla="*/ 1 w 33"/>
                  <a:gd name="T15" fmla="*/ 16 h 17"/>
                  <a:gd name="T16" fmla="*/ 13 w 33"/>
                  <a:gd name="T17" fmla="*/ 14 h 17"/>
                  <a:gd name="T18" fmla="*/ 19 w 33"/>
                  <a:gd name="T19" fmla="*/ 14 h 17"/>
                  <a:gd name="T20" fmla="*/ 26 w 33"/>
                  <a:gd name="T21" fmla="*/ 12 h 17"/>
                  <a:gd name="T22" fmla="*/ 32 w 33"/>
                  <a:gd name="T23" fmla="*/ 10 h 17"/>
                  <a:gd name="T24" fmla="*/ 30 w 33"/>
                  <a:gd name="T25" fmla="*/ 8 h 17"/>
                  <a:gd name="T26" fmla="*/ 28 w 33"/>
                  <a:gd name="T27" fmla="*/ 7 h 17"/>
                  <a:gd name="T28" fmla="*/ 28 w 33"/>
                  <a:gd name="T29" fmla="*/ 3 h 17"/>
                  <a:gd name="T30" fmla="*/ 30 w 3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9" y="8"/>
                    </a:lnTo>
                    <a:lnTo>
                      <a:pt x="1" y="16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6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6" name="Freeform 200"/>
              <p:cNvSpPr>
                <a:spLocks noChangeAspect="1"/>
              </p:cNvSpPr>
              <p:nvPr/>
            </p:nvSpPr>
            <p:spPr bwMode="auto">
              <a:xfrm>
                <a:off x="1849" y="3514"/>
                <a:ext cx="42" cy="15"/>
              </a:xfrm>
              <a:custGeom>
                <a:avLst/>
                <a:gdLst>
                  <a:gd name="T0" fmla="*/ 28 w 50"/>
                  <a:gd name="T1" fmla="*/ 3 h 17"/>
                  <a:gd name="T2" fmla="*/ 17 w 50"/>
                  <a:gd name="T3" fmla="*/ 7 h 17"/>
                  <a:gd name="T4" fmla="*/ 8 w 50"/>
                  <a:gd name="T5" fmla="*/ 8 h 17"/>
                  <a:gd name="T6" fmla="*/ 0 w 50"/>
                  <a:gd name="T7" fmla="*/ 8 h 17"/>
                  <a:gd name="T8" fmla="*/ 5 w 50"/>
                  <a:gd name="T9" fmla="*/ 10 h 17"/>
                  <a:gd name="T10" fmla="*/ 9 w 50"/>
                  <a:gd name="T11" fmla="*/ 10 h 17"/>
                  <a:gd name="T12" fmla="*/ 15 w 50"/>
                  <a:gd name="T13" fmla="*/ 12 h 17"/>
                  <a:gd name="T14" fmla="*/ 20 w 50"/>
                  <a:gd name="T15" fmla="*/ 16 h 17"/>
                  <a:gd name="T16" fmla="*/ 26 w 50"/>
                  <a:gd name="T17" fmla="*/ 12 h 17"/>
                  <a:gd name="T18" fmla="*/ 33 w 50"/>
                  <a:gd name="T19" fmla="*/ 12 h 17"/>
                  <a:gd name="T20" fmla="*/ 41 w 50"/>
                  <a:gd name="T21" fmla="*/ 12 h 17"/>
                  <a:gd name="T22" fmla="*/ 49 w 50"/>
                  <a:gd name="T23" fmla="*/ 12 h 17"/>
                  <a:gd name="T24" fmla="*/ 46 w 50"/>
                  <a:gd name="T25" fmla="*/ 10 h 17"/>
                  <a:gd name="T26" fmla="*/ 45 w 50"/>
                  <a:gd name="T27" fmla="*/ 7 h 17"/>
                  <a:gd name="T28" fmla="*/ 47 w 50"/>
                  <a:gd name="T29" fmla="*/ 3 h 17"/>
                  <a:gd name="T30" fmla="*/ 47 w 50"/>
                  <a:gd name="T31" fmla="*/ 0 h 17"/>
                  <a:gd name="T32" fmla="*/ 28 w 50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7">
                    <a:moveTo>
                      <a:pt x="28" y="3"/>
                    </a:moveTo>
                    <a:lnTo>
                      <a:pt x="17" y="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1" y="12"/>
                    </a:lnTo>
                    <a:lnTo>
                      <a:pt x="49" y="12"/>
                    </a:lnTo>
                    <a:lnTo>
                      <a:pt x="46" y="10"/>
                    </a:lnTo>
                    <a:lnTo>
                      <a:pt x="45" y="7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7" name="Freeform 201"/>
              <p:cNvSpPr>
                <a:spLocks noChangeAspect="1"/>
              </p:cNvSpPr>
              <p:nvPr/>
            </p:nvSpPr>
            <p:spPr bwMode="auto">
              <a:xfrm>
                <a:off x="1848" y="3526"/>
                <a:ext cx="35" cy="15"/>
              </a:xfrm>
              <a:custGeom>
                <a:avLst/>
                <a:gdLst>
                  <a:gd name="T0" fmla="*/ 34 w 41"/>
                  <a:gd name="T1" fmla="*/ 1 h 17"/>
                  <a:gd name="T2" fmla="*/ 30 w 41"/>
                  <a:gd name="T3" fmla="*/ 1 h 17"/>
                  <a:gd name="T4" fmla="*/ 22 w 41"/>
                  <a:gd name="T5" fmla="*/ 3 h 17"/>
                  <a:gd name="T6" fmla="*/ 15 w 41"/>
                  <a:gd name="T7" fmla="*/ 3 h 17"/>
                  <a:gd name="T8" fmla="*/ 9 w 41"/>
                  <a:gd name="T9" fmla="*/ 3 h 17"/>
                  <a:gd name="T10" fmla="*/ 3 w 41"/>
                  <a:gd name="T11" fmla="*/ 1 h 17"/>
                  <a:gd name="T12" fmla="*/ 0 w 41"/>
                  <a:gd name="T13" fmla="*/ 0 h 17"/>
                  <a:gd name="T14" fmla="*/ 2 w 41"/>
                  <a:gd name="T15" fmla="*/ 3 h 17"/>
                  <a:gd name="T16" fmla="*/ 2 w 41"/>
                  <a:gd name="T17" fmla="*/ 8 h 17"/>
                  <a:gd name="T18" fmla="*/ 2 w 41"/>
                  <a:gd name="T19" fmla="*/ 14 h 17"/>
                  <a:gd name="T20" fmla="*/ 5 w 41"/>
                  <a:gd name="T21" fmla="*/ 16 h 17"/>
                  <a:gd name="T22" fmla="*/ 10 w 41"/>
                  <a:gd name="T23" fmla="*/ 16 h 17"/>
                  <a:gd name="T24" fmla="*/ 18 w 41"/>
                  <a:gd name="T25" fmla="*/ 16 h 17"/>
                  <a:gd name="T26" fmla="*/ 22 w 41"/>
                  <a:gd name="T27" fmla="*/ 10 h 17"/>
                  <a:gd name="T28" fmla="*/ 29 w 41"/>
                  <a:gd name="T29" fmla="*/ 10 h 17"/>
                  <a:gd name="T30" fmla="*/ 36 w 41"/>
                  <a:gd name="T31" fmla="*/ 8 h 17"/>
                  <a:gd name="T32" fmla="*/ 40 w 41"/>
                  <a:gd name="T33" fmla="*/ 8 h 17"/>
                  <a:gd name="T34" fmla="*/ 38 w 41"/>
                  <a:gd name="T35" fmla="*/ 7 h 17"/>
                  <a:gd name="T36" fmla="*/ 34 w 41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17">
                    <a:moveTo>
                      <a:pt x="34" y="1"/>
                    </a:moveTo>
                    <a:lnTo>
                      <a:pt x="30" y="1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8" name="Freeform 202"/>
              <p:cNvSpPr>
                <a:spLocks noChangeAspect="1"/>
              </p:cNvSpPr>
              <p:nvPr/>
            </p:nvSpPr>
            <p:spPr bwMode="auto">
              <a:xfrm>
                <a:off x="1868" y="3461"/>
                <a:ext cx="15" cy="1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9" name="Freeform 203"/>
              <p:cNvSpPr>
                <a:spLocks noChangeAspect="1"/>
              </p:cNvSpPr>
              <p:nvPr/>
            </p:nvSpPr>
            <p:spPr bwMode="auto">
              <a:xfrm>
                <a:off x="1861" y="3472"/>
                <a:ext cx="23" cy="14"/>
              </a:xfrm>
              <a:custGeom>
                <a:avLst/>
                <a:gdLst>
                  <a:gd name="T0" fmla="*/ 21 w 26"/>
                  <a:gd name="T1" fmla="*/ 0 h 17"/>
                  <a:gd name="T2" fmla="*/ 15 w 26"/>
                  <a:gd name="T3" fmla="*/ 4 h 17"/>
                  <a:gd name="T4" fmla="*/ 11 w 26"/>
                  <a:gd name="T5" fmla="*/ 4 h 17"/>
                  <a:gd name="T6" fmla="*/ 6 w 26"/>
                  <a:gd name="T7" fmla="*/ 6 h 17"/>
                  <a:gd name="T8" fmla="*/ 10 w 26"/>
                  <a:gd name="T9" fmla="*/ 9 h 17"/>
                  <a:gd name="T10" fmla="*/ 12 w 26"/>
                  <a:gd name="T11" fmla="*/ 9 h 17"/>
                  <a:gd name="T12" fmla="*/ 11 w 26"/>
                  <a:gd name="T13" fmla="*/ 13 h 17"/>
                  <a:gd name="T14" fmla="*/ 5 w 26"/>
                  <a:gd name="T15" fmla="*/ 13 h 17"/>
                  <a:gd name="T16" fmla="*/ 0 w 26"/>
                  <a:gd name="T17" fmla="*/ 16 h 17"/>
                  <a:gd name="T18" fmla="*/ 17 w 26"/>
                  <a:gd name="T19" fmla="*/ 13 h 17"/>
                  <a:gd name="T20" fmla="*/ 23 w 26"/>
                  <a:gd name="T21" fmla="*/ 11 h 17"/>
                  <a:gd name="T22" fmla="*/ 24 w 26"/>
                  <a:gd name="T23" fmla="*/ 9 h 17"/>
                  <a:gd name="T24" fmla="*/ 23 w 26"/>
                  <a:gd name="T25" fmla="*/ 6 h 17"/>
                  <a:gd name="T26" fmla="*/ 25 w 26"/>
                  <a:gd name="T27" fmla="*/ 2 h 17"/>
                  <a:gd name="T28" fmla="*/ 25 w 26"/>
                  <a:gd name="T29" fmla="*/ 0 h 17"/>
                  <a:gd name="T30" fmla="*/ 21 w 2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21" y="0"/>
                    </a:move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0" name="Freeform 204"/>
              <p:cNvSpPr>
                <a:spLocks noChangeAspect="1"/>
              </p:cNvSpPr>
              <p:nvPr/>
            </p:nvSpPr>
            <p:spPr bwMode="auto">
              <a:xfrm>
                <a:off x="1737" y="3147"/>
                <a:ext cx="254" cy="310"/>
              </a:xfrm>
              <a:custGeom>
                <a:avLst/>
                <a:gdLst>
                  <a:gd name="T0" fmla="*/ 202 w 298"/>
                  <a:gd name="T1" fmla="*/ 363 h 364"/>
                  <a:gd name="T2" fmla="*/ 206 w 298"/>
                  <a:gd name="T3" fmla="*/ 361 h 364"/>
                  <a:gd name="T4" fmla="*/ 209 w 298"/>
                  <a:gd name="T5" fmla="*/ 359 h 364"/>
                  <a:gd name="T6" fmla="*/ 214 w 298"/>
                  <a:gd name="T7" fmla="*/ 349 h 364"/>
                  <a:gd name="T8" fmla="*/ 215 w 298"/>
                  <a:gd name="T9" fmla="*/ 338 h 364"/>
                  <a:gd name="T10" fmla="*/ 215 w 298"/>
                  <a:gd name="T11" fmla="*/ 322 h 364"/>
                  <a:gd name="T12" fmla="*/ 217 w 298"/>
                  <a:gd name="T13" fmla="*/ 309 h 364"/>
                  <a:gd name="T14" fmla="*/ 220 w 298"/>
                  <a:gd name="T15" fmla="*/ 295 h 364"/>
                  <a:gd name="T16" fmla="*/ 271 w 298"/>
                  <a:gd name="T17" fmla="*/ 220 h 364"/>
                  <a:gd name="T18" fmla="*/ 297 w 298"/>
                  <a:gd name="T19" fmla="*/ 147 h 364"/>
                  <a:gd name="T20" fmla="*/ 297 w 298"/>
                  <a:gd name="T21" fmla="*/ 129 h 364"/>
                  <a:gd name="T22" fmla="*/ 294 w 298"/>
                  <a:gd name="T23" fmla="*/ 111 h 364"/>
                  <a:gd name="T24" fmla="*/ 281 w 298"/>
                  <a:gd name="T25" fmla="*/ 76 h 364"/>
                  <a:gd name="T26" fmla="*/ 228 w 298"/>
                  <a:gd name="T27" fmla="*/ 22 h 364"/>
                  <a:gd name="T28" fmla="*/ 148 w 298"/>
                  <a:gd name="T29" fmla="*/ 0 h 364"/>
                  <a:gd name="T30" fmla="*/ 127 w 298"/>
                  <a:gd name="T31" fmla="*/ 1 h 364"/>
                  <a:gd name="T32" fmla="*/ 106 w 298"/>
                  <a:gd name="T33" fmla="*/ 5 h 364"/>
                  <a:gd name="T34" fmla="*/ 69 w 298"/>
                  <a:gd name="T35" fmla="*/ 21 h 364"/>
                  <a:gd name="T36" fmla="*/ 17 w 298"/>
                  <a:gd name="T37" fmla="*/ 75 h 364"/>
                  <a:gd name="T38" fmla="*/ 4 w 298"/>
                  <a:gd name="T39" fmla="*/ 109 h 364"/>
                  <a:gd name="T40" fmla="*/ 1 w 298"/>
                  <a:gd name="T41" fmla="*/ 127 h 364"/>
                  <a:gd name="T42" fmla="*/ 0 w 298"/>
                  <a:gd name="T43" fmla="*/ 146 h 364"/>
                  <a:gd name="T44" fmla="*/ 25 w 298"/>
                  <a:gd name="T45" fmla="*/ 220 h 364"/>
                  <a:gd name="T46" fmla="*/ 72 w 298"/>
                  <a:gd name="T47" fmla="*/ 295 h 364"/>
                  <a:gd name="T48" fmla="*/ 75 w 298"/>
                  <a:gd name="T49" fmla="*/ 308 h 364"/>
                  <a:gd name="T50" fmla="*/ 77 w 298"/>
                  <a:gd name="T51" fmla="*/ 322 h 364"/>
                  <a:gd name="T52" fmla="*/ 78 w 298"/>
                  <a:gd name="T53" fmla="*/ 338 h 364"/>
                  <a:gd name="T54" fmla="*/ 79 w 298"/>
                  <a:gd name="T55" fmla="*/ 349 h 364"/>
                  <a:gd name="T56" fmla="*/ 84 w 298"/>
                  <a:gd name="T57" fmla="*/ 358 h 364"/>
                  <a:gd name="T58" fmla="*/ 88 w 298"/>
                  <a:gd name="T59" fmla="*/ 361 h 364"/>
                  <a:gd name="T60" fmla="*/ 93 w 298"/>
                  <a:gd name="T61" fmla="*/ 363 h 364"/>
                  <a:gd name="T62" fmla="*/ 202 w 298"/>
                  <a:gd name="T63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364">
                    <a:moveTo>
                      <a:pt x="202" y="363"/>
                    </a:moveTo>
                    <a:lnTo>
                      <a:pt x="206" y="361"/>
                    </a:lnTo>
                    <a:lnTo>
                      <a:pt x="209" y="359"/>
                    </a:lnTo>
                    <a:lnTo>
                      <a:pt x="214" y="349"/>
                    </a:lnTo>
                    <a:lnTo>
                      <a:pt x="215" y="338"/>
                    </a:lnTo>
                    <a:lnTo>
                      <a:pt x="215" y="322"/>
                    </a:lnTo>
                    <a:lnTo>
                      <a:pt x="217" y="309"/>
                    </a:lnTo>
                    <a:lnTo>
                      <a:pt x="220" y="295"/>
                    </a:lnTo>
                    <a:lnTo>
                      <a:pt x="271" y="220"/>
                    </a:lnTo>
                    <a:lnTo>
                      <a:pt x="297" y="147"/>
                    </a:lnTo>
                    <a:lnTo>
                      <a:pt x="297" y="129"/>
                    </a:lnTo>
                    <a:lnTo>
                      <a:pt x="294" y="111"/>
                    </a:lnTo>
                    <a:lnTo>
                      <a:pt x="281" y="76"/>
                    </a:lnTo>
                    <a:lnTo>
                      <a:pt x="228" y="22"/>
                    </a:lnTo>
                    <a:lnTo>
                      <a:pt x="148" y="0"/>
                    </a:lnTo>
                    <a:lnTo>
                      <a:pt x="127" y="1"/>
                    </a:lnTo>
                    <a:lnTo>
                      <a:pt x="106" y="5"/>
                    </a:lnTo>
                    <a:lnTo>
                      <a:pt x="69" y="21"/>
                    </a:lnTo>
                    <a:lnTo>
                      <a:pt x="17" y="75"/>
                    </a:lnTo>
                    <a:lnTo>
                      <a:pt x="4" y="109"/>
                    </a:lnTo>
                    <a:lnTo>
                      <a:pt x="1" y="127"/>
                    </a:lnTo>
                    <a:lnTo>
                      <a:pt x="0" y="146"/>
                    </a:lnTo>
                    <a:lnTo>
                      <a:pt x="25" y="220"/>
                    </a:lnTo>
                    <a:lnTo>
                      <a:pt x="72" y="295"/>
                    </a:lnTo>
                    <a:lnTo>
                      <a:pt x="75" y="308"/>
                    </a:lnTo>
                    <a:lnTo>
                      <a:pt x="77" y="322"/>
                    </a:lnTo>
                    <a:lnTo>
                      <a:pt x="78" y="338"/>
                    </a:lnTo>
                    <a:lnTo>
                      <a:pt x="79" y="349"/>
                    </a:lnTo>
                    <a:lnTo>
                      <a:pt x="84" y="358"/>
                    </a:lnTo>
                    <a:lnTo>
                      <a:pt x="88" y="361"/>
                    </a:lnTo>
                    <a:lnTo>
                      <a:pt x="93" y="363"/>
                    </a:lnTo>
                    <a:lnTo>
                      <a:pt x="202" y="36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1" name="Freeform 205"/>
              <p:cNvSpPr>
                <a:spLocks noChangeAspect="1"/>
              </p:cNvSpPr>
              <p:nvPr/>
            </p:nvSpPr>
            <p:spPr bwMode="auto">
              <a:xfrm>
                <a:off x="1907" y="3224"/>
                <a:ext cx="69" cy="226"/>
              </a:xfrm>
              <a:custGeom>
                <a:avLst/>
                <a:gdLst>
                  <a:gd name="T0" fmla="*/ 44 w 80"/>
                  <a:gd name="T1" fmla="*/ 57 h 266"/>
                  <a:gd name="T2" fmla="*/ 44 w 80"/>
                  <a:gd name="T3" fmla="*/ 70 h 266"/>
                  <a:gd name="T4" fmla="*/ 43 w 80"/>
                  <a:gd name="T5" fmla="*/ 83 h 266"/>
                  <a:gd name="T6" fmla="*/ 40 w 80"/>
                  <a:gd name="T7" fmla="*/ 96 h 266"/>
                  <a:gd name="T8" fmla="*/ 37 w 80"/>
                  <a:gd name="T9" fmla="*/ 109 h 266"/>
                  <a:gd name="T10" fmla="*/ 32 w 80"/>
                  <a:gd name="T11" fmla="*/ 121 h 266"/>
                  <a:gd name="T12" fmla="*/ 28 w 80"/>
                  <a:gd name="T13" fmla="*/ 132 h 266"/>
                  <a:gd name="T14" fmla="*/ 23 w 80"/>
                  <a:gd name="T15" fmla="*/ 146 h 266"/>
                  <a:gd name="T16" fmla="*/ 17 w 80"/>
                  <a:gd name="T17" fmla="*/ 161 h 266"/>
                  <a:gd name="T18" fmla="*/ 11 w 80"/>
                  <a:gd name="T19" fmla="*/ 174 h 266"/>
                  <a:gd name="T20" fmla="*/ 8 w 80"/>
                  <a:gd name="T21" fmla="*/ 187 h 266"/>
                  <a:gd name="T22" fmla="*/ 5 w 80"/>
                  <a:gd name="T23" fmla="*/ 199 h 266"/>
                  <a:gd name="T24" fmla="*/ 5 w 80"/>
                  <a:gd name="T25" fmla="*/ 213 h 266"/>
                  <a:gd name="T26" fmla="*/ 5 w 80"/>
                  <a:gd name="T27" fmla="*/ 227 h 266"/>
                  <a:gd name="T28" fmla="*/ 5 w 80"/>
                  <a:gd name="T29" fmla="*/ 242 h 266"/>
                  <a:gd name="T30" fmla="*/ 3 w 80"/>
                  <a:gd name="T31" fmla="*/ 256 h 266"/>
                  <a:gd name="T32" fmla="*/ 5 w 80"/>
                  <a:gd name="T33" fmla="*/ 261 h 266"/>
                  <a:gd name="T34" fmla="*/ 11 w 80"/>
                  <a:gd name="T35" fmla="*/ 250 h 266"/>
                  <a:gd name="T36" fmla="*/ 11 w 80"/>
                  <a:gd name="T37" fmla="*/ 238 h 266"/>
                  <a:gd name="T38" fmla="*/ 11 w 80"/>
                  <a:gd name="T39" fmla="*/ 225 h 266"/>
                  <a:gd name="T40" fmla="*/ 12 w 80"/>
                  <a:gd name="T41" fmla="*/ 213 h 266"/>
                  <a:gd name="T42" fmla="*/ 14 w 80"/>
                  <a:gd name="T43" fmla="*/ 201 h 266"/>
                  <a:gd name="T44" fmla="*/ 17 w 80"/>
                  <a:gd name="T45" fmla="*/ 189 h 266"/>
                  <a:gd name="T46" fmla="*/ 22 w 80"/>
                  <a:gd name="T47" fmla="*/ 176 h 266"/>
                  <a:gd name="T48" fmla="*/ 28 w 80"/>
                  <a:gd name="T49" fmla="*/ 164 h 266"/>
                  <a:gd name="T50" fmla="*/ 35 w 80"/>
                  <a:gd name="T51" fmla="*/ 152 h 266"/>
                  <a:gd name="T52" fmla="*/ 44 w 80"/>
                  <a:gd name="T53" fmla="*/ 138 h 266"/>
                  <a:gd name="T54" fmla="*/ 53 w 80"/>
                  <a:gd name="T55" fmla="*/ 125 h 266"/>
                  <a:gd name="T56" fmla="*/ 62 w 80"/>
                  <a:gd name="T57" fmla="*/ 111 h 266"/>
                  <a:gd name="T58" fmla="*/ 70 w 80"/>
                  <a:gd name="T59" fmla="*/ 98 h 266"/>
                  <a:gd name="T60" fmla="*/ 74 w 80"/>
                  <a:gd name="T61" fmla="*/ 86 h 266"/>
                  <a:gd name="T62" fmla="*/ 77 w 80"/>
                  <a:gd name="T63" fmla="*/ 75 h 266"/>
                  <a:gd name="T64" fmla="*/ 78 w 80"/>
                  <a:gd name="T65" fmla="*/ 62 h 266"/>
                  <a:gd name="T66" fmla="*/ 79 w 80"/>
                  <a:gd name="T67" fmla="*/ 48 h 266"/>
                  <a:gd name="T68" fmla="*/ 77 w 80"/>
                  <a:gd name="T69" fmla="*/ 35 h 266"/>
                  <a:gd name="T70" fmla="*/ 74 w 80"/>
                  <a:gd name="T71" fmla="*/ 22 h 266"/>
                  <a:gd name="T72" fmla="*/ 70 w 80"/>
                  <a:gd name="T73" fmla="*/ 11 h 266"/>
                  <a:gd name="T74" fmla="*/ 65 w 80"/>
                  <a:gd name="T75" fmla="*/ 0 h 266"/>
                  <a:gd name="T76" fmla="*/ 62 w 80"/>
                  <a:gd name="T77" fmla="*/ 12 h 266"/>
                  <a:gd name="T78" fmla="*/ 59 w 80"/>
                  <a:gd name="T79" fmla="*/ 24 h 266"/>
                  <a:gd name="T80" fmla="*/ 63 w 80"/>
                  <a:gd name="T81" fmla="*/ 35 h 266"/>
                  <a:gd name="T82" fmla="*/ 65 w 80"/>
                  <a:gd name="T83" fmla="*/ 47 h 266"/>
                  <a:gd name="T84" fmla="*/ 64 w 80"/>
                  <a:gd name="T85" fmla="*/ 59 h 266"/>
                  <a:gd name="T86" fmla="*/ 63 w 80"/>
                  <a:gd name="T87" fmla="*/ 70 h 266"/>
                  <a:gd name="T88" fmla="*/ 60 w 80"/>
                  <a:gd name="T89" fmla="*/ 82 h 266"/>
                  <a:gd name="T90" fmla="*/ 51 w 80"/>
                  <a:gd name="T91" fmla="*/ 88 h 266"/>
                  <a:gd name="T92" fmla="*/ 55 w 80"/>
                  <a:gd name="T93" fmla="*/ 76 h 266"/>
                  <a:gd name="T94" fmla="*/ 57 w 80"/>
                  <a:gd name="T95" fmla="*/ 65 h 266"/>
                  <a:gd name="T96" fmla="*/ 56 w 80"/>
                  <a:gd name="T97" fmla="*/ 52 h 266"/>
                  <a:gd name="T98" fmla="*/ 56 w 80"/>
                  <a:gd name="T99" fmla="*/ 40 h 266"/>
                  <a:gd name="T100" fmla="*/ 51 w 80"/>
                  <a:gd name="T101" fmla="*/ 41 h 266"/>
                  <a:gd name="T102" fmla="*/ 44 w 80"/>
                  <a:gd name="T103" fmla="*/ 5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266">
                    <a:moveTo>
                      <a:pt x="44" y="50"/>
                    </a:moveTo>
                    <a:lnTo>
                      <a:pt x="44" y="52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3" y="79"/>
                    </a:lnTo>
                    <a:lnTo>
                      <a:pt x="43" y="83"/>
                    </a:lnTo>
                    <a:lnTo>
                      <a:pt x="42" y="86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0" y="96"/>
                    </a:lnTo>
                    <a:lnTo>
                      <a:pt x="39" y="100"/>
                    </a:lnTo>
                    <a:lnTo>
                      <a:pt x="38" y="103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5" y="112"/>
                    </a:lnTo>
                    <a:lnTo>
                      <a:pt x="35" y="115"/>
                    </a:lnTo>
                    <a:lnTo>
                      <a:pt x="34" y="118"/>
                    </a:lnTo>
                    <a:lnTo>
                      <a:pt x="32" y="121"/>
                    </a:lnTo>
                    <a:lnTo>
                      <a:pt x="32" y="124"/>
                    </a:lnTo>
                    <a:lnTo>
                      <a:pt x="31" y="127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7" y="136"/>
                    </a:lnTo>
                    <a:lnTo>
                      <a:pt x="26" y="139"/>
                    </a:lnTo>
                    <a:lnTo>
                      <a:pt x="24" y="143"/>
                    </a:lnTo>
                    <a:lnTo>
                      <a:pt x="23" y="146"/>
                    </a:lnTo>
                    <a:lnTo>
                      <a:pt x="21" y="150"/>
                    </a:lnTo>
                    <a:lnTo>
                      <a:pt x="20" y="153"/>
                    </a:lnTo>
                    <a:lnTo>
                      <a:pt x="18" y="157"/>
                    </a:lnTo>
                    <a:lnTo>
                      <a:pt x="17" y="161"/>
                    </a:lnTo>
                    <a:lnTo>
                      <a:pt x="15" y="164"/>
                    </a:lnTo>
                    <a:lnTo>
                      <a:pt x="14" y="168"/>
                    </a:lnTo>
                    <a:lnTo>
                      <a:pt x="13" y="170"/>
                    </a:lnTo>
                    <a:lnTo>
                      <a:pt x="11" y="174"/>
                    </a:lnTo>
                    <a:lnTo>
                      <a:pt x="11" y="177"/>
                    </a:lnTo>
                    <a:lnTo>
                      <a:pt x="9" y="181"/>
                    </a:lnTo>
                    <a:lnTo>
                      <a:pt x="8" y="183"/>
                    </a:lnTo>
                    <a:lnTo>
                      <a:pt x="8" y="187"/>
                    </a:lnTo>
                    <a:lnTo>
                      <a:pt x="7" y="190"/>
                    </a:lnTo>
                    <a:lnTo>
                      <a:pt x="6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203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3"/>
                    </a:lnTo>
                    <a:lnTo>
                      <a:pt x="5" y="217"/>
                    </a:lnTo>
                    <a:lnTo>
                      <a:pt x="5" y="220"/>
                    </a:lnTo>
                    <a:lnTo>
                      <a:pt x="5" y="224"/>
                    </a:lnTo>
                    <a:lnTo>
                      <a:pt x="5" y="227"/>
                    </a:lnTo>
                    <a:lnTo>
                      <a:pt x="5" y="231"/>
                    </a:lnTo>
                    <a:lnTo>
                      <a:pt x="5" y="235"/>
                    </a:lnTo>
                    <a:lnTo>
                      <a:pt x="5" y="238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5" y="248"/>
                    </a:lnTo>
                    <a:lnTo>
                      <a:pt x="5" y="252"/>
                    </a:lnTo>
                    <a:lnTo>
                      <a:pt x="3" y="256"/>
                    </a:lnTo>
                    <a:lnTo>
                      <a:pt x="2" y="258"/>
                    </a:lnTo>
                    <a:lnTo>
                      <a:pt x="0" y="265"/>
                    </a:lnTo>
                    <a:lnTo>
                      <a:pt x="2" y="264"/>
                    </a:lnTo>
                    <a:lnTo>
                      <a:pt x="5" y="261"/>
                    </a:lnTo>
                    <a:lnTo>
                      <a:pt x="8" y="258"/>
                    </a:lnTo>
                    <a:lnTo>
                      <a:pt x="9" y="256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2" y="247"/>
                    </a:lnTo>
                    <a:lnTo>
                      <a:pt x="12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11" y="234"/>
                    </a:lnTo>
                    <a:lnTo>
                      <a:pt x="11" y="231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3" y="210"/>
                    </a:lnTo>
                    <a:lnTo>
                      <a:pt x="13" y="207"/>
                    </a:lnTo>
                    <a:lnTo>
                      <a:pt x="14" y="204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5" y="195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18" y="185"/>
                    </a:lnTo>
                    <a:lnTo>
                      <a:pt x="20" y="182"/>
                    </a:lnTo>
                    <a:lnTo>
                      <a:pt x="20" y="179"/>
                    </a:lnTo>
                    <a:lnTo>
                      <a:pt x="22" y="176"/>
                    </a:lnTo>
                    <a:lnTo>
                      <a:pt x="24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8" y="164"/>
                    </a:lnTo>
                    <a:lnTo>
                      <a:pt x="30" y="161"/>
                    </a:lnTo>
                    <a:lnTo>
                      <a:pt x="32" y="158"/>
                    </a:lnTo>
                    <a:lnTo>
                      <a:pt x="33" y="155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5"/>
                    </a:lnTo>
                    <a:lnTo>
                      <a:pt x="41" y="142"/>
                    </a:lnTo>
                    <a:lnTo>
                      <a:pt x="44" y="138"/>
                    </a:lnTo>
                    <a:lnTo>
                      <a:pt x="46" y="135"/>
                    </a:lnTo>
                    <a:lnTo>
                      <a:pt x="49" y="132"/>
                    </a:lnTo>
                    <a:lnTo>
                      <a:pt x="51" y="129"/>
                    </a:lnTo>
                    <a:lnTo>
                      <a:pt x="53" y="125"/>
                    </a:lnTo>
                    <a:lnTo>
                      <a:pt x="56" y="122"/>
                    </a:lnTo>
                    <a:lnTo>
                      <a:pt x="58" y="119"/>
                    </a:lnTo>
                    <a:lnTo>
                      <a:pt x="60" y="115"/>
                    </a:lnTo>
                    <a:lnTo>
                      <a:pt x="62" y="111"/>
                    </a:lnTo>
                    <a:lnTo>
                      <a:pt x="65" y="108"/>
                    </a:lnTo>
                    <a:lnTo>
                      <a:pt x="66" y="104"/>
                    </a:lnTo>
                    <a:lnTo>
                      <a:pt x="68" y="101"/>
                    </a:lnTo>
                    <a:lnTo>
                      <a:pt x="70" y="98"/>
                    </a:lnTo>
                    <a:lnTo>
                      <a:pt x="71" y="95"/>
                    </a:lnTo>
                    <a:lnTo>
                      <a:pt x="72" y="92"/>
                    </a:lnTo>
                    <a:lnTo>
                      <a:pt x="72" y="89"/>
                    </a:lnTo>
                    <a:lnTo>
                      <a:pt x="74" y="86"/>
                    </a:lnTo>
                    <a:lnTo>
                      <a:pt x="74" y="84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7" y="75"/>
                    </a:lnTo>
                    <a:lnTo>
                      <a:pt x="77" y="71"/>
                    </a:lnTo>
                    <a:lnTo>
                      <a:pt x="77" y="68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9" y="55"/>
                    </a:lnTo>
                    <a:lnTo>
                      <a:pt x="79" y="51"/>
                    </a:lnTo>
                    <a:lnTo>
                      <a:pt x="79" y="4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7" y="38"/>
                    </a:lnTo>
                    <a:lnTo>
                      <a:pt x="77" y="35"/>
                    </a:lnTo>
                    <a:lnTo>
                      <a:pt x="77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3" y="9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0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3" y="38"/>
                    </a:lnTo>
                    <a:lnTo>
                      <a:pt x="64" y="41"/>
                    </a:lnTo>
                    <a:lnTo>
                      <a:pt x="64" y="44"/>
                    </a:lnTo>
                    <a:lnTo>
                      <a:pt x="65" y="47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5"/>
                    </a:lnTo>
                    <a:lnTo>
                      <a:pt x="64" y="68"/>
                    </a:lnTo>
                    <a:lnTo>
                      <a:pt x="63" y="70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1" y="80"/>
                    </a:lnTo>
                    <a:lnTo>
                      <a:pt x="60" y="82"/>
                    </a:lnTo>
                    <a:lnTo>
                      <a:pt x="59" y="86"/>
                    </a:lnTo>
                    <a:lnTo>
                      <a:pt x="53" y="100"/>
                    </a:lnTo>
                    <a:lnTo>
                      <a:pt x="50" y="92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5" y="76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55" y="37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4" y="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2" name="Freeform 206"/>
              <p:cNvSpPr>
                <a:spLocks noChangeAspect="1"/>
              </p:cNvSpPr>
              <p:nvPr/>
            </p:nvSpPr>
            <p:spPr bwMode="auto">
              <a:xfrm>
                <a:off x="1753" y="3178"/>
                <a:ext cx="75" cy="276"/>
              </a:xfrm>
              <a:custGeom>
                <a:avLst/>
                <a:gdLst>
                  <a:gd name="T0" fmla="*/ 54 w 88"/>
                  <a:gd name="T1" fmla="*/ 5 h 324"/>
                  <a:gd name="T2" fmla="*/ 36 w 88"/>
                  <a:gd name="T3" fmla="*/ 19 h 324"/>
                  <a:gd name="T4" fmla="*/ 23 w 88"/>
                  <a:gd name="T5" fmla="*/ 35 h 324"/>
                  <a:gd name="T6" fmla="*/ 15 w 88"/>
                  <a:gd name="T7" fmla="*/ 47 h 324"/>
                  <a:gd name="T8" fmla="*/ 9 w 88"/>
                  <a:gd name="T9" fmla="*/ 59 h 324"/>
                  <a:gd name="T10" fmla="*/ 5 w 88"/>
                  <a:gd name="T11" fmla="*/ 73 h 324"/>
                  <a:gd name="T12" fmla="*/ 3 w 88"/>
                  <a:gd name="T13" fmla="*/ 86 h 324"/>
                  <a:gd name="T14" fmla="*/ 0 w 88"/>
                  <a:gd name="T15" fmla="*/ 101 h 324"/>
                  <a:gd name="T16" fmla="*/ 0 w 88"/>
                  <a:gd name="T17" fmla="*/ 114 h 324"/>
                  <a:gd name="T18" fmla="*/ 2 w 88"/>
                  <a:gd name="T19" fmla="*/ 127 h 324"/>
                  <a:gd name="T20" fmla="*/ 5 w 88"/>
                  <a:gd name="T21" fmla="*/ 140 h 324"/>
                  <a:gd name="T22" fmla="*/ 9 w 88"/>
                  <a:gd name="T23" fmla="*/ 153 h 324"/>
                  <a:gd name="T24" fmla="*/ 15 w 88"/>
                  <a:gd name="T25" fmla="*/ 165 h 324"/>
                  <a:gd name="T26" fmla="*/ 24 w 88"/>
                  <a:gd name="T27" fmla="*/ 178 h 324"/>
                  <a:gd name="T28" fmla="*/ 33 w 88"/>
                  <a:gd name="T29" fmla="*/ 191 h 324"/>
                  <a:gd name="T30" fmla="*/ 43 w 88"/>
                  <a:gd name="T31" fmla="*/ 204 h 324"/>
                  <a:gd name="T32" fmla="*/ 50 w 88"/>
                  <a:gd name="T33" fmla="*/ 215 h 324"/>
                  <a:gd name="T34" fmla="*/ 56 w 88"/>
                  <a:gd name="T35" fmla="*/ 228 h 324"/>
                  <a:gd name="T36" fmla="*/ 60 w 88"/>
                  <a:gd name="T37" fmla="*/ 243 h 324"/>
                  <a:gd name="T38" fmla="*/ 63 w 88"/>
                  <a:gd name="T39" fmla="*/ 256 h 324"/>
                  <a:gd name="T40" fmla="*/ 66 w 88"/>
                  <a:gd name="T41" fmla="*/ 268 h 324"/>
                  <a:gd name="T42" fmla="*/ 67 w 88"/>
                  <a:gd name="T43" fmla="*/ 280 h 324"/>
                  <a:gd name="T44" fmla="*/ 68 w 88"/>
                  <a:gd name="T45" fmla="*/ 292 h 324"/>
                  <a:gd name="T46" fmla="*/ 68 w 88"/>
                  <a:gd name="T47" fmla="*/ 305 h 324"/>
                  <a:gd name="T48" fmla="*/ 73 w 88"/>
                  <a:gd name="T49" fmla="*/ 316 h 324"/>
                  <a:gd name="T50" fmla="*/ 84 w 88"/>
                  <a:gd name="T51" fmla="*/ 323 h 324"/>
                  <a:gd name="T52" fmla="*/ 79 w 88"/>
                  <a:gd name="T53" fmla="*/ 315 h 324"/>
                  <a:gd name="T54" fmla="*/ 76 w 88"/>
                  <a:gd name="T55" fmla="*/ 305 h 324"/>
                  <a:gd name="T56" fmla="*/ 76 w 88"/>
                  <a:gd name="T57" fmla="*/ 289 h 324"/>
                  <a:gd name="T58" fmla="*/ 75 w 88"/>
                  <a:gd name="T59" fmla="*/ 269 h 324"/>
                  <a:gd name="T60" fmla="*/ 73 w 88"/>
                  <a:gd name="T61" fmla="*/ 251 h 324"/>
                  <a:gd name="T62" fmla="*/ 74 w 88"/>
                  <a:gd name="T63" fmla="*/ 237 h 324"/>
                  <a:gd name="T64" fmla="*/ 69 w 88"/>
                  <a:gd name="T65" fmla="*/ 225 h 324"/>
                  <a:gd name="T66" fmla="*/ 66 w 88"/>
                  <a:gd name="T67" fmla="*/ 210 h 324"/>
                  <a:gd name="T68" fmla="*/ 66 w 88"/>
                  <a:gd name="T69" fmla="*/ 199 h 324"/>
                  <a:gd name="T70" fmla="*/ 72 w 88"/>
                  <a:gd name="T71" fmla="*/ 184 h 324"/>
                  <a:gd name="T72" fmla="*/ 81 w 88"/>
                  <a:gd name="T73" fmla="*/ 171 h 324"/>
                  <a:gd name="T74" fmla="*/ 76 w 88"/>
                  <a:gd name="T75" fmla="*/ 165 h 324"/>
                  <a:gd name="T76" fmla="*/ 63 w 88"/>
                  <a:gd name="T77" fmla="*/ 156 h 324"/>
                  <a:gd name="T78" fmla="*/ 50 w 88"/>
                  <a:gd name="T79" fmla="*/ 140 h 324"/>
                  <a:gd name="T80" fmla="*/ 43 w 88"/>
                  <a:gd name="T81" fmla="*/ 127 h 324"/>
                  <a:gd name="T82" fmla="*/ 36 w 88"/>
                  <a:gd name="T83" fmla="*/ 111 h 324"/>
                  <a:gd name="T84" fmla="*/ 32 w 88"/>
                  <a:gd name="T85" fmla="*/ 94 h 324"/>
                  <a:gd name="T86" fmla="*/ 30 w 88"/>
                  <a:gd name="T87" fmla="*/ 76 h 324"/>
                  <a:gd name="T88" fmla="*/ 31 w 88"/>
                  <a:gd name="T89" fmla="*/ 60 h 324"/>
                  <a:gd name="T90" fmla="*/ 34 w 88"/>
                  <a:gd name="T91" fmla="*/ 46 h 324"/>
                  <a:gd name="T92" fmla="*/ 38 w 88"/>
                  <a:gd name="T93" fmla="*/ 32 h 324"/>
                  <a:gd name="T94" fmla="*/ 45 w 88"/>
                  <a:gd name="T95" fmla="*/ 20 h 324"/>
                  <a:gd name="T96" fmla="*/ 57 w 88"/>
                  <a:gd name="T97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24">
                    <a:moveTo>
                      <a:pt x="63" y="0"/>
                    </a:moveTo>
                    <a:lnTo>
                      <a:pt x="60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6" y="11"/>
                    </a:lnTo>
                    <a:lnTo>
                      <a:pt x="40" y="14"/>
                    </a:lnTo>
                    <a:lnTo>
                      <a:pt x="36" y="19"/>
                    </a:lnTo>
                    <a:lnTo>
                      <a:pt x="31" y="24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7"/>
                    </a:lnTo>
                    <a:lnTo>
                      <a:pt x="14" y="50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9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2" y="90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3" y="130"/>
                    </a:lnTo>
                    <a:lnTo>
                      <a:pt x="3" y="133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8" y="149"/>
                    </a:lnTo>
                    <a:lnTo>
                      <a:pt x="9" y="153"/>
                    </a:lnTo>
                    <a:lnTo>
                      <a:pt x="11" y="156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5"/>
                    </a:lnTo>
                    <a:lnTo>
                      <a:pt x="17" y="168"/>
                    </a:lnTo>
                    <a:lnTo>
                      <a:pt x="19" y="172"/>
                    </a:lnTo>
                    <a:lnTo>
                      <a:pt x="21" y="175"/>
                    </a:lnTo>
                    <a:lnTo>
                      <a:pt x="24" y="178"/>
                    </a:lnTo>
                    <a:lnTo>
                      <a:pt x="25" y="181"/>
                    </a:lnTo>
                    <a:lnTo>
                      <a:pt x="28" y="185"/>
                    </a:lnTo>
                    <a:lnTo>
                      <a:pt x="30" y="188"/>
                    </a:lnTo>
                    <a:lnTo>
                      <a:pt x="33" y="191"/>
                    </a:lnTo>
                    <a:lnTo>
                      <a:pt x="34" y="192"/>
                    </a:lnTo>
                    <a:lnTo>
                      <a:pt x="37" y="196"/>
                    </a:lnTo>
                    <a:lnTo>
                      <a:pt x="40" y="200"/>
                    </a:lnTo>
                    <a:lnTo>
                      <a:pt x="43" y="204"/>
                    </a:lnTo>
                    <a:lnTo>
                      <a:pt x="45" y="206"/>
                    </a:lnTo>
                    <a:lnTo>
                      <a:pt x="47" y="209"/>
                    </a:lnTo>
                    <a:lnTo>
                      <a:pt x="48" y="212"/>
                    </a:lnTo>
                    <a:lnTo>
                      <a:pt x="50" y="215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5" y="224"/>
                    </a:lnTo>
                    <a:lnTo>
                      <a:pt x="56" y="228"/>
                    </a:lnTo>
                    <a:lnTo>
                      <a:pt x="57" y="232"/>
                    </a:lnTo>
                    <a:lnTo>
                      <a:pt x="59" y="235"/>
                    </a:lnTo>
                    <a:lnTo>
                      <a:pt x="60" y="239"/>
                    </a:lnTo>
                    <a:lnTo>
                      <a:pt x="60" y="243"/>
                    </a:lnTo>
                    <a:lnTo>
                      <a:pt x="62" y="246"/>
                    </a:lnTo>
                    <a:lnTo>
                      <a:pt x="62" y="249"/>
                    </a:lnTo>
                    <a:lnTo>
                      <a:pt x="63" y="253"/>
                    </a:lnTo>
                    <a:lnTo>
                      <a:pt x="63" y="256"/>
                    </a:lnTo>
                    <a:lnTo>
                      <a:pt x="64" y="259"/>
                    </a:lnTo>
                    <a:lnTo>
                      <a:pt x="65" y="262"/>
                    </a:lnTo>
                    <a:lnTo>
                      <a:pt x="66" y="266"/>
                    </a:lnTo>
                    <a:lnTo>
                      <a:pt x="66" y="268"/>
                    </a:lnTo>
                    <a:lnTo>
                      <a:pt x="66" y="271"/>
                    </a:lnTo>
                    <a:lnTo>
                      <a:pt x="66" y="274"/>
                    </a:lnTo>
                    <a:lnTo>
                      <a:pt x="67" y="277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6"/>
                    </a:lnTo>
                    <a:lnTo>
                      <a:pt x="68" y="289"/>
                    </a:lnTo>
                    <a:lnTo>
                      <a:pt x="68" y="292"/>
                    </a:lnTo>
                    <a:lnTo>
                      <a:pt x="68" y="295"/>
                    </a:lnTo>
                    <a:lnTo>
                      <a:pt x="68" y="298"/>
                    </a:lnTo>
                    <a:lnTo>
                      <a:pt x="68" y="302"/>
                    </a:lnTo>
                    <a:lnTo>
                      <a:pt x="68" y="305"/>
                    </a:lnTo>
                    <a:lnTo>
                      <a:pt x="69" y="307"/>
                    </a:lnTo>
                    <a:lnTo>
                      <a:pt x="69" y="310"/>
                    </a:lnTo>
                    <a:lnTo>
                      <a:pt x="70" y="312"/>
                    </a:lnTo>
                    <a:lnTo>
                      <a:pt x="73" y="316"/>
                    </a:lnTo>
                    <a:lnTo>
                      <a:pt x="75" y="319"/>
                    </a:lnTo>
                    <a:lnTo>
                      <a:pt x="78" y="321"/>
                    </a:lnTo>
                    <a:lnTo>
                      <a:pt x="81" y="323"/>
                    </a:lnTo>
                    <a:lnTo>
                      <a:pt x="84" y="323"/>
                    </a:lnTo>
                    <a:lnTo>
                      <a:pt x="87" y="323"/>
                    </a:lnTo>
                    <a:lnTo>
                      <a:pt x="84" y="321"/>
                    </a:lnTo>
                    <a:lnTo>
                      <a:pt x="81" y="318"/>
                    </a:lnTo>
                    <a:lnTo>
                      <a:pt x="79" y="315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7" y="307"/>
                    </a:lnTo>
                    <a:lnTo>
                      <a:pt x="76" y="305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4"/>
                    </a:lnTo>
                    <a:lnTo>
                      <a:pt x="76" y="289"/>
                    </a:lnTo>
                    <a:lnTo>
                      <a:pt x="76" y="284"/>
                    </a:lnTo>
                    <a:lnTo>
                      <a:pt x="76" y="279"/>
                    </a:lnTo>
                    <a:lnTo>
                      <a:pt x="76" y="274"/>
                    </a:lnTo>
                    <a:lnTo>
                      <a:pt x="75" y="269"/>
                    </a:lnTo>
                    <a:lnTo>
                      <a:pt x="75" y="264"/>
                    </a:lnTo>
                    <a:lnTo>
                      <a:pt x="74" y="260"/>
                    </a:lnTo>
                    <a:lnTo>
                      <a:pt x="74" y="255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4"/>
                    </a:lnTo>
                    <a:lnTo>
                      <a:pt x="73" y="241"/>
                    </a:lnTo>
                    <a:lnTo>
                      <a:pt x="74" y="237"/>
                    </a:lnTo>
                    <a:lnTo>
                      <a:pt x="76" y="235"/>
                    </a:lnTo>
                    <a:lnTo>
                      <a:pt x="74" y="232"/>
                    </a:lnTo>
                    <a:lnTo>
                      <a:pt x="72" y="229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7" y="219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7" y="196"/>
                    </a:lnTo>
                    <a:lnTo>
                      <a:pt x="68" y="192"/>
                    </a:lnTo>
                    <a:lnTo>
                      <a:pt x="69" y="188"/>
                    </a:lnTo>
                    <a:lnTo>
                      <a:pt x="72" y="184"/>
                    </a:lnTo>
                    <a:lnTo>
                      <a:pt x="74" y="181"/>
                    </a:lnTo>
                    <a:lnTo>
                      <a:pt x="76" y="178"/>
                    </a:lnTo>
                    <a:lnTo>
                      <a:pt x="78" y="174"/>
                    </a:lnTo>
                    <a:lnTo>
                      <a:pt x="81" y="171"/>
                    </a:lnTo>
                    <a:lnTo>
                      <a:pt x="84" y="168"/>
                    </a:lnTo>
                    <a:lnTo>
                      <a:pt x="83" y="168"/>
                    </a:lnTo>
                    <a:lnTo>
                      <a:pt x="79" y="167"/>
                    </a:lnTo>
                    <a:lnTo>
                      <a:pt x="76" y="165"/>
                    </a:lnTo>
                    <a:lnTo>
                      <a:pt x="73" y="164"/>
                    </a:lnTo>
                    <a:lnTo>
                      <a:pt x="69" y="161"/>
                    </a:lnTo>
                    <a:lnTo>
                      <a:pt x="66" y="159"/>
                    </a:lnTo>
                    <a:lnTo>
                      <a:pt x="63" y="156"/>
                    </a:lnTo>
                    <a:lnTo>
                      <a:pt x="59" y="153"/>
                    </a:lnTo>
                    <a:lnTo>
                      <a:pt x="56" y="148"/>
                    </a:lnTo>
                    <a:lnTo>
                      <a:pt x="51" y="143"/>
                    </a:lnTo>
                    <a:lnTo>
                      <a:pt x="50" y="140"/>
                    </a:lnTo>
                    <a:lnTo>
                      <a:pt x="48" y="138"/>
                    </a:lnTo>
                    <a:lnTo>
                      <a:pt x="46" y="134"/>
                    </a:lnTo>
                    <a:lnTo>
                      <a:pt x="44" y="132"/>
                    </a:lnTo>
                    <a:lnTo>
                      <a:pt x="43" y="127"/>
                    </a:lnTo>
                    <a:lnTo>
                      <a:pt x="42" y="124"/>
                    </a:lnTo>
                    <a:lnTo>
                      <a:pt x="40" y="120"/>
                    </a:lnTo>
                    <a:lnTo>
                      <a:pt x="38" y="116"/>
                    </a:lnTo>
                    <a:lnTo>
                      <a:pt x="36" y="111"/>
                    </a:lnTo>
                    <a:lnTo>
                      <a:pt x="35" y="106"/>
                    </a:lnTo>
                    <a:lnTo>
                      <a:pt x="34" y="102"/>
                    </a:lnTo>
                    <a:lnTo>
                      <a:pt x="34" y="97"/>
                    </a:lnTo>
                    <a:lnTo>
                      <a:pt x="32" y="94"/>
                    </a:lnTo>
                    <a:lnTo>
                      <a:pt x="31" y="89"/>
                    </a:lnTo>
                    <a:lnTo>
                      <a:pt x="31" y="85"/>
                    </a:lnTo>
                    <a:lnTo>
                      <a:pt x="30" y="81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1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3" y="49"/>
                    </a:lnTo>
                    <a:lnTo>
                      <a:pt x="34" y="46"/>
                    </a:lnTo>
                    <a:lnTo>
                      <a:pt x="35" y="42"/>
                    </a:lnTo>
                    <a:lnTo>
                      <a:pt x="36" y="39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5" y="20"/>
                    </a:lnTo>
                    <a:lnTo>
                      <a:pt x="47" y="18"/>
                    </a:lnTo>
                    <a:lnTo>
                      <a:pt x="48" y="14"/>
                    </a:lnTo>
                    <a:lnTo>
                      <a:pt x="53" y="9"/>
                    </a:lnTo>
                    <a:lnTo>
                      <a:pt x="57" y="5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3" name="Freeform 207"/>
              <p:cNvSpPr>
                <a:spLocks noChangeAspect="1"/>
              </p:cNvSpPr>
              <p:nvPr/>
            </p:nvSpPr>
            <p:spPr bwMode="auto">
              <a:xfrm>
                <a:off x="1880" y="3164"/>
                <a:ext cx="79" cy="70"/>
              </a:xfrm>
              <a:custGeom>
                <a:avLst/>
                <a:gdLst>
                  <a:gd name="T0" fmla="*/ 91 w 92"/>
                  <a:gd name="T1" fmla="*/ 62 h 82"/>
                  <a:gd name="T2" fmla="*/ 91 w 92"/>
                  <a:gd name="T3" fmla="*/ 66 h 82"/>
                  <a:gd name="T4" fmla="*/ 91 w 92"/>
                  <a:gd name="T5" fmla="*/ 68 h 82"/>
                  <a:gd name="T6" fmla="*/ 90 w 92"/>
                  <a:gd name="T7" fmla="*/ 71 h 82"/>
                  <a:gd name="T8" fmla="*/ 89 w 92"/>
                  <a:gd name="T9" fmla="*/ 74 h 82"/>
                  <a:gd name="T10" fmla="*/ 88 w 92"/>
                  <a:gd name="T11" fmla="*/ 78 h 82"/>
                  <a:gd name="T12" fmla="*/ 87 w 92"/>
                  <a:gd name="T13" fmla="*/ 80 h 82"/>
                  <a:gd name="T14" fmla="*/ 86 w 92"/>
                  <a:gd name="T15" fmla="*/ 81 h 82"/>
                  <a:gd name="T16" fmla="*/ 83 w 92"/>
                  <a:gd name="T17" fmla="*/ 74 h 82"/>
                  <a:gd name="T18" fmla="*/ 79 w 92"/>
                  <a:gd name="T19" fmla="*/ 68 h 82"/>
                  <a:gd name="T20" fmla="*/ 76 w 92"/>
                  <a:gd name="T21" fmla="*/ 63 h 82"/>
                  <a:gd name="T22" fmla="*/ 72 w 92"/>
                  <a:gd name="T23" fmla="*/ 58 h 82"/>
                  <a:gd name="T24" fmla="*/ 69 w 92"/>
                  <a:gd name="T25" fmla="*/ 53 h 82"/>
                  <a:gd name="T26" fmla="*/ 65 w 92"/>
                  <a:gd name="T27" fmla="*/ 48 h 82"/>
                  <a:gd name="T28" fmla="*/ 62 w 92"/>
                  <a:gd name="T29" fmla="*/ 44 h 82"/>
                  <a:gd name="T30" fmla="*/ 59 w 92"/>
                  <a:gd name="T31" fmla="*/ 40 h 82"/>
                  <a:gd name="T32" fmla="*/ 55 w 92"/>
                  <a:gd name="T33" fmla="*/ 36 h 82"/>
                  <a:gd name="T34" fmla="*/ 52 w 92"/>
                  <a:gd name="T35" fmla="*/ 33 h 82"/>
                  <a:gd name="T36" fmla="*/ 49 w 92"/>
                  <a:gd name="T37" fmla="*/ 30 h 82"/>
                  <a:gd name="T38" fmla="*/ 46 w 92"/>
                  <a:gd name="T39" fmla="*/ 27 h 82"/>
                  <a:gd name="T40" fmla="*/ 43 w 92"/>
                  <a:gd name="T41" fmla="*/ 24 h 82"/>
                  <a:gd name="T42" fmla="*/ 39 w 92"/>
                  <a:gd name="T43" fmla="*/ 22 h 82"/>
                  <a:gd name="T44" fmla="*/ 37 w 92"/>
                  <a:gd name="T45" fmla="*/ 20 h 82"/>
                  <a:gd name="T46" fmla="*/ 34 w 92"/>
                  <a:gd name="T47" fmla="*/ 18 h 82"/>
                  <a:gd name="T48" fmla="*/ 31 w 92"/>
                  <a:gd name="T49" fmla="*/ 16 h 82"/>
                  <a:gd name="T50" fmla="*/ 25 w 92"/>
                  <a:gd name="T51" fmla="*/ 14 h 82"/>
                  <a:gd name="T52" fmla="*/ 20 w 92"/>
                  <a:gd name="T53" fmla="*/ 11 h 82"/>
                  <a:gd name="T54" fmla="*/ 16 w 92"/>
                  <a:gd name="T55" fmla="*/ 10 h 82"/>
                  <a:gd name="T56" fmla="*/ 12 w 92"/>
                  <a:gd name="T57" fmla="*/ 9 h 82"/>
                  <a:gd name="T58" fmla="*/ 9 w 92"/>
                  <a:gd name="T59" fmla="*/ 8 h 82"/>
                  <a:gd name="T60" fmla="*/ 6 w 92"/>
                  <a:gd name="T61" fmla="*/ 7 h 82"/>
                  <a:gd name="T62" fmla="*/ 4 w 92"/>
                  <a:gd name="T63" fmla="*/ 7 h 82"/>
                  <a:gd name="T64" fmla="*/ 0 w 92"/>
                  <a:gd name="T65" fmla="*/ 0 h 82"/>
                  <a:gd name="T66" fmla="*/ 2 w 92"/>
                  <a:gd name="T67" fmla="*/ 0 h 82"/>
                  <a:gd name="T68" fmla="*/ 6 w 92"/>
                  <a:gd name="T69" fmla="*/ 1 h 82"/>
                  <a:gd name="T70" fmla="*/ 10 w 92"/>
                  <a:gd name="T71" fmla="*/ 2 h 82"/>
                  <a:gd name="T72" fmla="*/ 16 w 92"/>
                  <a:gd name="T73" fmla="*/ 3 h 82"/>
                  <a:gd name="T74" fmla="*/ 21 w 92"/>
                  <a:gd name="T75" fmla="*/ 5 h 82"/>
                  <a:gd name="T76" fmla="*/ 25 w 92"/>
                  <a:gd name="T77" fmla="*/ 6 h 82"/>
                  <a:gd name="T78" fmla="*/ 27 w 92"/>
                  <a:gd name="T79" fmla="*/ 7 h 82"/>
                  <a:gd name="T80" fmla="*/ 31 w 92"/>
                  <a:gd name="T81" fmla="*/ 8 h 82"/>
                  <a:gd name="T82" fmla="*/ 34 w 92"/>
                  <a:gd name="T83" fmla="*/ 10 h 82"/>
                  <a:gd name="T84" fmla="*/ 37 w 92"/>
                  <a:gd name="T85" fmla="*/ 11 h 82"/>
                  <a:gd name="T86" fmla="*/ 40 w 92"/>
                  <a:gd name="T87" fmla="*/ 13 h 82"/>
                  <a:gd name="T88" fmla="*/ 43 w 92"/>
                  <a:gd name="T89" fmla="*/ 15 h 82"/>
                  <a:gd name="T90" fmla="*/ 46 w 92"/>
                  <a:gd name="T91" fmla="*/ 17 h 82"/>
                  <a:gd name="T92" fmla="*/ 50 w 92"/>
                  <a:gd name="T93" fmla="*/ 19 h 82"/>
                  <a:gd name="T94" fmla="*/ 53 w 92"/>
                  <a:gd name="T95" fmla="*/ 21 h 82"/>
                  <a:gd name="T96" fmla="*/ 56 w 92"/>
                  <a:gd name="T97" fmla="*/ 23 h 82"/>
                  <a:gd name="T98" fmla="*/ 60 w 92"/>
                  <a:gd name="T99" fmla="*/ 26 h 82"/>
                  <a:gd name="T100" fmla="*/ 63 w 92"/>
                  <a:gd name="T101" fmla="*/ 28 h 82"/>
                  <a:gd name="T102" fmla="*/ 66 w 92"/>
                  <a:gd name="T103" fmla="*/ 31 h 82"/>
                  <a:gd name="T104" fmla="*/ 69 w 92"/>
                  <a:gd name="T105" fmla="*/ 34 h 82"/>
                  <a:gd name="T106" fmla="*/ 72 w 92"/>
                  <a:gd name="T107" fmla="*/ 37 h 82"/>
                  <a:gd name="T108" fmla="*/ 75 w 92"/>
                  <a:gd name="T109" fmla="*/ 40 h 82"/>
                  <a:gd name="T110" fmla="*/ 78 w 92"/>
                  <a:gd name="T111" fmla="*/ 43 h 82"/>
                  <a:gd name="T112" fmla="*/ 81 w 92"/>
                  <a:gd name="T113" fmla="*/ 47 h 82"/>
                  <a:gd name="T114" fmla="*/ 84 w 92"/>
                  <a:gd name="T115" fmla="*/ 50 h 82"/>
                  <a:gd name="T116" fmla="*/ 86 w 92"/>
                  <a:gd name="T117" fmla="*/ 54 h 82"/>
                  <a:gd name="T118" fmla="*/ 89 w 92"/>
                  <a:gd name="T119" fmla="*/ 58 h 82"/>
                  <a:gd name="T120" fmla="*/ 91 w 92"/>
                  <a:gd name="T121" fmla="*/ 61 h 82"/>
                  <a:gd name="T122" fmla="*/ 91 w 92"/>
                  <a:gd name="T123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82">
                    <a:moveTo>
                      <a:pt x="91" y="62"/>
                    </a:moveTo>
                    <a:lnTo>
                      <a:pt x="91" y="66"/>
                    </a:lnTo>
                    <a:lnTo>
                      <a:pt x="91" y="68"/>
                    </a:lnTo>
                    <a:lnTo>
                      <a:pt x="90" y="71"/>
                    </a:lnTo>
                    <a:lnTo>
                      <a:pt x="89" y="74"/>
                    </a:lnTo>
                    <a:lnTo>
                      <a:pt x="88" y="78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3" y="74"/>
                    </a:lnTo>
                    <a:lnTo>
                      <a:pt x="79" y="68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9" y="53"/>
                    </a:lnTo>
                    <a:lnTo>
                      <a:pt x="65" y="48"/>
                    </a:lnTo>
                    <a:lnTo>
                      <a:pt x="62" y="44"/>
                    </a:lnTo>
                    <a:lnTo>
                      <a:pt x="59" y="40"/>
                    </a:lnTo>
                    <a:lnTo>
                      <a:pt x="55" y="36"/>
                    </a:lnTo>
                    <a:lnTo>
                      <a:pt x="52" y="33"/>
                    </a:lnTo>
                    <a:lnTo>
                      <a:pt x="49" y="30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4" y="10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15"/>
                    </a:lnTo>
                    <a:lnTo>
                      <a:pt x="46" y="17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6" y="31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5" y="40"/>
                    </a:lnTo>
                    <a:lnTo>
                      <a:pt x="78" y="43"/>
                    </a:lnTo>
                    <a:lnTo>
                      <a:pt x="81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89" y="58"/>
                    </a:lnTo>
                    <a:lnTo>
                      <a:pt x="91" y="61"/>
                    </a:lnTo>
                    <a:lnTo>
                      <a:pt x="9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4" name="Freeform 208"/>
              <p:cNvSpPr>
                <a:spLocks noChangeAspect="1"/>
              </p:cNvSpPr>
              <p:nvPr/>
            </p:nvSpPr>
            <p:spPr bwMode="auto">
              <a:xfrm>
                <a:off x="1886" y="3176"/>
                <a:ext cx="65" cy="80"/>
              </a:xfrm>
              <a:custGeom>
                <a:avLst/>
                <a:gdLst>
                  <a:gd name="T0" fmla="*/ 74 w 76"/>
                  <a:gd name="T1" fmla="*/ 71 h 94"/>
                  <a:gd name="T2" fmla="*/ 69 w 76"/>
                  <a:gd name="T3" fmla="*/ 62 h 94"/>
                  <a:gd name="T4" fmla="*/ 65 w 76"/>
                  <a:gd name="T5" fmla="*/ 55 h 94"/>
                  <a:gd name="T6" fmla="*/ 62 w 76"/>
                  <a:gd name="T7" fmla="*/ 49 h 94"/>
                  <a:gd name="T8" fmla="*/ 58 w 76"/>
                  <a:gd name="T9" fmla="*/ 44 h 94"/>
                  <a:gd name="T10" fmla="*/ 54 w 76"/>
                  <a:gd name="T11" fmla="*/ 38 h 94"/>
                  <a:gd name="T12" fmla="*/ 49 w 76"/>
                  <a:gd name="T13" fmla="*/ 32 h 94"/>
                  <a:gd name="T14" fmla="*/ 44 w 76"/>
                  <a:gd name="T15" fmla="*/ 27 h 94"/>
                  <a:gd name="T16" fmla="*/ 38 w 76"/>
                  <a:gd name="T17" fmla="*/ 21 h 94"/>
                  <a:gd name="T18" fmla="*/ 32 w 76"/>
                  <a:gd name="T19" fmla="*/ 16 h 94"/>
                  <a:gd name="T20" fmla="*/ 25 w 76"/>
                  <a:gd name="T21" fmla="*/ 11 h 94"/>
                  <a:gd name="T22" fmla="*/ 17 w 76"/>
                  <a:gd name="T23" fmla="*/ 7 h 94"/>
                  <a:gd name="T24" fmla="*/ 9 w 76"/>
                  <a:gd name="T25" fmla="*/ 3 h 94"/>
                  <a:gd name="T26" fmla="*/ 0 w 76"/>
                  <a:gd name="T27" fmla="*/ 0 h 94"/>
                  <a:gd name="T28" fmla="*/ 4 w 76"/>
                  <a:gd name="T29" fmla="*/ 7 h 94"/>
                  <a:gd name="T30" fmla="*/ 9 w 76"/>
                  <a:gd name="T31" fmla="*/ 10 h 94"/>
                  <a:gd name="T32" fmla="*/ 15 w 76"/>
                  <a:gd name="T33" fmla="*/ 14 h 94"/>
                  <a:gd name="T34" fmla="*/ 21 w 76"/>
                  <a:gd name="T35" fmla="*/ 18 h 94"/>
                  <a:gd name="T36" fmla="*/ 27 w 76"/>
                  <a:gd name="T37" fmla="*/ 24 h 94"/>
                  <a:gd name="T38" fmla="*/ 33 w 76"/>
                  <a:gd name="T39" fmla="*/ 31 h 94"/>
                  <a:gd name="T40" fmla="*/ 38 w 76"/>
                  <a:gd name="T41" fmla="*/ 38 h 94"/>
                  <a:gd name="T42" fmla="*/ 42 w 76"/>
                  <a:gd name="T43" fmla="*/ 44 h 94"/>
                  <a:gd name="T44" fmla="*/ 46 w 76"/>
                  <a:gd name="T45" fmla="*/ 49 h 94"/>
                  <a:gd name="T46" fmla="*/ 49 w 76"/>
                  <a:gd name="T47" fmla="*/ 56 h 94"/>
                  <a:gd name="T48" fmla="*/ 53 w 76"/>
                  <a:gd name="T49" fmla="*/ 62 h 94"/>
                  <a:gd name="T50" fmla="*/ 56 w 76"/>
                  <a:gd name="T51" fmla="*/ 68 h 94"/>
                  <a:gd name="T52" fmla="*/ 59 w 76"/>
                  <a:gd name="T53" fmla="*/ 75 h 94"/>
                  <a:gd name="T54" fmla="*/ 61 w 76"/>
                  <a:gd name="T55" fmla="*/ 83 h 94"/>
                  <a:gd name="T56" fmla="*/ 63 w 76"/>
                  <a:gd name="T57" fmla="*/ 88 h 94"/>
                  <a:gd name="T58" fmla="*/ 64 w 76"/>
                  <a:gd name="T59" fmla="*/ 93 h 94"/>
                  <a:gd name="T60" fmla="*/ 68 w 76"/>
                  <a:gd name="T61" fmla="*/ 90 h 94"/>
                  <a:gd name="T62" fmla="*/ 72 w 76"/>
                  <a:gd name="T63" fmla="*/ 84 h 94"/>
                  <a:gd name="T64" fmla="*/ 75 w 76"/>
                  <a:gd name="T65" fmla="*/ 7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94">
                    <a:moveTo>
                      <a:pt x="75" y="75"/>
                    </a:moveTo>
                    <a:lnTo>
                      <a:pt x="74" y="71"/>
                    </a:lnTo>
                    <a:lnTo>
                      <a:pt x="72" y="67"/>
                    </a:lnTo>
                    <a:lnTo>
                      <a:pt x="69" y="62"/>
                    </a:lnTo>
                    <a:lnTo>
                      <a:pt x="66" y="58"/>
                    </a:lnTo>
                    <a:lnTo>
                      <a:pt x="65" y="55"/>
                    </a:lnTo>
                    <a:lnTo>
                      <a:pt x="63" y="52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6" y="41"/>
                    </a:lnTo>
                    <a:lnTo>
                      <a:pt x="54" y="38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4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8" y="38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9"/>
                    </a:lnTo>
                    <a:lnTo>
                      <a:pt x="48" y="53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5"/>
                    </a:lnTo>
                    <a:lnTo>
                      <a:pt x="60" y="78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3" y="88"/>
                    </a:lnTo>
                    <a:lnTo>
                      <a:pt x="63" y="91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8" y="90"/>
                    </a:lnTo>
                    <a:lnTo>
                      <a:pt x="70" y="87"/>
                    </a:lnTo>
                    <a:lnTo>
                      <a:pt x="72" y="84"/>
                    </a:lnTo>
                    <a:lnTo>
                      <a:pt x="74" y="81"/>
                    </a:lnTo>
                    <a:lnTo>
                      <a:pt x="75" y="78"/>
                    </a:lnTo>
                    <a:lnTo>
                      <a:pt x="75" y="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45" name="Line 209"/>
            <p:cNvSpPr>
              <a:spLocks noChangeShapeType="1"/>
            </p:cNvSpPr>
            <p:nvPr/>
          </p:nvSpPr>
          <p:spPr bwMode="auto">
            <a:xfrm flipV="1">
              <a:off x="1803" y="2108"/>
              <a:ext cx="310" cy="10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46" name="Line 210"/>
            <p:cNvSpPr>
              <a:spLocks noChangeShapeType="1"/>
            </p:cNvSpPr>
            <p:nvPr/>
          </p:nvSpPr>
          <p:spPr bwMode="auto">
            <a:xfrm>
              <a:off x="1973" y="3203"/>
              <a:ext cx="999" cy="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47" name="Group 211"/>
          <p:cNvGrpSpPr>
            <a:grpSpLocks/>
          </p:cNvGrpSpPr>
          <p:nvPr/>
        </p:nvGrpSpPr>
        <p:grpSpPr bwMode="auto">
          <a:xfrm>
            <a:off x="3254374" y="3508561"/>
            <a:ext cx="1746250" cy="2419350"/>
            <a:chOff x="1898" y="2122"/>
            <a:chExt cx="1100" cy="1524"/>
          </a:xfrm>
        </p:grpSpPr>
        <p:grpSp>
          <p:nvGrpSpPr>
            <p:cNvPr id="936148" name="Group 212"/>
            <p:cNvGrpSpPr>
              <a:grpSpLocks/>
            </p:cNvGrpSpPr>
            <p:nvPr/>
          </p:nvGrpSpPr>
          <p:grpSpPr bwMode="auto">
            <a:xfrm>
              <a:off x="1898" y="3227"/>
              <a:ext cx="270" cy="419"/>
              <a:chOff x="1898" y="3227"/>
              <a:chExt cx="270" cy="419"/>
            </a:xfrm>
          </p:grpSpPr>
          <p:sp>
            <p:nvSpPr>
              <p:cNvPr id="936149" name="Freeform 213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36150" name="Group 214"/>
              <p:cNvGrpSpPr>
                <a:grpSpLocks/>
              </p:cNvGrpSpPr>
              <p:nvPr/>
            </p:nvGrpSpPr>
            <p:grpSpPr bwMode="auto">
              <a:xfrm>
                <a:off x="1898" y="3227"/>
                <a:ext cx="270" cy="419"/>
                <a:chOff x="1898" y="3227"/>
                <a:chExt cx="270" cy="419"/>
              </a:xfrm>
            </p:grpSpPr>
            <p:sp>
              <p:nvSpPr>
                <p:cNvPr id="936151" name="Freeform 215"/>
                <p:cNvSpPr>
                  <a:spLocks noChangeAspect="1"/>
                </p:cNvSpPr>
                <p:nvPr/>
              </p:nvSpPr>
              <p:spPr bwMode="auto">
                <a:xfrm>
                  <a:off x="1982" y="3548"/>
                  <a:ext cx="101" cy="96"/>
                </a:xfrm>
                <a:custGeom>
                  <a:avLst/>
                  <a:gdLst>
                    <a:gd name="T0" fmla="*/ 13 w 72"/>
                    <a:gd name="T1" fmla="*/ 61 h 69"/>
                    <a:gd name="T2" fmla="*/ 9 w 72"/>
                    <a:gd name="T3" fmla="*/ 61 h 69"/>
                    <a:gd name="T4" fmla="*/ 5 w 72"/>
                    <a:gd name="T5" fmla="*/ 59 h 69"/>
                    <a:gd name="T6" fmla="*/ 4 w 72"/>
                    <a:gd name="T7" fmla="*/ 58 h 69"/>
                    <a:gd name="T8" fmla="*/ 4 w 72"/>
                    <a:gd name="T9" fmla="*/ 54 h 69"/>
                    <a:gd name="T10" fmla="*/ 1 w 72"/>
                    <a:gd name="T11" fmla="*/ 52 h 69"/>
                    <a:gd name="T12" fmla="*/ 0 w 72"/>
                    <a:gd name="T13" fmla="*/ 50 h 69"/>
                    <a:gd name="T14" fmla="*/ 1 w 72"/>
                    <a:gd name="T15" fmla="*/ 49 h 69"/>
                    <a:gd name="T16" fmla="*/ 3 w 72"/>
                    <a:gd name="T17" fmla="*/ 45 h 69"/>
                    <a:gd name="T18" fmla="*/ 3 w 72"/>
                    <a:gd name="T19" fmla="*/ 42 h 69"/>
                    <a:gd name="T20" fmla="*/ 0 w 72"/>
                    <a:gd name="T21" fmla="*/ 38 h 69"/>
                    <a:gd name="T22" fmla="*/ 3 w 72"/>
                    <a:gd name="T23" fmla="*/ 35 h 69"/>
                    <a:gd name="T24" fmla="*/ 3 w 72"/>
                    <a:gd name="T25" fmla="*/ 32 h 69"/>
                    <a:gd name="T26" fmla="*/ 1 w 72"/>
                    <a:gd name="T27" fmla="*/ 29 h 69"/>
                    <a:gd name="T28" fmla="*/ 2 w 72"/>
                    <a:gd name="T29" fmla="*/ 25 h 69"/>
                    <a:gd name="T30" fmla="*/ 3 w 72"/>
                    <a:gd name="T31" fmla="*/ 21 h 69"/>
                    <a:gd name="T32" fmla="*/ 0 w 72"/>
                    <a:gd name="T33" fmla="*/ 18 h 69"/>
                    <a:gd name="T34" fmla="*/ 1 w 72"/>
                    <a:gd name="T35" fmla="*/ 15 h 69"/>
                    <a:gd name="T36" fmla="*/ 3 w 72"/>
                    <a:gd name="T37" fmla="*/ 11 h 69"/>
                    <a:gd name="T38" fmla="*/ 0 w 72"/>
                    <a:gd name="T39" fmla="*/ 8 h 69"/>
                    <a:gd name="T40" fmla="*/ 0 w 72"/>
                    <a:gd name="T41" fmla="*/ 4 h 69"/>
                    <a:gd name="T42" fmla="*/ 0 w 72"/>
                    <a:gd name="T43" fmla="*/ 1 h 69"/>
                    <a:gd name="T44" fmla="*/ 71 w 72"/>
                    <a:gd name="T45" fmla="*/ 0 h 69"/>
                    <a:gd name="T46" fmla="*/ 71 w 72"/>
                    <a:gd name="T47" fmla="*/ 3 h 69"/>
                    <a:gd name="T48" fmla="*/ 70 w 72"/>
                    <a:gd name="T49" fmla="*/ 6 h 69"/>
                    <a:gd name="T50" fmla="*/ 67 w 72"/>
                    <a:gd name="T51" fmla="*/ 9 h 69"/>
                    <a:gd name="T52" fmla="*/ 67 w 72"/>
                    <a:gd name="T53" fmla="*/ 11 h 69"/>
                    <a:gd name="T54" fmla="*/ 69 w 72"/>
                    <a:gd name="T55" fmla="*/ 14 h 69"/>
                    <a:gd name="T56" fmla="*/ 69 w 72"/>
                    <a:gd name="T57" fmla="*/ 18 h 69"/>
                    <a:gd name="T58" fmla="*/ 68 w 72"/>
                    <a:gd name="T59" fmla="*/ 19 h 69"/>
                    <a:gd name="T60" fmla="*/ 67 w 72"/>
                    <a:gd name="T61" fmla="*/ 22 h 69"/>
                    <a:gd name="T62" fmla="*/ 67 w 72"/>
                    <a:gd name="T63" fmla="*/ 25 h 69"/>
                    <a:gd name="T64" fmla="*/ 69 w 72"/>
                    <a:gd name="T65" fmla="*/ 28 h 69"/>
                    <a:gd name="T66" fmla="*/ 67 w 72"/>
                    <a:gd name="T67" fmla="*/ 30 h 69"/>
                    <a:gd name="T68" fmla="*/ 66 w 72"/>
                    <a:gd name="T69" fmla="*/ 33 h 69"/>
                    <a:gd name="T70" fmla="*/ 66 w 72"/>
                    <a:gd name="T71" fmla="*/ 34 h 69"/>
                    <a:gd name="T72" fmla="*/ 69 w 72"/>
                    <a:gd name="T73" fmla="*/ 37 h 69"/>
                    <a:gd name="T74" fmla="*/ 69 w 72"/>
                    <a:gd name="T75" fmla="*/ 38 h 69"/>
                    <a:gd name="T76" fmla="*/ 67 w 72"/>
                    <a:gd name="T77" fmla="*/ 42 h 69"/>
                    <a:gd name="T78" fmla="*/ 66 w 72"/>
                    <a:gd name="T79" fmla="*/ 45 h 69"/>
                    <a:gd name="T80" fmla="*/ 69 w 72"/>
                    <a:gd name="T81" fmla="*/ 49 h 69"/>
                    <a:gd name="T82" fmla="*/ 69 w 72"/>
                    <a:gd name="T83" fmla="*/ 50 h 69"/>
                    <a:gd name="T84" fmla="*/ 69 w 72"/>
                    <a:gd name="T85" fmla="*/ 52 h 69"/>
                    <a:gd name="T86" fmla="*/ 65 w 72"/>
                    <a:gd name="T87" fmla="*/ 55 h 69"/>
                    <a:gd name="T88" fmla="*/ 65 w 72"/>
                    <a:gd name="T89" fmla="*/ 59 h 69"/>
                    <a:gd name="T90" fmla="*/ 63 w 72"/>
                    <a:gd name="T91" fmla="*/ 61 h 69"/>
                    <a:gd name="T92" fmla="*/ 56 w 72"/>
                    <a:gd name="T93" fmla="*/ 62 h 69"/>
                    <a:gd name="T94" fmla="*/ 44 w 72"/>
                    <a:gd name="T95" fmla="*/ 68 h 69"/>
                    <a:gd name="T96" fmla="*/ 28 w 72"/>
                    <a:gd name="T97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2" h="69">
                      <a:moveTo>
                        <a:pt x="18" y="67"/>
                      </a:move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5" y="58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4"/>
                      </a:lnTo>
                      <a:lnTo>
                        <a:pt x="3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2" y="47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3" y="32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4"/>
                      </a:lnTo>
                      <a:lnTo>
                        <a:pt x="70" y="6"/>
                      </a:lnTo>
                      <a:lnTo>
                        <a:pt x="69" y="8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7" y="13"/>
                      </a:lnTo>
                      <a:lnTo>
                        <a:pt x="69" y="14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7" y="24"/>
                      </a:lnTo>
                      <a:lnTo>
                        <a:pt x="67" y="25"/>
                      </a:lnTo>
                      <a:lnTo>
                        <a:pt x="69" y="27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67" y="30"/>
                      </a:lnTo>
                      <a:lnTo>
                        <a:pt x="67" y="31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7" y="35"/>
                      </a:lnTo>
                      <a:lnTo>
                        <a:pt x="69" y="37"/>
                      </a:lnTo>
                      <a:lnTo>
                        <a:pt x="69" y="38"/>
                      </a:lnTo>
                      <a:lnTo>
                        <a:pt x="69" y="38"/>
                      </a:lnTo>
                      <a:lnTo>
                        <a:pt x="68" y="40"/>
                      </a:lnTo>
                      <a:lnTo>
                        <a:pt x="67" y="42"/>
                      </a:lnTo>
                      <a:lnTo>
                        <a:pt x="66" y="43"/>
                      </a:lnTo>
                      <a:lnTo>
                        <a:pt x="66" y="45"/>
                      </a:lnTo>
                      <a:lnTo>
                        <a:pt x="67" y="47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9" y="51"/>
                      </a:lnTo>
                      <a:lnTo>
                        <a:pt x="69" y="52"/>
                      </a:lnTo>
                      <a:lnTo>
                        <a:pt x="67" y="54"/>
                      </a:lnTo>
                      <a:lnTo>
                        <a:pt x="65" y="55"/>
                      </a:lnTo>
                      <a:lnTo>
                        <a:pt x="65" y="57"/>
                      </a:lnTo>
                      <a:lnTo>
                        <a:pt x="65" y="59"/>
                      </a:lnTo>
                      <a:lnTo>
                        <a:pt x="63" y="59"/>
                      </a:lnTo>
                      <a:lnTo>
                        <a:pt x="63" y="61"/>
                      </a:lnTo>
                      <a:lnTo>
                        <a:pt x="61" y="61"/>
                      </a:lnTo>
                      <a:lnTo>
                        <a:pt x="56" y="62"/>
                      </a:lnTo>
                      <a:lnTo>
                        <a:pt x="52" y="67"/>
                      </a:lnTo>
                      <a:lnTo>
                        <a:pt x="44" y="68"/>
                      </a:lnTo>
                      <a:lnTo>
                        <a:pt x="35" y="68"/>
                      </a:lnTo>
                      <a:lnTo>
                        <a:pt x="28" y="68"/>
                      </a:lnTo>
                      <a:lnTo>
                        <a:pt x="18" y="67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2" name="Freeform 216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97" cy="24"/>
                </a:xfrm>
                <a:custGeom>
                  <a:avLst/>
                  <a:gdLst>
                    <a:gd name="T0" fmla="*/ 68 w 69"/>
                    <a:gd name="T1" fmla="*/ 0 h 17"/>
                    <a:gd name="T2" fmla="*/ 68 w 69"/>
                    <a:gd name="T3" fmla="*/ 16 h 17"/>
                    <a:gd name="T4" fmla="*/ 0 w 69"/>
                    <a:gd name="T5" fmla="*/ 16 h 17"/>
                    <a:gd name="T6" fmla="*/ 0 w 69"/>
                    <a:gd name="T7" fmla="*/ 0 h 17"/>
                    <a:gd name="T8" fmla="*/ 68 w 6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68" y="0"/>
                      </a:moveTo>
                      <a:lnTo>
                        <a:pt x="6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3" name="Freeform 217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24" cy="24"/>
                </a:xfrm>
                <a:custGeom>
                  <a:avLst/>
                  <a:gdLst>
                    <a:gd name="T0" fmla="*/ 14 w 17"/>
                    <a:gd name="T1" fmla="*/ 1 h 17"/>
                    <a:gd name="T2" fmla="*/ 14 w 17"/>
                    <a:gd name="T3" fmla="*/ 7 h 17"/>
                    <a:gd name="T4" fmla="*/ 10 w 17"/>
                    <a:gd name="T5" fmla="*/ 10 h 17"/>
                    <a:gd name="T6" fmla="*/ 16 w 17"/>
                    <a:gd name="T7" fmla="*/ 15 h 17"/>
                    <a:gd name="T8" fmla="*/ 8 w 17"/>
                    <a:gd name="T9" fmla="*/ 16 h 17"/>
                    <a:gd name="T10" fmla="*/ 5 w 17"/>
                    <a:gd name="T11" fmla="*/ 14 h 17"/>
                    <a:gd name="T12" fmla="*/ 1 w 17"/>
                    <a:gd name="T13" fmla="*/ 11 h 17"/>
                    <a:gd name="T14" fmla="*/ 0 w 17"/>
                    <a:gd name="T15" fmla="*/ 9 h 17"/>
                    <a:gd name="T16" fmla="*/ 0 w 17"/>
                    <a:gd name="T17" fmla="*/ 6 h 17"/>
                    <a:gd name="T18" fmla="*/ 0 w 17"/>
                    <a:gd name="T19" fmla="*/ 0 h 17"/>
                    <a:gd name="T20" fmla="*/ 14 w 17"/>
                    <a:gd name="T2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4" y="1"/>
                      </a:move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16" y="15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4" name="Freeform 218"/>
                <p:cNvSpPr>
                  <a:spLocks noChangeAspect="1"/>
                </p:cNvSpPr>
                <p:nvPr/>
              </p:nvSpPr>
              <p:spPr bwMode="auto">
                <a:xfrm>
                  <a:off x="2007" y="3549"/>
                  <a:ext cx="49" cy="24"/>
                </a:xfrm>
                <a:custGeom>
                  <a:avLst/>
                  <a:gdLst>
                    <a:gd name="T0" fmla="*/ 0 w 35"/>
                    <a:gd name="T1" fmla="*/ 2 h 17"/>
                    <a:gd name="T2" fmla="*/ 1 w 35"/>
                    <a:gd name="T3" fmla="*/ 6 h 17"/>
                    <a:gd name="T4" fmla="*/ 0 w 35"/>
                    <a:gd name="T5" fmla="*/ 12 h 17"/>
                    <a:gd name="T6" fmla="*/ 2 w 35"/>
                    <a:gd name="T7" fmla="*/ 16 h 17"/>
                    <a:gd name="T8" fmla="*/ 11 w 35"/>
                    <a:gd name="T9" fmla="*/ 16 h 17"/>
                    <a:gd name="T10" fmla="*/ 23 w 35"/>
                    <a:gd name="T11" fmla="*/ 14 h 17"/>
                    <a:gd name="T12" fmla="*/ 31 w 35"/>
                    <a:gd name="T13" fmla="*/ 12 h 17"/>
                    <a:gd name="T14" fmla="*/ 30 w 35"/>
                    <a:gd name="T15" fmla="*/ 7 h 17"/>
                    <a:gd name="T16" fmla="*/ 34 w 35"/>
                    <a:gd name="T17" fmla="*/ 0 h 17"/>
                    <a:gd name="T18" fmla="*/ 14 w 35"/>
                    <a:gd name="T19" fmla="*/ 1 h 17"/>
                    <a:gd name="T20" fmla="*/ 0 w 35"/>
                    <a:gd name="T21" fmla="*/ 2 h 17"/>
                    <a:gd name="T22" fmla="*/ 0 w 35"/>
                    <a:gd name="T2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7">
                      <a:moveTo>
                        <a:pt x="0" y="2"/>
                      </a:move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11" y="16"/>
                      </a:lnTo>
                      <a:lnTo>
                        <a:pt x="23" y="14"/>
                      </a:lnTo>
                      <a:lnTo>
                        <a:pt x="31" y="12"/>
                      </a:lnTo>
                      <a:lnTo>
                        <a:pt x="30" y="7"/>
                      </a:lnTo>
                      <a:lnTo>
                        <a:pt x="34" y="0"/>
                      </a:lnTo>
                      <a:lnTo>
                        <a:pt x="14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5" name="Freeform 219"/>
                <p:cNvSpPr>
                  <a:spLocks noChangeAspect="1"/>
                </p:cNvSpPr>
                <p:nvPr/>
              </p:nvSpPr>
              <p:spPr bwMode="auto">
                <a:xfrm>
                  <a:off x="1992" y="3559"/>
                  <a:ext cx="71" cy="24"/>
                </a:xfrm>
                <a:custGeom>
                  <a:avLst/>
                  <a:gdLst>
                    <a:gd name="T0" fmla="*/ 11 w 51"/>
                    <a:gd name="T1" fmla="*/ 7 h 17"/>
                    <a:gd name="T2" fmla="*/ 1 w 51"/>
                    <a:gd name="T3" fmla="*/ 10 h 17"/>
                    <a:gd name="T4" fmla="*/ 8 w 51"/>
                    <a:gd name="T5" fmla="*/ 11 h 17"/>
                    <a:gd name="T6" fmla="*/ 0 w 51"/>
                    <a:gd name="T7" fmla="*/ 16 h 17"/>
                    <a:gd name="T8" fmla="*/ 5 w 51"/>
                    <a:gd name="T9" fmla="*/ 16 h 17"/>
                    <a:gd name="T10" fmla="*/ 15 w 51"/>
                    <a:gd name="T11" fmla="*/ 12 h 17"/>
                    <a:gd name="T12" fmla="*/ 27 w 51"/>
                    <a:gd name="T13" fmla="*/ 12 h 17"/>
                    <a:gd name="T14" fmla="*/ 36 w 51"/>
                    <a:gd name="T15" fmla="*/ 11 h 17"/>
                    <a:gd name="T16" fmla="*/ 50 w 51"/>
                    <a:gd name="T17" fmla="*/ 7 h 17"/>
                    <a:gd name="T18" fmla="*/ 48 w 51"/>
                    <a:gd name="T19" fmla="*/ 4 h 17"/>
                    <a:gd name="T20" fmla="*/ 49 w 51"/>
                    <a:gd name="T21" fmla="*/ 0 h 17"/>
                    <a:gd name="T22" fmla="*/ 37 w 51"/>
                    <a:gd name="T23" fmla="*/ 4 h 17"/>
                    <a:gd name="T24" fmla="*/ 18 w 51"/>
                    <a:gd name="T25" fmla="*/ 5 h 17"/>
                    <a:gd name="T26" fmla="*/ 15 w 51"/>
                    <a:gd name="T27" fmla="*/ 7 h 17"/>
                    <a:gd name="T28" fmla="*/ 11 w 51"/>
                    <a:gd name="T2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" h="17">
                      <a:moveTo>
                        <a:pt x="11" y="7"/>
                      </a:moveTo>
                      <a:lnTo>
                        <a:pt x="1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5" y="12"/>
                      </a:lnTo>
                      <a:lnTo>
                        <a:pt x="27" y="12"/>
                      </a:lnTo>
                      <a:lnTo>
                        <a:pt x="36" y="11"/>
                      </a:lnTo>
                      <a:lnTo>
                        <a:pt x="50" y="7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37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1" y="7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6" name="Freeform 220"/>
                <p:cNvSpPr>
                  <a:spLocks noChangeAspect="1"/>
                </p:cNvSpPr>
                <p:nvPr/>
              </p:nvSpPr>
              <p:spPr bwMode="auto">
                <a:xfrm>
                  <a:off x="2004" y="3618"/>
                  <a:ext cx="55" cy="24"/>
                </a:xfrm>
                <a:custGeom>
                  <a:avLst/>
                  <a:gdLst>
                    <a:gd name="T0" fmla="*/ 0 w 39"/>
                    <a:gd name="T1" fmla="*/ 1 h 17"/>
                    <a:gd name="T2" fmla="*/ 5 w 39"/>
                    <a:gd name="T3" fmla="*/ 0 h 17"/>
                    <a:gd name="T4" fmla="*/ 17 w 39"/>
                    <a:gd name="T5" fmla="*/ 3 h 17"/>
                    <a:gd name="T6" fmla="*/ 32 w 39"/>
                    <a:gd name="T7" fmla="*/ 2 h 17"/>
                    <a:gd name="T8" fmla="*/ 37 w 39"/>
                    <a:gd name="T9" fmla="*/ 2 h 17"/>
                    <a:gd name="T10" fmla="*/ 32 w 39"/>
                    <a:gd name="T11" fmla="*/ 3 h 17"/>
                    <a:gd name="T12" fmla="*/ 38 w 39"/>
                    <a:gd name="T13" fmla="*/ 8 h 17"/>
                    <a:gd name="T14" fmla="*/ 24 w 39"/>
                    <a:gd name="T15" fmla="*/ 11 h 17"/>
                    <a:gd name="T16" fmla="*/ 19 w 39"/>
                    <a:gd name="T17" fmla="*/ 16 h 17"/>
                    <a:gd name="T18" fmla="*/ 5 w 39"/>
                    <a:gd name="T19" fmla="*/ 14 h 17"/>
                    <a:gd name="T20" fmla="*/ 5 w 39"/>
                    <a:gd name="T21" fmla="*/ 9 h 17"/>
                    <a:gd name="T22" fmla="*/ 5 w 39"/>
                    <a:gd name="T23" fmla="*/ 6 h 17"/>
                    <a:gd name="T24" fmla="*/ 0 w 39"/>
                    <a:gd name="T25" fmla="*/ 3 h 17"/>
                    <a:gd name="T26" fmla="*/ 0 w 39"/>
                    <a:gd name="T2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7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7" y="3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32" y="3"/>
                      </a:lnTo>
                      <a:lnTo>
                        <a:pt x="38" y="8"/>
                      </a:lnTo>
                      <a:lnTo>
                        <a:pt x="24" y="11"/>
                      </a:lnTo>
                      <a:lnTo>
                        <a:pt x="19" y="16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0" y="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7" name="Freeform 221"/>
                <p:cNvSpPr>
                  <a:spLocks noChangeAspect="1"/>
                </p:cNvSpPr>
                <p:nvPr/>
              </p:nvSpPr>
              <p:spPr bwMode="auto">
                <a:xfrm>
                  <a:off x="1999" y="3605"/>
                  <a:ext cx="70" cy="24"/>
                </a:xfrm>
                <a:custGeom>
                  <a:avLst/>
                  <a:gdLst>
                    <a:gd name="T0" fmla="*/ 0 w 50"/>
                    <a:gd name="T1" fmla="*/ 12 h 17"/>
                    <a:gd name="T2" fmla="*/ 10 w 50"/>
                    <a:gd name="T3" fmla="*/ 9 h 17"/>
                    <a:gd name="T4" fmla="*/ 47 w 50"/>
                    <a:gd name="T5" fmla="*/ 0 h 17"/>
                    <a:gd name="T6" fmla="*/ 43 w 50"/>
                    <a:gd name="T7" fmla="*/ 9 h 17"/>
                    <a:gd name="T8" fmla="*/ 49 w 50"/>
                    <a:gd name="T9" fmla="*/ 12 h 17"/>
                    <a:gd name="T10" fmla="*/ 42 w 50"/>
                    <a:gd name="T11" fmla="*/ 14 h 17"/>
                    <a:gd name="T12" fmla="*/ 31 w 50"/>
                    <a:gd name="T13" fmla="*/ 14 h 17"/>
                    <a:gd name="T14" fmla="*/ 25 w 50"/>
                    <a:gd name="T15" fmla="*/ 16 h 17"/>
                    <a:gd name="T16" fmla="*/ 16 w 50"/>
                    <a:gd name="T17" fmla="*/ 14 h 17"/>
                    <a:gd name="T18" fmla="*/ 6 w 50"/>
                    <a:gd name="T19" fmla="*/ 13 h 17"/>
                    <a:gd name="T20" fmla="*/ 0 w 50"/>
                    <a:gd name="T21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17">
                      <a:moveTo>
                        <a:pt x="0" y="12"/>
                      </a:moveTo>
                      <a:lnTo>
                        <a:pt x="10" y="9"/>
                      </a:lnTo>
                      <a:lnTo>
                        <a:pt x="47" y="0"/>
                      </a:lnTo>
                      <a:lnTo>
                        <a:pt x="43" y="9"/>
                      </a:lnTo>
                      <a:lnTo>
                        <a:pt x="49" y="12"/>
                      </a:lnTo>
                      <a:lnTo>
                        <a:pt x="42" y="14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6" y="14"/>
                      </a:lnTo>
                      <a:lnTo>
                        <a:pt x="6" y="13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8" name="Freeform 222"/>
                <p:cNvSpPr>
                  <a:spLocks noChangeAspect="1"/>
                </p:cNvSpPr>
                <p:nvPr/>
              </p:nvSpPr>
              <p:spPr bwMode="auto">
                <a:xfrm>
                  <a:off x="1992" y="3570"/>
                  <a:ext cx="73" cy="24"/>
                </a:xfrm>
                <a:custGeom>
                  <a:avLst/>
                  <a:gdLst>
                    <a:gd name="T0" fmla="*/ 16 w 52"/>
                    <a:gd name="T1" fmla="*/ 5 h 17"/>
                    <a:gd name="T2" fmla="*/ 27 w 52"/>
                    <a:gd name="T3" fmla="*/ 3 h 17"/>
                    <a:gd name="T4" fmla="*/ 44 w 52"/>
                    <a:gd name="T5" fmla="*/ 1 h 17"/>
                    <a:gd name="T6" fmla="*/ 49 w 52"/>
                    <a:gd name="T7" fmla="*/ 0 h 17"/>
                    <a:gd name="T8" fmla="*/ 45 w 52"/>
                    <a:gd name="T9" fmla="*/ 5 h 17"/>
                    <a:gd name="T10" fmla="*/ 51 w 52"/>
                    <a:gd name="T11" fmla="*/ 8 h 17"/>
                    <a:gd name="T12" fmla="*/ 44 w 52"/>
                    <a:gd name="T13" fmla="*/ 9 h 17"/>
                    <a:gd name="T14" fmla="*/ 36 w 52"/>
                    <a:gd name="T15" fmla="*/ 9 h 17"/>
                    <a:gd name="T16" fmla="*/ 18 w 52"/>
                    <a:gd name="T17" fmla="*/ 12 h 17"/>
                    <a:gd name="T18" fmla="*/ 1 w 52"/>
                    <a:gd name="T19" fmla="*/ 16 h 17"/>
                    <a:gd name="T20" fmla="*/ 9 w 52"/>
                    <a:gd name="T21" fmla="*/ 12 h 17"/>
                    <a:gd name="T22" fmla="*/ 0 w 52"/>
                    <a:gd name="T23" fmla="*/ 11 h 17"/>
                    <a:gd name="T24" fmla="*/ 16 w 52"/>
                    <a:gd name="T25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17">
                      <a:moveTo>
                        <a:pt x="16" y="5"/>
                      </a:moveTo>
                      <a:lnTo>
                        <a:pt x="27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45" y="5"/>
                      </a:lnTo>
                      <a:lnTo>
                        <a:pt x="51" y="8"/>
                      </a:lnTo>
                      <a:lnTo>
                        <a:pt x="44" y="9"/>
                      </a:lnTo>
                      <a:lnTo>
                        <a:pt x="36" y="9"/>
                      </a:lnTo>
                      <a:lnTo>
                        <a:pt x="18" y="12"/>
                      </a:lnTo>
                      <a:lnTo>
                        <a:pt x="1" y="16"/>
                      </a:lnTo>
                      <a:lnTo>
                        <a:pt x="9" y="12"/>
                      </a:lnTo>
                      <a:lnTo>
                        <a:pt x="0" y="11"/>
                      </a:lnTo>
                      <a:lnTo>
                        <a:pt x="16" y="5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9" name="Freeform 223"/>
                <p:cNvSpPr>
                  <a:spLocks noChangeAspect="1"/>
                </p:cNvSpPr>
                <p:nvPr/>
              </p:nvSpPr>
              <p:spPr bwMode="auto">
                <a:xfrm>
                  <a:off x="1995" y="3581"/>
                  <a:ext cx="70" cy="24"/>
                </a:xfrm>
                <a:custGeom>
                  <a:avLst/>
                  <a:gdLst>
                    <a:gd name="T0" fmla="*/ 0 w 50"/>
                    <a:gd name="T1" fmla="*/ 6 h 17"/>
                    <a:gd name="T2" fmla="*/ 7 w 50"/>
                    <a:gd name="T3" fmla="*/ 9 h 17"/>
                    <a:gd name="T4" fmla="*/ 12 w 50"/>
                    <a:gd name="T5" fmla="*/ 5 h 17"/>
                    <a:gd name="T6" fmla="*/ 18 w 50"/>
                    <a:gd name="T7" fmla="*/ 5 h 17"/>
                    <a:gd name="T8" fmla="*/ 27 w 50"/>
                    <a:gd name="T9" fmla="*/ 5 h 17"/>
                    <a:gd name="T10" fmla="*/ 23 w 50"/>
                    <a:gd name="T11" fmla="*/ 10 h 17"/>
                    <a:gd name="T12" fmla="*/ 16 w 50"/>
                    <a:gd name="T13" fmla="*/ 10 h 17"/>
                    <a:gd name="T14" fmla="*/ 8 w 50"/>
                    <a:gd name="T15" fmla="*/ 11 h 17"/>
                    <a:gd name="T16" fmla="*/ 0 w 50"/>
                    <a:gd name="T17" fmla="*/ 16 h 17"/>
                    <a:gd name="T18" fmla="*/ 12 w 50"/>
                    <a:gd name="T19" fmla="*/ 14 h 17"/>
                    <a:gd name="T20" fmla="*/ 23 w 50"/>
                    <a:gd name="T21" fmla="*/ 14 h 17"/>
                    <a:gd name="T22" fmla="*/ 26 w 50"/>
                    <a:gd name="T23" fmla="*/ 16 h 17"/>
                    <a:gd name="T24" fmla="*/ 33 w 50"/>
                    <a:gd name="T25" fmla="*/ 13 h 17"/>
                    <a:gd name="T26" fmla="*/ 43 w 50"/>
                    <a:gd name="T27" fmla="*/ 11 h 17"/>
                    <a:gd name="T28" fmla="*/ 48 w 50"/>
                    <a:gd name="T29" fmla="*/ 9 h 17"/>
                    <a:gd name="T30" fmla="*/ 44 w 50"/>
                    <a:gd name="T31" fmla="*/ 8 h 17"/>
                    <a:gd name="T32" fmla="*/ 49 w 50"/>
                    <a:gd name="T33" fmla="*/ 0 h 17"/>
                    <a:gd name="T34" fmla="*/ 0 w 50"/>
                    <a:gd name="T3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17">
                      <a:moveTo>
                        <a:pt x="0" y="6"/>
                      </a:moveTo>
                      <a:lnTo>
                        <a:pt x="7" y="9"/>
                      </a:lnTo>
                      <a:lnTo>
                        <a:pt x="12" y="5"/>
                      </a:lnTo>
                      <a:lnTo>
                        <a:pt x="18" y="5"/>
                      </a:lnTo>
                      <a:lnTo>
                        <a:pt x="27" y="5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12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3" y="13"/>
                      </a:lnTo>
                      <a:lnTo>
                        <a:pt x="43" y="11"/>
                      </a:lnTo>
                      <a:lnTo>
                        <a:pt x="48" y="9"/>
                      </a:lnTo>
                      <a:lnTo>
                        <a:pt x="44" y="8"/>
                      </a:lnTo>
                      <a:lnTo>
                        <a:pt x="49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0" name="Freeform 224"/>
                <p:cNvSpPr>
                  <a:spLocks noChangeAspect="1"/>
                </p:cNvSpPr>
                <p:nvPr/>
              </p:nvSpPr>
              <p:spPr bwMode="auto">
                <a:xfrm>
                  <a:off x="1999" y="3595"/>
                  <a:ext cx="67" cy="24"/>
                </a:xfrm>
                <a:custGeom>
                  <a:avLst/>
                  <a:gdLst>
                    <a:gd name="T0" fmla="*/ 0 w 48"/>
                    <a:gd name="T1" fmla="*/ 8 h 17"/>
                    <a:gd name="T2" fmla="*/ 31 w 48"/>
                    <a:gd name="T3" fmla="*/ 1 h 17"/>
                    <a:gd name="T4" fmla="*/ 43 w 48"/>
                    <a:gd name="T5" fmla="*/ 0 h 17"/>
                    <a:gd name="T6" fmla="*/ 39 w 48"/>
                    <a:gd name="T7" fmla="*/ 4 h 17"/>
                    <a:gd name="T8" fmla="*/ 43 w 48"/>
                    <a:gd name="T9" fmla="*/ 9 h 17"/>
                    <a:gd name="T10" fmla="*/ 47 w 48"/>
                    <a:gd name="T11" fmla="*/ 8 h 17"/>
                    <a:gd name="T12" fmla="*/ 36 w 48"/>
                    <a:gd name="T13" fmla="*/ 11 h 17"/>
                    <a:gd name="T14" fmla="*/ 19 w 48"/>
                    <a:gd name="T15" fmla="*/ 14 h 17"/>
                    <a:gd name="T16" fmla="*/ 9 w 48"/>
                    <a:gd name="T17" fmla="*/ 14 h 17"/>
                    <a:gd name="T18" fmla="*/ 0 w 48"/>
                    <a:gd name="T19" fmla="*/ 16 h 17"/>
                    <a:gd name="T20" fmla="*/ 12 w 48"/>
                    <a:gd name="T21" fmla="*/ 12 h 17"/>
                    <a:gd name="T22" fmla="*/ 23 w 48"/>
                    <a:gd name="T23" fmla="*/ 9 h 17"/>
                    <a:gd name="T24" fmla="*/ 5 w 48"/>
                    <a:gd name="T25" fmla="*/ 6 h 17"/>
                    <a:gd name="T26" fmla="*/ 0 w 48"/>
                    <a:gd name="T2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17">
                      <a:moveTo>
                        <a:pt x="0" y="8"/>
                      </a:moveTo>
                      <a:lnTo>
                        <a:pt x="31" y="1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43" y="9"/>
                      </a:lnTo>
                      <a:lnTo>
                        <a:pt x="47" y="8"/>
                      </a:lnTo>
                      <a:lnTo>
                        <a:pt x="36" y="11"/>
                      </a:lnTo>
                      <a:lnTo>
                        <a:pt x="19" y="14"/>
                      </a:lnTo>
                      <a:lnTo>
                        <a:pt x="9" y="14"/>
                      </a:lnTo>
                      <a:lnTo>
                        <a:pt x="0" y="16"/>
                      </a:lnTo>
                      <a:lnTo>
                        <a:pt x="12" y="12"/>
                      </a:lnTo>
                      <a:lnTo>
                        <a:pt x="23" y="9"/>
                      </a:lnTo>
                      <a:lnTo>
                        <a:pt x="5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1" name="Freeform 225"/>
                <p:cNvSpPr>
                  <a:spLocks noChangeAspect="1"/>
                </p:cNvSpPr>
                <p:nvPr/>
              </p:nvSpPr>
              <p:spPr bwMode="auto">
                <a:xfrm>
                  <a:off x="2060" y="3549"/>
                  <a:ext cx="24" cy="46"/>
                </a:xfrm>
                <a:custGeom>
                  <a:avLst/>
                  <a:gdLst>
                    <a:gd name="T0" fmla="*/ 0 w 17"/>
                    <a:gd name="T1" fmla="*/ 0 h 33"/>
                    <a:gd name="T2" fmla="*/ 5 w 17"/>
                    <a:gd name="T3" fmla="*/ 2 h 33"/>
                    <a:gd name="T4" fmla="*/ 6 w 17"/>
                    <a:gd name="T5" fmla="*/ 5 h 33"/>
                    <a:gd name="T6" fmla="*/ 4 w 17"/>
                    <a:gd name="T7" fmla="*/ 6 h 33"/>
                    <a:gd name="T8" fmla="*/ 1 w 17"/>
                    <a:gd name="T9" fmla="*/ 7 h 33"/>
                    <a:gd name="T10" fmla="*/ 4 w 17"/>
                    <a:gd name="T11" fmla="*/ 10 h 33"/>
                    <a:gd name="T12" fmla="*/ 4 w 17"/>
                    <a:gd name="T13" fmla="*/ 12 h 33"/>
                    <a:gd name="T14" fmla="*/ 4 w 17"/>
                    <a:gd name="T15" fmla="*/ 14 h 33"/>
                    <a:gd name="T16" fmla="*/ 6 w 17"/>
                    <a:gd name="T17" fmla="*/ 15 h 33"/>
                    <a:gd name="T18" fmla="*/ 4 w 17"/>
                    <a:gd name="T19" fmla="*/ 17 h 33"/>
                    <a:gd name="T20" fmla="*/ 3 w 17"/>
                    <a:gd name="T21" fmla="*/ 18 h 33"/>
                    <a:gd name="T22" fmla="*/ 8 w 17"/>
                    <a:gd name="T23" fmla="*/ 21 h 33"/>
                    <a:gd name="T24" fmla="*/ 5 w 17"/>
                    <a:gd name="T25" fmla="*/ 23 h 33"/>
                    <a:gd name="T26" fmla="*/ 8 w 17"/>
                    <a:gd name="T27" fmla="*/ 26 h 33"/>
                    <a:gd name="T28" fmla="*/ 6 w 17"/>
                    <a:gd name="T29" fmla="*/ 28 h 33"/>
                    <a:gd name="T30" fmla="*/ 0 w 17"/>
                    <a:gd name="T31" fmla="*/ 32 h 33"/>
                    <a:gd name="T32" fmla="*/ 8 w 17"/>
                    <a:gd name="T33" fmla="*/ 30 h 33"/>
                    <a:gd name="T34" fmla="*/ 13 w 17"/>
                    <a:gd name="T35" fmla="*/ 26 h 33"/>
                    <a:gd name="T36" fmla="*/ 11 w 17"/>
                    <a:gd name="T37" fmla="*/ 23 h 33"/>
                    <a:gd name="T38" fmla="*/ 12 w 17"/>
                    <a:gd name="T39" fmla="*/ 18 h 33"/>
                    <a:gd name="T40" fmla="*/ 13 w 17"/>
                    <a:gd name="T41" fmla="*/ 15 h 33"/>
                    <a:gd name="T42" fmla="*/ 12 w 17"/>
                    <a:gd name="T43" fmla="*/ 12 h 33"/>
                    <a:gd name="T44" fmla="*/ 11 w 17"/>
                    <a:gd name="T45" fmla="*/ 9 h 33"/>
                    <a:gd name="T46" fmla="*/ 14 w 17"/>
                    <a:gd name="T47" fmla="*/ 5 h 33"/>
                    <a:gd name="T48" fmla="*/ 16 w 17"/>
                    <a:gd name="T49" fmla="*/ 0 h 33"/>
                    <a:gd name="T50" fmla="*/ 0 w 17"/>
                    <a:gd name="T5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3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8" y="21"/>
                      </a:lnTo>
                      <a:lnTo>
                        <a:pt x="5" y="23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0" y="32"/>
                      </a:lnTo>
                      <a:lnTo>
                        <a:pt x="8" y="30"/>
                      </a:lnTo>
                      <a:lnTo>
                        <a:pt x="13" y="26"/>
                      </a:lnTo>
                      <a:lnTo>
                        <a:pt x="11" y="23"/>
                      </a:lnTo>
                      <a:lnTo>
                        <a:pt x="12" y="18"/>
                      </a:lnTo>
                      <a:lnTo>
                        <a:pt x="13" y="15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2" name="Freeform 226"/>
                <p:cNvSpPr>
                  <a:spLocks noChangeAspect="1"/>
                </p:cNvSpPr>
                <p:nvPr/>
              </p:nvSpPr>
              <p:spPr bwMode="auto">
                <a:xfrm>
                  <a:off x="1985" y="3574"/>
                  <a:ext cx="24" cy="24"/>
                </a:xfrm>
                <a:custGeom>
                  <a:avLst/>
                  <a:gdLst>
                    <a:gd name="T0" fmla="*/ 9 w 17"/>
                    <a:gd name="T1" fmla="*/ 2 h 17"/>
                    <a:gd name="T2" fmla="*/ 9 w 17"/>
                    <a:gd name="T3" fmla="*/ 5 h 17"/>
                    <a:gd name="T4" fmla="*/ 13 w 17"/>
                    <a:gd name="T5" fmla="*/ 8 h 17"/>
                    <a:gd name="T6" fmla="*/ 16 w 17"/>
                    <a:gd name="T7" fmla="*/ 11 h 17"/>
                    <a:gd name="T8" fmla="*/ 11 w 17"/>
                    <a:gd name="T9" fmla="*/ 13 h 17"/>
                    <a:gd name="T10" fmla="*/ 2 w 17"/>
                    <a:gd name="T11" fmla="*/ 16 h 17"/>
                    <a:gd name="T12" fmla="*/ 4 w 17"/>
                    <a:gd name="T13" fmla="*/ 10 h 17"/>
                    <a:gd name="T14" fmla="*/ 4 w 17"/>
                    <a:gd name="T15" fmla="*/ 7 h 17"/>
                    <a:gd name="T16" fmla="*/ 2 w 17"/>
                    <a:gd name="T17" fmla="*/ 2 h 17"/>
                    <a:gd name="T18" fmla="*/ 0 w 17"/>
                    <a:gd name="T19" fmla="*/ 0 h 17"/>
                    <a:gd name="T20" fmla="*/ 9 w 17"/>
                    <a:gd name="T21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9" y="2"/>
                      </a:moveTo>
                      <a:lnTo>
                        <a:pt x="9" y="5"/>
                      </a:lnTo>
                      <a:lnTo>
                        <a:pt x="13" y="8"/>
                      </a:lnTo>
                      <a:lnTo>
                        <a:pt x="16" y="11"/>
                      </a:lnTo>
                      <a:lnTo>
                        <a:pt x="11" y="13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3" name="Freeform 227"/>
                <p:cNvSpPr>
                  <a:spLocks noChangeAspect="1"/>
                </p:cNvSpPr>
                <p:nvPr/>
              </p:nvSpPr>
              <p:spPr bwMode="auto">
                <a:xfrm>
                  <a:off x="1986" y="3590"/>
                  <a:ext cx="24" cy="24"/>
                </a:xfrm>
                <a:custGeom>
                  <a:avLst/>
                  <a:gdLst>
                    <a:gd name="T0" fmla="*/ 12 w 17"/>
                    <a:gd name="T1" fmla="*/ 4 h 17"/>
                    <a:gd name="T2" fmla="*/ 14 w 17"/>
                    <a:gd name="T3" fmla="*/ 8 h 17"/>
                    <a:gd name="T4" fmla="*/ 16 w 17"/>
                    <a:gd name="T5" fmla="*/ 9 h 17"/>
                    <a:gd name="T6" fmla="*/ 16 w 17"/>
                    <a:gd name="T7" fmla="*/ 12 h 17"/>
                    <a:gd name="T8" fmla="*/ 14 w 17"/>
                    <a:gd name="T9" fmla="*/ 14 h 17"/>
                    <a:gd name="T10" fmla="*/ 1 w 17"/>
                    <a:gd name="T11" fmla="*/ 16 h 17"/>
                    <a:gd name="T12" fmla="*/ 4 w 17"/>
                    <a:gd name="T13" fmla="*/ 12 h 17"/>
                    <a:gd name="T14" fmla="*/ 6 w 17"/>
                    <a:gd name="T15" fmla="*/ 8 h 17"/>
                    <a:gd name="T16" fmla="*/ 4 w 17"/>
                    <a:gd name="T17" fmla="*/ 3 h 17"/>
                    <a:gd name="T18" fmla="*/ 0 w 17"/>
                    <a:gd name="T19" fmla="*/ 0 h 17"/>
                    <a:gd name="T20" fmla="*/ 12 w 17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2" y="4"/>
                      </a:move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2" y="4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4" name="Freeform 228"/>
                <p:cNvSpPr>
                  <a:spLocks noChangeAspect="1"/>
                </p:cNvSpPr>
                <p:nvPr/>
              </p:nvSpPr>
              <p:spPr bwMode="auto">
                <a:xfrm>
                  <a:off x="1988" y="3607"/>
                  <a:ext cx="23" cy="23"/>
                </a:xfrm>
                <a:custGeom>
                  <a:avLst/>
                  <a:gdLst>
                    <a:gd name="T0" fmla="*/ 16 w 17"/>
                    <a:gd name="T1" fmla="*/ 10 h 17"/>
                    <a:gd name="T2" fmla="*/ 9 w 17"/>
                    <a:gd name="T3" fmla="*/ 5 h 17"/>
                    <a:gd name="T4" fmla="*/ 13 w 17"/>
                    <a:gd name="T5" fmla="*/ 1 h 17"/>
                    <a:gd name="T6" fmla="*/ 0 w 17"/>
                    <a:gd name="T7" fmla="*/ 0 h 17"/>
                    <a:gd name="T8" fmla="*/ 2 w 17"/>
                    <a:gd name="T9" fmla="*/ 1 h 17"/>
                    <a:gd name="T10" fmla="*/ 2 w 17"/>
                    <a:gd name="T11" fmla="*/ 5 h 17"/>
                    <a:gd name="T12" fmla="*/ 2 w 17"/>
                    <a:gd name="T13" fmla="*/ 10 h 17"/>
                    <a:gd name="T14" fmla="*/ 0 w 17"/>
                    <a:gd name="T15" fmla="*/ 16 h 17"/>
                    <a:gd name="T16" fmla="*/ 16 w 17"/>
                    <a:gd name="T17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9" y="5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5" name="Freeform 229"/>
                <p:cNvSpPr>
                  <a:spLocks noChangeAspect="1"/>
                </p:cNvSpPr>
                <p:nvPr/>
              </p:nvSpPr>
              <p:spPr bwMode="auto">
                <a:xfrm>
                  <a:off x="1986" y="3622"/>
                  <a:ext cx="24" cy="24"/>
                </a:xfrm>
                <a:custGeom>
                  <a:avLst/>
                  <a:gdLst>
                    <a:gd name="T0" fmla="*/ 12 w 17"/>
                    <a:gd name="T1" fmla="*/ 0 h 17"/>
                    <a:gd name="T2" fmla="*/ 8 w 17"/>
                    <a:gd name="T3" fmla="*/ 6 h 17"/>
                    <a:gd name="T4" fmla="*/ 16 w 17"/>
                    <a:gd name="T5" fmla="*/ 11 h 17"/>
                    <a:gd name="T6" fmla="*/ 5 w 17"/>
                    <a:gd name="T7" fmla="*/ 16 h 17"/>
                    <a:gd name="T8" fmla="*/ 5 w 17"/>
                    <a:gd name="T9" fmla="*/ 9 h 17"/>
                    <a:gd name="T10" fmla="*/ 3 w 17"/>
                    <a:gd name="T11" fmla="*/ 2 h 17"/>
                    <a:gd name="T12" fmla="*/ 0 w 17"/>
                    <a:gd name="T13" fmla="*/ 0 h 17"/>
                    <a:gd name="T14" fmla="*/ 12 w 17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2" y="0"/>
                      </a:moveTo>
                      <a:lnTo>
                        <a:pt x="8" y="6"/>
                      </a:lnTo>
                      <a:lnTo>
                        <a:pt x="16" y="11"/>
                      </a:lnTo>
                      <a:lnTo>
                        <a:pt x="5" y="16"/>
                      </a:lnTo>
                      <a:lnTo>
                        <a:pt x="5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6" name="Freeform 230"/>
                <p:cNvSpPr>
                  <a:spLocks noChangeAspect="1"/>
                </p:cNvSpPr>
                <p:nvPr/>
              </p:nvSpPr>
              <p:spPr bwMode="auto">
                <a:xfrm>
                  <a:off x="2024" y="3573"/>
                  <a:ext cx="34" cy="24"/>
                </a:xfrm>
                <a:custGeom>
                  <a:avLst/>
                  <a:gdLst>
                    <a:gd name="T0" fmla="*/ 21 w 24"/>
                    <a:gd name="T1" fmla="*/ 0 h 17"/>
                    <a:gd name="T2" fmla="*/ 17 w 24"/>
                    <a:gd name="T3" fmla="*/ 0 h 17"/>
                    <a:gd name="T4" fmla="*/ 12 w 24"/>
                    <a:gd name="T5" fmla="*/ 2 h 17"/>
                    <a:gd name="T6" fmla="*/ 9 w 24"/>
                    <a:gd name="T7" fmla="*/ 4 h 17"/>
                    <a:gd name="T8" fmla="*/ 3 w 24"/>
                    <a:gd name="T9" fmla="*/ 4 h 17"/>
                    <a:gd name="T10" fmla="*/ 0 w 24"/>
                    <a:gd name="T11" fmla="*/ 4 h 17"/>
                    <a:gd name="T12" fmla="*/ 6 w 24"/>
                    <a:gd name="T13" fmla="*/ 6 h 17"/>
                    <a:gd name="T14" fmla="*/ 7 w 24"/>
                    <a:gd name="T15" fmla="*/ 11 h 17"/>
                    <a:gd name="T16" fmla="*/ 6 w 24"/>
                    <a:gd name="T17" fmla="*/ 13 h 17"/>
                    <a:gd name="T18" fmla="*/ 2 w 24"/>
                    <a:gd name="T19" fmla="*/ 13 h 17"/>
                    <a:gd name="T20" fmla="*/ 0 w 24"/>
                    <a:gd name="T21" fmla="*/ 16 h 17"/>
                    <a:gd name="T22" fmla="*/ 7 w 24"/>
                    <a:gd name="T23" fmla="*/ 16 h 17"/>
                    <a:gd name="T24" fmla="*/ 11 w 24"/>
                    <a:gd name="T25" fmla="*/ 11 h 17"/>
                    <a:gd name="T26" fmla="*/ 15 w 24"/>
                    <a:gd name="T27" fmla="*/ 11 h 17"/>
                    <a:gd name="T28" fmla="*/ 19 w 24"/>
                    <a:gd name="T29" fmla="*/ 11 h 17"/>
                    <a:gd name="T30" fmla="*/ 23 w 24"/>
                    <a:gd name="T31" fmla="*/ 11 h 17"/>
                    <a:gd name="T32" fmla="*/ 21 w 24"/>
                    <a:gd name="T33" fmla="*/ 9 h 17"/>
                    <a:gd name="T34" fmla="*/ 21 w 24"/>
                    <a:gd name="T35" fmla="*/ 4 h 17"/>
                    <a:gd name="T36" fmla="*/ 21 w 24"/>
                    <a:gd name="T37" fmla="*/ 2 h 17"/>
                    <a:gd name="T38" fmla="*/ 21 w 24"/>
                    <a:gd name="T39" fmla="*/ 0 h 17"/>
                    <a:gd name="T40" fmla="*/ 21 w 24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7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1" y="9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7" name="Freeform 231"/>
                <p:cNvSpPr>
                  <a:spLocks noChangeAspect="1"/>
                </p:cNvSpPr>
                <p:nvPr/>
              </p:nvSpPr>
              <p:spPr bwMode="auto">
                <a:xfrm>
                  <a:off x="2018" y="3583"/>
                  <a:ext cx="44" cy="24"/>
                </a:xfrm>
                <a:custGeom>
                  <a:avLst/>
                  <a:gdLst>
                    <a:gd name="T0" fmla="*/ 19 w 31"/>
                    <a:gd name="T1" fmla="*/ 1 h 17"/>
                    <a:gd name="T2" fmla="*/ 0 w 31"/>
                    <a:gd name="T3" fmla="*/ 2 h 17"/>
                    <a:gd name="T4" fmla="*/ 5 w 31"/>
                    <a:gd name="T5" fmla="*/ 2 h 17"/>
                    <a:gd name="T6" fmla="*/ 9 w 31"/>
                    <a:gd name="T7" fmla="*/ 2 h 17"/>
                    <a:gd name="T8" fmla="*/ 12 w 31"/>
                    <a:gd name="T9" fmla="*/ 5 h 17"/>
                    <a:gd name="T10" fmla="*/ 12 w 31"/>
                    <a:gd name="T11" fmla="*/ 7 h 17"/>
                    <a:gd name="T12" fmla="*/ 10 w 31"/>
                    <a:gd name="T13" fmla="*/ 10 h 17"/>
                    <a:gd name="T14" fmla="*/ 7 w 31"/>
                    <a:gd name="T15" fmla="*/ 13 h 17"/>
                    <a:gd name="T16" fmla="*/ 5 w 31"/>
                    <a:gd name="T17" fmla="*/ 13 h 17"/>
                    <a:gd name="T18" fmla="*/ 9 w 31"/>
                    <a:gd name="T19" fmla="*/ 16 h 17"/>
                    <a:gd name="T20" fmla="*/ 12 w 31"/>
                    <a:gd name="T21" fmla="*/ 16 h 17"/>
                    <a:gd name="T22" fmla="*/ 15 w 31"/>
                    <a:gd name="T23" fmla="*/ 13 h 17"/>
                    <a:gd name="T24" fmla="*/ 19 w 31"/>
                    <a:gd name="T25" fmla="*/ 13 h 17"/>
                    <a:gd name="T26" fmla="*/ 23 w 31"/>
                    <a:gd name="T27" fmla="*/ 13 h 17"/>
                    <a:gd name="T28" fmla="*/ 27 w 31"/>
                    <a:gd name="T29" fmla="*/ 11 h 17"/>
                    <a:gd name="T30" fmla="*/ 27 w 31"/>
                    <a:gd name="T31" fmla="*/ 11 h 17"/>
                    <a:gd name="T32" fmla="*/ 26 w 31"/>
                    <a:gd name="T33" fmla="*/ 10 h 17"/>
                    <a:gd name="T34" fmla="*/ 26 w 31"/>
                    <a:gd name="T35" fmla="*/ 7 h 17"/>
                    <a:gd name="T36" fmla="*/ 27 w 31"/>
                    <a:gd name="T37" fmla="*/ 5 h 17"/>
                    <a:gd name="T38" fmla="*/ 28 w 31"/>
                    <a:gd name="T39" fmla="*/ 2 h 17"/>
                    <a:gd name="T40" fmla="*/ 30 w 31"/>
                    <a:gd name="T41" fmla="*/ 0 h 17"/>
                    <a:gd name="T42" fmla="*/ 19 w 31"/>
                    <a:gd name="T4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17">
                      <a:moveTo>
                        <a:pt x="19" y="1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7" y="5"/>
                      </a:lnTo>
                      <a:lnTo>
                        <a:pt x="28" y="2"/>
                      </a:lnTo>
                      <a:lnTo>
                        <a:pt x="30" y="0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8" name="Freeform 232"/>
                <p:cNvSpPr>
                  <a:spLocks noChangeAspect="1"/>
                </p:cNvSpPr>
                <p:nvPr/>
              </p:nvSpPr>
              <p:spPr bwMode="auto">
                <a:xfrm>
                  <a:off x="2025" y="3597"/>
                  <a:ext cx="31" cy="24"/>
                </a:xfrm>
                <a:custGeom>
                  <a:avLst/>
                  <a:gdLst>
                    <a:gd name="T0" fmla="*/ 19 w 22"/>
                    <a:gd name="T1" fmla="*/ 0 h 17"/>
                    <a:gd name="T2" fmla="*/ 15 w 22"/>
                    <a:gd name="T3" fmla="*/ 0 h 17"/>
                    <a:gd name="T4" fmla="*/ 10 w 22"/>
                    <a:gd name="T5" fmla="*/ 1 h 17"/>
                    <a:gd name="T6" fmla="*/ 6 w 22"/>
                    <a:gd name="T7" fmla="*/ 1 h 17"/>
                    <a:gd name="T8" fmla="*/ 0 w 22"/>
                    <a:gd name="T9" fmla="*/ 3 h 17"/>
                    <a:gd name="T10" fmla="*/ 2 w 22"/>
                    <a:gd name="T11" fmla="*/ 7 h 17"/>
                    <a:gd name="T12" fmla="*/ 5 w 22"/>
                    <a:gd name="T13" fmla="*/ 8 h 17"/>
                    <a:gd name="T14" fmla="*/ 0 w 22"/>
                    <a:gd name="T15" fmla="*/ 16 h 17"/>
                    <a:gd name="T16" fmla="*/ 8 w 22"/>
                    <a:gd name="T17" fmla="*/ 14 h 17"/>
                    <a:gd name="T18" fmla="*/ 12 w 22"/>
                    <a:gd name="T19" fmla="*/ 14 h 17"/>
                    <a:gd name="T20" fmla="*/ 17 w 22"/>
                    <a:gd name="T21" fmla="*/ 12 h 17"/>
                    <a:gd name="T22" fmla="*/ 21 w 22"/>
                    <a:gd name="T23" fmla="*/ 10 h 17"/>
                    <a:gd name="T24" fmla="*/ 19 w 22"/>
                    <a:gd name="T25" fmla="*/ 8 h 17"/>
                    <a:gd name="T26" fmla="*/ 18 w 22"/>
                    <a:gd name="T27" fmla="*/ 7 h 17"/>
                    <a:gd name="T28" fmla="*/ 18 w 22"/>
                    <a:gd name="T29" fmla="*/ 3 h 17"/>
                    <a:gd name="T30" fmla="*/ 19 w 22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7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7" y="12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8" y="7"/>
                      </a:lnTo>
                      <a:lnTo>
                        <a:pt x="18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9" name="Freeform 233"/>
                <p:cNvSpPr>
                  <a:spLocks noChangeAspect="1"/>
                </p:cNvSpPr>
                <p:nvPr/>
              </p:nvSpPr>
              <p:spPr bwMode="auto">
                <a:xfrm>
                  <a:off x="2017" y="3607"/>
                  <a:ext cx="45" cy="23"/>
                </a:xfrm>
                <a:custGeom>
                  <a:avLst/>
                  <a:gdLst>
                    <a:gd name="T0" fmla="*/ 17 w 32"/>
                    <a:gd name="T1" fmla="*/ 3 h 17"/>
                    <a:gd name="T2" fmla="*/ 10 w 32"/>
                    <a:gd name="T3" fmla="*/ 7 h 17"/>
                    <a:gd name="T4" fmla="*/ 5 w 32"/>
                    <a:gd name="T5" fmla="*/ 8 h 17"/>
                    <a:gd name="T6" fmla="*/ 0 w 32"/>
                    <a:gd name="T7" fmla="*/ 8 h 17"/>
                    <a:gd name="T8" fmla="*/ 3 w 32"/>
                    <a:gd name="T9" fmla="*/ 10 h 17"/>
                    <a:gd name="T10" fmla="*/ 5 w 32"/>
                    <a:gd name="T11" fmla="*/ 10 h 17"/>
                    <a:gd name="T12" fmla="*/ 9 w 32"/>
                    <a:gd name="T13" fmla="*/ 12 h 17"/>
                    <a:gd name="T14" fmla="*/ 12 w 32"/>
                    <a:gd name="T15" fmla="*/ 16 h 17"/>
                    <a:gd name="T16" fmla="*/ 16 w 32"/>
                    <a:gd name="T17" fmla="*/ 12 h 17"/>
                    <a:gd name="T18" fmla="*/ 20 w 32"/>
                    <a:gd name="T19" fmla="*/ 12 h 17"/>
                    <a:gd name="T20" fmla="*/ 25 w 32"/>
                    <a:gd name="T21" fmla="*/ 12 h 17"/>
                    <a:gd name="T22" fmla="*/ 31 w 32"/>
                    <a:gd name="T23" fmla="*/ 12 h 17"/>
                    <a:gd name="T24" fmla="*/ 29 w 32"/>
                    <a:gd name="T25" fmla="*/ 10 h 17"/>
                    <a:gd name="T26" fmla="*/ 28 w 32"/>
                    <a:gd name="T27" fmla="*/ 7 h 17"/>
                    <a:gd name="T28" fmla="*/ 29 w 32"/>
                    <a:gd name="T29" fmla="*/ 3 h 17"/>
                    <a:gd name="T30" fmla="*/ 29 w 32"/>
                    <a:gd name="T31" fmla="*/ 0 h 17"/>
                    <a:gd name="T32" fmla="*/ 17 w 32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7">
                      <a:moveTo>
                        <a:pt x="17" y="3"/>
                      </a:moveTo>
                      <a:lnTo>
                        <a:pt x="10" y="7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9" y="1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5" y="12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9" y="3"/>
                      </a:lnTo>
                      <a:lnTo>
                        <a:pt x="29" y="0"/>
                      </a:lnTo>
                      <a:lnTo>
                        <a:pt x="17" y="3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0" name="Freeform 234"/>
                <p:cNvSpPr>
                  <a:spLocks noChangeAspect="1"/>
                </p:cNvSpPr>
                <p:nvPr/>
              </p:nvSpPr>
              <p:spPr bwMode="auto">
                <a:xfrm>
                  <a:off x="2016" y="3619"/>
                  <a:ext cx="37" cy="24"/>
                </a:xfrm>
                <a:custGeom>
                  <a:avLst/>
                  <a:gdLst>
                    <a:gd name="T0" fmla="*/ 22 w 27"/>
                    <a:gd name="T1" fmla="*/ 1 h 17"/>
                    <a:gd name="T2" fmla="*/ 19 w 27"/>
                    <a:gd name="T3" fmla="*/ 1 h 17"/>
                    <a:gd name="T4" fmla="*/ 14 w 27"/>
                    <a:gd name="T5" fmla="*/ 3 h 17"/>
                    <a:gd name="T6" fmla="*/ 9 w 27"/>
                    <a:gd name="T7" fmla="*/ 3 h 17"/>
                    <a:gd name="T8" fmla="*/ 5 w 27"/>
                    <a:gd name="T9" fmla="*/ 3 h 17"/>
                    <a:gd name="T10" fmla="*/ 1 w 27"/>
                    <a:gd name="T11" fmla="*/ 1 h 17"/>
                    <a:gd name="T12" fmla="*/ 0 w 27"/>
                    <a:gd name="T13" fmla="*/ 0 h 17"/>
                    <a:gd name="T14" fmla="*/ 1 w 27"/>
                    <a:gd name="T15" fmla="*/ 3 h 17"/>
                    <a:gd name="T16" fmla="*/ 1 w 27"/>
                    <a:gd name="T17" fmla="*/ 8 h 17"/>
                    <a:gd name="T18" fmla="*/ 1 w 27"/>
                    <a:gd name="T19" fmla="*/ 14 h 17"/>
                    <a:gd name="T20" fmla="*/ 3 w 27"/>
                    <a:gd name="T21" fmla="*/ 16 h 17"/>
                    <a:gd name="T22" fmla="*/ 6 w 27"/>
                    <a:gd name="T23" fmla="*/ 16 h 17"/>
                    <a:gd name="T24" fmla="*/ 11 w 27"/>
                    <a:gd name="T25" fmla="*/ 16 h 17"/>
                    <a:gd name="T26" fmla="*/ 14 w 27"/>
                    <a:gd name="T27" fmla="*/ 10 h 17"/>
                    <a:gd name="T28" fmla="*/ 18 w 27"/>
                    <a:gd name="T29" fmla="*/ 10 h 17"/>
                    <a:gd name="T30" fmla="*/ 23 w 27"/>
                    <a:gd name="T31" fmla="*/ 8 h 17"/>
                    <a:gd name="T32" fmla="*/ 26 w 27"/>
                    <a:gd name="T33" fmla="*/ 8 h 17"/>
                    <a:gd name="T34" fmla="*/ 24 w 27"/>
                    <a:gd name="T35" fmla="*/ 7 h 17"/>
                    <a:gd name="T36" fmla="*/ 22 w 27"/>
                    <a:gd name="T3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7">
                      <a:moveTo>
                        <a:pt x="22" y="1"/>
                      </a:move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3"/>
                      </a:lnTo>
                      <a:lnTo>
                        <a:pt x="5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3" y="8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1" name="Freeform 235"/>
                <p:cNvSpPr>
                  <a:spLocks noChangeAspect="1"/>
                </p:cNvSpPr>
                <p:nvPr/>
              </p:nvSpPr>
              <p:spPr bwMode="auto">
                <a:xfrm>
                  <a:off x="2038" y="3552"/>
                  <a:ext cx="24" cy="24"/>
                </a:xfrm>
                <a:custGeom>
                  <a:avLst/>
                  <a:gdLst>
                    <a:gd name="T0" fmla="*/ 5 w 17"/>
                    <a:gd name="T1" fmla="*/ 0 h 17"/>
                    <a:gd name="T2" fmla="*/ 7 w 17"/>
                    <a:gd name="T3" fmla="*/ 8 h 17"/>
                    <a:gd name="T4" fmla="*/ 0 w 17"/>
                    <a:gd name="T5" fmla="*/ 16 h 17"/>
                    <a:gd name="T6" fmla="*/ 3 w 17"/>
                    <a:gd name="T7" fmla="*/ 16 h 17"/>
                    <a:gd name="T8" fmla="*/ 7 w 17"/>
                    <a:gd name="T9" fmla="*/ 16 h 17"/>
                    <a:gd name="T10" fmla="*/ 13 w 17"/>
                    <a:gd name="T11" fmla="*/ 16 h 17"/>
                    <a:gd name="T12" fmla="*/ 11 w 17"/>
                    <a:gd name="T13" fmla="*/ 8 h 17"/>
                    <a:gd name="T14" fmla="*/ 16 w 17"/>
                    <a:gd name="T15" fmla="*/ 0 h 17"/>
                    <a:gd name="T16" fmla="*/ 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5" y="0"/>
                      </a:moveTo>
                      <a:lnTo>
                        <a:pt x="7" y="8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7" y="16"/>
                      </a:lnTo>
                      <a:lnTo>
                        <a:pt x="13" y="16"/>
                      </a:lnTo>
                      <a:lnTo>
                        <a:pt x="11" y="8"/>
                      </a:lnTo>
                      <a:lnTo>
                        <a:pt x="16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2" name="Freeform 236"/>
                <p:cNvSpPr>
                  <a:spLocks noChangeAspect="1"/>
                </p:cNvSpPr>
                <p:nvPr/>
              </p:nvSpPr>
              <p:spPr bwMode="auto">
                <a:xfrm>
                  <a:off x="2030" y="3563"/>
                  <a:ext cx="25" cy="24"/>
                </a:xfrm>
                <a:custGeom>
                  <a:avLst/>
                  <a:gdLst>
                    <a:gd name="T0" fmla="*/ 14 w 18"/>
                    <a:gd name="T1" fmla="*/ 0 h 17"/>
                    <a:gd name="T2" fmla="*/ 10 w 18"/>
                    <a:gd name="T3" fmla="*/ 4 h 17"/>
                    <a:gd name="T4" fmla="*/ 7 w 18"/>
                    <a:gd name="T5" fmla="*/ 4 h 17"/>
                    <a:gd name="T6" fmla="*/ 4 w 18"/>
                    <a:gd name="T7" fmla="*/ 6 h 17"/>
                    <a:gd name="T8" fmla="*/ 6 w 18"/>
                    <a:gd name="T9" fmla="*/ 9 h 17"/>
                    <a:gd name="T10" fmla="*/ 8 w 18"/>
                    <a:gd name="T11" fmla="*/ 9 h 17"/>
                    <a:gd name="T12" fmla="*/ 7 w 18"/>
                    <a:gd name="T13" fmla="*/ 13 h 17"/>
                    <a:gd name="T14" fmla="*/ 3 w 18"/>
                    <a:gd name="T15" fmla="*/ 13 h 17"/>
                    <a:gd name="T16" fmla="*/ 0 w 18"/>
                    <a:gd name="T17" fmla="*/ 16 h 17"/>
                    <a:gd name="T18" fmla="*/ 11 w 18"/>
                    <a:gd name="T19" fmla="*/ 13 h 17"/>
                    <a:gd name="T20" fmla="*/ 15 w 18"/>
                    <a:gd name="T21" fmla="*/ 11 h 17"/>
                    <a:gd name="T22" fmla="*/ 16 w 18"/>
                    <a:gd name="T23" fmla="*/ 9 h 17"/>
                    <a:gd name="T24" fmla="*/ 15 w 18"/>
                    <a:gd name="T25" fmla="*/ 6 h 17"/>
                    <a:gd name="T26" fmla="*/ 17 w 18"/>
                    <a:gd name="T27" fmla="*/ 2 h 17"/>
                    <a:gd name="T28" fmla="*/ 17 w 18"/>
                    <a:gd name="T29" fmla="*/ 0 h 17"/>
                    <a:gd name="T30" fmla="*/ 14 w 18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7">
                      <a:moveTo>
                        <a:pt x="14" y="0"/>
                      </a:move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7" y="13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3" name="Freeform 237"/>
                <p:cNvSpPr>
                  <a:spLocks noChangeAspect="1"/>
                </p:cNvSpPr>
                <p:nvPr/>
              </p:nvSpPr>
              <p:spPr bwMode="auto">
                <a:xfrm>
                  <a:off x="1898" y="3227"/>
                  <a:ext cx="270" cy="322"/>
                </a:xfrm>
                <a:custGeom>
                  <a:avLst/>
                  <a:gdLst>
                    <a:gd name="T0" fmla="*/ 130 w 193"/>
                    <a:gd name="T1" fmla="*/ 229 h 230"/>
                    <a:gd name="T2" fmla="*/ 133 w 193"/>
                    <a:gd name="T3" fmla="*/ 227 h 230"/>
                    <a:gd name="T4" fmla="*/ 135 w 193"/>
                    <a:gd name="T5" fmla="*/ 226 h 230"/>
                    <a:gd name="T6" fmla="*/ 138 w 193"/>
                    <a:gd name="T7" fmla="*/ 220 h 230"/>
                    <a:gd name="T8" fmla="*/ 138 w 193"/>
                    <a:gd name="T9" fmla="*/ 213 h 230"/>
                    <a:gd name="T10" fmla="*/ 138 w 193"/>
                    <a:gd name="T11" fmla="*/ 203 h 230"/>
                    <a:gd name="T12" fmla="*/ 140 w 193"/>
                    <a:gd name="T13" fmla="*/ 194 h 230"/>
                    <a:gd name="T14" fmla="*/ 142 w 193"/>
                    <a:gd name="T15" fmla="*/ 186 h 230"/>
                    <a:gd name="T16" fmla="*/ 175 w 193"/>
                    <a:gd name="T17" fmla="*/ 138 h 230"/>
                    <a:gd name="T18" fmla="*/ 192 w 193"/>
                    <a:gd name="T19" fmla="*/ 92 h 230"/>
                    <a:gd name="T20" fmla="*/ 192 w 193"/>
                    <a:gd name="T21" fmla="*/ 81 h 230"/>
                    <a:gd name="T22" fmla="*/ 190 w 193"/>
                    <a:gd name="T23" fmla="*/ 70 h 230"/>
                    <a:gd name="T24" fmla="*/ 181 w 193"/>
                    <a:gd name="T25" fmla="*/ 47 h 230"/>
                    <a:gd name="T26" fmla="*/ 147 w 193"/>
                    <a:gd name="T27" fmla="*/ 13 h 230"/>
                    <a:gd name="T28" fmla="*/ 95 w 193"/>
                    <a:gd name="T29" fmla="*/ 0 h 230"/>
                    <a:gd name="T30" fmla="*/ 82 w 193"/>
                    <a:gd name="T31" fmla="*/ 0 h 230"/>
                    <a:gd name="T32" fmla="*/ 68 w 193"/>
                    <a:gd name="T33" fmla="*/ 3 h 230"/>
                    <a:gd name="T34" fmla="*/ 44 w 193"/>
                    <a:gd name="T35" fmla="*/ 13 h 230"/>
                    <a:gd name="T36" fmla="*/ 10 w 193"/>
                    <a:gd name="T37" fmla="*/ 47 h 230"/>
                    <a:gd name="T38" fmla="*/ 2 w 193"/>
                    <a:gd name="T39" fmla="*/ 68 h 230"/>
                    <a:gd name="T40" fmla="*/ 0 w 193"/>
                    <a:gd name="T41" fmla="*/ 80 h 230"/>
                    <a:gd name="T42" fmla="*/ 0 w 193"/>
                    <a:gd name="T43" fmla="*/ 92 h 230"/>
                    <a:gd name="T44" fmla="*/ 16 w 193"/>
                    <a:gd name="T45" fmla="*/ 138 h 230"/>
                    <a:gd name="T46" fmla="*/ 46 w 193"/>
                    <a:gd name="T47" fmla="*/ 186 h 230"/>
                    <a:gd name="T48" fmla="*/ 48 w 193"/>
                    <a:gd name="T49" fmla="*/ 194 h 230"/>
                    <a:gd name="T50" fmla="*/ 49 w 193"/>
                    <a:gd name="T51" fmla="*/ 203 h 230"/>
                    <a:gd name="T52" fmla="*/ 50 w 193"/>
                    <a:gd name="T53" fmla="*/ 213 h 230"/>
                    <a:gd name="T54" fmla="*/ 51 w 193"/>
                    <a:gd name="T55" fmla="*/ 220 h 230"/>
                    <a:gd name="T56" fmla="*/ 54 w 193"/>
                    <a:gd name="T57" fmla="*/ 225 h 230"/>
                    <a:gd name="T58" fmla="*/ 56 w 193"/>
                    <a:gd name="T59" fmla="*/ 227 h 230"/>
                    <a:gd name="T60" fmla="*/ 60 w 193"/>
                    <a:gd name="T61" fmla="*/ 229 h 230"/>
                    <a:gd name="T62" fmla="*/ 130 w 193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3" h="230">
                      <a:moveTo>
                        <a:pt x="130" y="229"/>
                      </a:moveTo>
                      <a:lnTo>
                        <a:pt x="133" y="227"/>
                      </a:lnTo>
                      <a:lnTo>
                        <a:pt x="135" y="226"/>
                      </a:lnTo>
                      <a:lnTo>
                        <a:pt x="138" y="220"/>
                      </a:lnTo>
                      <a:lnTo>
                        <a:pt x="138" y="213"/>
                      </a:lnTo>
                      <a:lnTo>
                        <a:pt x="138" y="203"/>
                      </a:lnTo>
                      <a:lnTo>
                        <a:pt x="140" y="194"/>
                      </a:lnTo>
                      <a:lnTo>
                        <a:pt x="142" y="186"/>
                      </a:lnTo>
                      <a:lnTo>
                        <a:pt x="175" y="138"/>
                      </a:lnTo>
                      <a:lnTo>
                        <a:pt x="192" y="92"/>
                      </a:lnTo>
                      <a:lnTo>
                        <a:pt x="192" y="81"/>
                      </a:lnTo>
                      <a:lnTo>
                        <a:pt x="190" y="70"/>
                      </a:lnTo>
                      <a:lnTo>
                        <a:pt x="181" y="47"/>
                      </a:lnTo>
                      <a:lnTo>
                        <a:pt x="147" y="13"/>
                      </a:lnTo>
                      <a:lnTo>
                        <a:pt x="95" y="0"/>
                      </a:lnTo>
                      <a:lnTo>
                        <a:pt x="82" y="0"/>
                      </a:lnTo>
                      <a:lnTo>
                        <a:pt x="68" y="3"/>
                      </a:lnTo>
                      <a:lnTo>
                        <a:pt x="44" y="13"/>
                      </a:lnTo>
                      <a:lnTo>
                        <a:pt x="10" y="47"/>
                      </a:lnTo>
                      <a:lnTo>
                        <a:pt x="2" y="68"/>
                      </a:lnTo>
                      <a:lnTo>
                        <a:pt x="0" y="80"/>
                      </a:lnTo>
                      <a:lnTo>
                        <a:pt x="0" y="92"/>
                      </a:lnTo>
                      <a:lnTo>
                        <a:pt x="16" y="138"/>
                      </a:lnTo>
                      <a:lnTo>
                        <a:pt x="46" y="186"/>
                      </a:lnTo>
                      <a:lnTo>
                        <a:pt x="48" y="194"/>
                      </a:lnTo>
                      <a:lnTo>
                        <a:pt x="49" y="203"/>
                      </a:lnTo>
                      <a:lnTo>
                        <a:pt x="50" y="213"/>
                      </a:lnTo>
                      <a:lnTo>
                        <a:pt x="51" y="220"/>
                      </a:lnTo>
                      <a:lnTo>
                        <a:pt x="54" y="225"/>
                      </a:lnTo>
                      <a:lnTo>
                        <a:pt x="56" y="227"/>
                      </a:lnTo>
                      <a:lnTo>
                        <a:pt x="60" y="229"/>
                      </a:lnTo>
                      <a:lnTo>
                        <a:pt x="130" y="229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72727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36174" name="Freeform 238"/>
              <p:cNvSpPr>
                <a:spLocks noChangeAspect="1"/>
              </p:cNvSpPr>
              <p:nvPr/>
            </p:nvSpPr>
            <p:spPr bwMode="auto">
              <a:xfrm>
                <a:off x="2079" y="3307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5" name="Freeform 239"/>
              <p:cNvSpPr>
                <a:spLocks noChangeAspect="1"/>
              </p:cNvSpPr>
              <p:nvPr/>
            </p:nvSpPr>
            <p:spPr bwMode="auto">
              <a:xfrm>
                <a:off x="1915" y="3259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6" name="Freeform 240"/>
              <p:cNvSpPr>
                <a:spLocks noChangeAspect="1"/>
              </p:cNvSpPr>
              <p:nvPr/>
            </p:nvSpPr>
            <p:spPr bwMode="auto">
              <a:xfrm>
                <a:off x="2051" y="3245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7" name="Freeform 241"/>
              <p:cNvSpPr>
                <a:spLocks noChangeAspect="1"/>
              </p:cNvSpPr>
              <p:nvPr/>
            </p:nvSpPr>
            <p:spPr bwMode="auto">
              <a:xfrm>
                <a:off x="2056" y="3258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78" name="Line 242"/>
            <p:cNvSpPr>
              <a:spLocks noChangeShapeType="1"/>
            </p:cNvSpPr>
            <p:nvPr/>
          </p:nvSpPr>
          <p:spPr bwMode="auto">
            <a:xfrm flipV="1">
              <a:off x="1921" y="3249"/>
              <a:ext cx="1077" cy="15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79" name="Line 243"/>
            <p:cNvSpPr>
              <a:spLocks noChangeShapeType="1"/>
            </p:cNvSpPr>
            <p:nvPr/>
          </p:nvSpPr>
          <p:spPr bwMode="auto">
            <a:xfrm flipV="1">
              <a:off x="1927" y="2122"/>
              <a:ext cx="164" cy="1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80" name="Group 244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936181" name="Freeform 245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2" name="Freeform 24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3" name="Freeform 247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6184" name="Freeform 248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936185" name="Rectangle 249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Repeat the sequence at a high enough rate to avoid flicker.</a:t>
            </a:r>
          </a:p>
        </p:txBody>
      </p:sp>
      <p:sp>
        <p:nvSpPr>
          <p:cNvPr id="253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3D by showing one view at a time to each eye &amp; </a:t>
            </a:r>
            <a:r>
              <a:rPr lang="en-US" sz="4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repeating </a:t>
            </a:r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to avoid flicker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74304" y="3120414"/>
            <a:ext cx="245398" cy="232960"/>
            <a:chOff x="4828869" y="4649631"/>
            <a:chExt cx="1655510" cy="1571604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827194" y="4654158"/>
              <a:ext cx="657185" cy="695110"/>
              <a:chOff x="5869037" y="4977114"/>
              <a:chExt cx="595478" cy="629842"/>
            </a:xfrm>
          </p:grpSpPr>
          <p:sp>
            <p:nvSpPr>
              <p:cNvPr id="306" name="Oval 305"/>
              <p:cNvSpPr>
                <a:spLocks noChangeAspect="1"/>
              </p:cNvSpPr>
              <p:nvPr/>
            </p:nvSpPr>
            <p:spPr bwMode="auto">
              <a:xfrm rot="19814989">
                <a:off x="5946356" y="4977114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Oval 305"/>
              <p:cNvSpPr>
                <a:spLocks noChangeAspect="1"/>
              </p:cNvSpPr>
              <p:nvPr/>
            </p:nvSpPr>
            <p:spPr bwMode="auto">
              <a:xfrm rot="19814989">
                <a:off x="5869037" y="5039301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 bwMode="auto">
            <a:xfrm rot="1184986">
              <a:off x="4953910" y="4649631"/>
              <a:ext cx="1188875" cy="947034"/>
            </a:xfrm>
            <a:prstGeom prst="parallelogram">
              <a:avLst>
                <a:gd name="adj" fmla="val 63876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Parallelogram 302"/>
            <p:cNvSpPr/>
            <p:nvPr/>
          </p:nvSpPr>
          <p:spPr bwMode="auto">
            <a:xfrm rot="16200000" flipV="1">
              <a:off x="5145682" y="5099091"/>
              <a:ext cx="1352372" cy="891916"/>
            </a:xfrm>
            <a:prstGeom prst="parallelogram">
              <a:avLst>
                <a:gd name="adj" fmla="val 78413"/>
              </a:avLst>
            </a:prstGeom>
            <a:solidFill>
              <a:schemeClr val="tx2">
                <a:lumMod val="1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5" name="Oval 352"/>
            <p:cNvSpPr>
              <a:spLocks noChangeAspect="1" noChangeArrowheads="1"/>
            </p:cNvSpPr>
            <p:nvPr/>
          </p:nvSpPr>
          <p:spPr bwMode="auto">
            <a:xfrm rot="19241015">
              <a:off x="4975863" y="5265399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Parallelogram 11"/>
            <p:cNvSpPr/>
            <p:nvPr/>
          </p:nvSpPr>
          <p:spPr bwMode="auto">
            <a:xfrm rot="16200000">
              <a:off x="4674647" y="5519972"/>
              <a:ext cx="855485" cy="547041"/>
            </a:xfrm>
            <a:prstGeom prst="parallelogram">
              <a:avLst>
                <a:gd name="adj" fmla="val 35873"/>
              </a:avLst>
            </a:prstGeom>
            <a:solidFill>
              <a:schemeClr val="tx1">
                <a:lumMod val="5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7" name="Oval 354"/>
            <p:cNvSpPr>
              <a:spLocks noChangeAspect="1" noChangeArrowheads="1"/>
            </p:cNvSpPr>
            <p:nvPr/>
          </p:nvSpPr>
          <p:spPr bwMode="auto">
            <a:xfrm rot="1115677">
              <a:off x="5262707" y="5393507"/>
              <a:ext cx="164883" cy="689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352"/>
            <p:cNvSpPr>
              <a:spLocks noChangeAspect="1" noChangeArrowheads="1"/>
            </p:cNvSpPr>
            <p:nvPr/>
          </p:nvSpPr>
          <p:spPr bwMode="auto">
            <a:xfrm rot="19241015">
              <a:off x="5096582" y="5315984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19967" y="5142464"/>
              <a:ext cx="176827" cy="373138"/>
              <a:chOff x="5435819" y="5628820"/>
              <a:chExt cx="176827" cy="373138"/>
            </a:xfrm>
          </p:grpSpPr>
          <p:sp>
            <p:nvSpPr>
              <p:cNvPr id="311" name="Parallelogram 310"/>
              <p:cNvSpPr/>
              <p:nvPr/>
            </p:nvSpPr>
            <p:spPr bwMode="auto">
              <a:xfrm rot="16200000" flipV="1">
                <a:off x="5317834" y="5819448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 rot="16200000" flipV="1">
                <a:off x="5430135" y="5746805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" name="Freeform 315"/>
          <p:cNvSpPr/>
          <p:nvPr/>
        </p:nvSpPr>
        <p:spPr>
          <a:xfrm flipH="1">
            <a:off x="2644793" y="2173966"/>
            <a:ext cx="1887747" cy="93404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646336" y="2553038"/>
            <a:ext cx="147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dirty="0" smtClean="0">
                <a:solidFill>
                  <a:srgbClr val="000000"/>
                </a:solidFill>
              </a:rPr>
              <a:t>ead tracker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6089391" y="4751227"/>
            <a:ext cx="1929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High frame-rate LCD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/>
        </p:nvSpPr>
        <p:spPr>
          <a:xfrm rot="10800000" flipH="1">
            <a:off x="5248951" y="5540561"/>
            <a:ext cx="1293251" cy="68861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4160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5415562" y="1739888"/>
            <a:ext cx="777263" cy="1615857"/>
            <a:chOff x="4723769" y="1107858"/>
            <a:chExt cx="698357" cy="1451819"/>
          </a:xfrm>
        </p:grpSpPr>
        <p:sp>
          <p:nvSpPr>
            <p:cNvPr id="254" name="Freeform 253"/>
            <p:cNvSpPr/>
            <p:nvPr/>
          </p:nvSpPr>
          <p:spPr>
            <a:xfrm>
              <a:off x="4723769" y="1107858"/>
              <a:ext cx="698357" cy="1451819"/>
            </a:xfrm>
            <a:custGeom>
              <a:avLst/>
              <a:gdLst>
                <a:gd name="connsiteX0" fmla="*/ 0 w 689019"/>
                <a:gd name="connsiteY0" fmla="*/ 177085 h 1452093"/>
                <a:gd name="connsiteX1" fmla="*/ 90152 w 689019"/>
                <a:gd name="connsiteY1" fmla="*/ 51516 h 1452093"/>
                <a:gd name="connsiteX2" fmla="*/ 270456 w 689019"/>
                <a:gd name="connsiteY2" fmla="*/ 0 h 1452093"/>
                <a:gd name="connsiteX3" fmla="*/ 511935 w 689019"/>
                <a:gd name="connsiteY3" fmla="*/ 32197 h 1452093"/>
                <a:gd name="connsiteX4" fmla="*/ 660042 w 689019"/>
                <a:gd name="connsiteY4" fmla="*/ 157766 h 1452093"/>
                <a:gd name="connsiteX5" fmla="*/ 689019 w 689019"/>
                <a:gd name="connsiteY5" fmla="*/ 437882 h 1452093"/>
                <a:gd name="connsiteX6" fmla="*/ 621405 w 689019"/>
                <a:gd name="connsiteY6" fmla="*/ 650383 h 1452093"/>
                <a:gd name="connsiteX7" fmla="*/ 624625 w 689019"/>
                <a:gd name="connsiteY7" fmla="*/ 808149 h 1452093"/>
                <a:gd name="connsiteX8" fmla="*/ 579549 w 689019"/>
                <a:gd name="connsiteY8" fmla="*/ 949817 h 1452093"/>
                <a:gd name="connsiteX9" fmla="*/ 431442 w 689019"/>
                <a:gd name="connsiteY9" fmla="*/ 1268569 h 1452093"/>
                <a:gd name="connsiteX10" fmla="*/ 408904 w 689019"/>
                <a:gd name="connsiteY10" fmla="*/ 1452093 h 1452093"/>
                <a:gd name="connsiteX11" fmla="*/ 260797 w 689019"/>
                <a:gd name="connsiteY11" fmla="*/ 1329744 h 1452093"/>
                <a:gd name="connsiteX12" fmla="*/ 231819 w 689019"/>
                <a:gd name="connsiteY12" fmla="*/ 924059 h 1452093"/>
                <a:gd name="connsiteX13" fmla="*/ 115909 w 689019"/>
                <a:gd name="connsiteY13" fmla="*/ 824248 h 1452093"/>
                <a:gd name="connsiteX14" fmla="*/ 45076 w 689019"/>
                <a:gd name="connsiteY14" fmla="*/ 450761 h 1452093"/>
                <a:gd name="connsiteX15" fmla="*/ 19318 w 689019"/>
                <a:gd name="connsiteY15" fmla="*/ 260797 h 1452093"/>
                <a:gd name="connsiteX16" fmla="*/ 0 w 689019"/>
                <a:gd name="connsiteY16" fmla="*/ 177085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59795 h 1428364"/>
                <a:gd name="connsiteX1" fmla="*/ 86932 w 685799"/>
                <a:gd name="connsiteY1" fmla="*/ 27787 h 1428364"/>
                <a:gd name="connsiteX2" fmla="*/ 508715 w 685799"/>
                <a:gd name="connsiteY2" fmla="*/ 8468 h 1428364"/>
                <a:gd name="connsiteX3" fmla="*/ 656822 w 685799"/>
                <a:gd name="connsiteY3" fmla="*/ 134037 h 1428364"/>
                <a:gd name="connsiteX4" fmla="*/ 685799 w 685799"/>
                <a:gd name="connsiteY4" fmla="*/ 414153 h 1428364"/>
                <a:gd name="connsiteX5" fmla="*/ 618185 w 685799"/>
                <a:gd name="connsiteY5" fmla="*/ 626654 h 1428364"/>
                <a:gd name="connsiteX6" fmla="*/ 621405 w 685799"/>
                <a:gd name="connsiteY6" fmla="*/ 784420 h 1428364"/>
                <a:gd name="connsiteX7" fmla="*/ 576329 w 685799"/>
                <a:gd name="connsiteY7" fmla="*/ 926088 h 1428364"/>
                <a:gd name="connsiteX8" fmla="*/ 428222 w 685799"/>
                <a:gd name="connsiteY8" fmla="*/ 1244840 h 1428364"/>
                <a:gd name="connsiteX9" fmla="*/ 405684 w 685799"/>
                <a:gd name="connsiteY9" fmla="*/ 1428364 h 1428364"/>
                <a:gd name="connsiteX10" fmla="*/ 257577 w 685799"/>
                <a:gd name="connsiteY10" fmla="*/ 1306015 h 1428364"/>
                <a:gd name="connsiteX11" fmla="*/ 228599 w 685799"/>
                <a:gd name="connsiteY11" fmla="*/ 900330 h 1428364"/>
                <a:gd name="connsiteX12" fmla="*/ 112689 w 685799"/>
                <a:gd name="connsiteY12" fmla="*/ 800519 h 1428364"/>
                <a:gd name="connsiteX13" fmla="*/ 41856 w 685799"/>
                <a:gd name="connsiteY13" fmla="*/ 427032 h 1428364"/>
                <a:gd name="connsiteX14" fmla="*/ 16098 w 685799"/>
                <a:gd name="connsiteY14" fmla="*/ 237068 h 1428364"/>
                <a:gd name="connsiteX15" fmla="*/ 0 w 685799"/>
                <a:gd name="connsiteY15" fmla="*/ 159795 h 1428364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7704"/>
                <a:gd name="connsiteY0" fmla="*/ 185551 h 1454120"/>
                <a:gd name="connsiteX1" fmla="*/ 86932 w 687704"/>
                <a:gd name="connsiteY1" fmla="*/ 53543 h 1454120"/>
                <a:gd name="connsiteX2" fmla="*/ 508715 w 687704"/>
                <a:gd name="connsiteY2" fmla="*/ 34224 h 1454120"/>
                <a:gd name="connsiteX3" fmla="*/ 592427 w 687704"/>
                <a:gd name="connsiteY3" fmla="*/ 88958 h 1454120"/>
                <a:gd name="connsiteX4" fmla="*/ 656822 w 687704"/>
                <a:gd name="connsiteY4" fmla="*/ 159793 h 1454120"/>
                <a:gd name="connsiteX5" fmla="*/ 687704 w 687704"/>
                <a:gd name="connsiteY5" fmla="*/ 445624 h 1454120"/>
                <a:gd name="connsiteX6" fmla="*/ 618185 w 687704"/>
                <a:gd name="connsiteY6" fmla="*/ 652410 h 1454120"/>
                <a:gd name="connsiteX7" fmla="*/ 621405 w 687704"/>
                <a:gd name="connsiteY7" fmla="*/ 810176 h 1454120"/>
                <a:gd name="connsiteX8" fmla="*/ 576329 w 687704"/>
                <a:gd name="connsiteY8" fmla="*/ 951844 h 1454120"/>
                <a:gd name="connsiteX9" fmla="*/ 428222 w 687704"/>
                <a:gd name="connsiteY9" fmla="*/ 1270596 h 1454120"/>
                <a:gd name="connsiteX10" fmla="*/ 405684 w 687704"/>
                <a:gd name="connsiteY10" fmla="*/ 1454120 h 1454120"/>
                <a:gd name="connsiteX11" fmla="*/ 257577 w 687704"/>
                <a:gd name="connsiteY11" fmla="*/ 1331771 h 1454120"/>
                <a:gd name="connsiteX12" fmla="*/ 228599 w 687704"/>
                <a:gd name="connsiteY12" fmla="*/ 926086 h 1454120"/>
                <a:gd name="connsiteX13" fmla="*/ 112689 w 687704"/>
                <a:gd name="connsiteY13" fmla="*/ 826275 h 1454120"/>
                <a:gd name="connsiteX14" fmla="*/ 41856 w 687704"/>
                <a:gd name="connsiteY14" fmla="*/ 452788 h 1454120"/>
                <a:gd name="connsiteX15" fmla="*/ 16098 w 687704"/>
                <a:gd name="connsiteY15" fmla="*/ 262824 h 1454120"/>
                <a:gd name="connsiteX16" fmla="*/ 0 w 687704"/>
                <a:gd name="connsiteY16" fmla="*/ 185551 h 1454120"/>
                <a:gd name="connsiteX0" fmla="*/ 0 w 698018"/>
                <a:gd name="connsiteY0" fmla="*/ 185551 h 1454120"/>
                <a:gd name="connsiteX1" fmla="*/ 86932 w 698018"/>
                <a:gd name="connsiteY1" fmla="*/ 53543 h 1454120"/>
                <a:gd name="connsiteX2" fmla="*/ 508715 w 698018"/>
                <a:gd name="connsiteY2" fmla="*/ 34224 h 1454120"/>
                <a:gd name="connsiteX3" fmla="*/ 592427 w 698018"/>
                <a:gd name="connsiteY3" fmla="*/ 88958 h 1454120"/>
                <a:gd name="connsiteX4" fmla="*/ 656822 w 698018"/>
                <a:gd name="connsiteY4" fmla="*/ 159793 h 1454120"/>
                <a:gd name="connsiteX5" fmla="*/ 687704 w 698018"/>
                <a:gd name="connsiteY5" fmla="*/ 445624 h 1454120"/>
                <a:gd name="connsiteX6" fmla="*/ 618185 w 698018"/>
                <a:gd name="connsiteY6" fmla="*/ 652410 h 1454120"/>
                <a:gd name="connsiteX7" fmla="*/ 621405 w 698018"/>
                <a:gd name="connsiteY7" fmla="*/ 810176 h 1454120"/>
                <a:gd name="connsiteX8" fmla="*/ 576329 w 698018"/>
                <a:gd name="connsiteY8" fmla="*/ 951844 h 1454120"/>
                <a:gd name="connsiteX9" fmla="*/ 428222 w 698018"/>
                <a:gd name="connsiteY9" fmla="*/ 1270596 h 1454120"/>
                <a:gd name="connsiteX10" fmla="*/ 405684 w 698018"/>
                <a:gd name="connsiteY10" fmla="*/ 1454120 h 1454120"/>
                <a:gd name="connsiteX11" fmla="*/ 257577 w 698018"/>
                <a:gd name="connsiteY11" fmla="*/ 1331771 h 1454120"/>
                <a:gd name="connsiteX12" fmla="*/ 228599 w 698018"/>
                <a:gd name="connsiteY12" fmla="*/ 926086 h 1454120"/>
                <a:gd name="connsiteX13" fmla="*/ 112689 w 698018"/>
                <a:gd name="connsiteY13" fmla="*/ 826275 h 1454120"/>
                <a:gd name="connsiteX14" fmla="*/ 41856 w 698018"/>
                <a:gd name="connsiteY14" fmla="*/ 452788 h 1454120"/>
                <a:gd name="connsiteX15" fmla="*/ 16098 w 698018"/>
                <a:gd name="connsiteY15" fmla="*/ 262824 h 1454120"/>
                <a:gd name="connsiteX16" fmla="*/ 0 w 698018"/>
                <a:gd name="connsiteY16" fmla="*/ 185551 h 1454120"/>
                <a:gd name="connsiteX0" fmla="*/ 0 w 703681"/>
                <a:gd name="connsiteY0" fmla="*/ 185551 h 1454120"/>
                <a:gd name="connsiteX1" fmla="*/ 86932 w 703681"/>
                <a:gd name="connsiteY1" fmla="*/ 53543 h 1454120"/>
                <a:gd name="connsiteX2" fmla="*/ 508715 w 703681"/>
                <a:gd name="connsiteY2" fmla="*/ 34224 h 1454120"/>
                <a:gd name="connsiteX3" fmla="*/ 592427 w 703681"/>
                <a:gd name="connsiteY3" fmla="*/ 88958 h 1454120"/>
                <a:gd name="connsiteX4" fmla="*/ 656822 w 703681"/>
                <a:gd name="connsiteY4" fmla="*/ 159793 h 1454120"/>
                <a:gd name="connsiteX5" fmla="*/ 687704 w 703681"/>
                <a:gd name="connsiteY5" fmla="*/ 445624 h 1454120"/>
                <a:gd name="connsiteX6" fmla="*/ 618185 w 703681"/>
                <a:gd name="connsiteY6" fmla="*/ 652410 h 1454120"/>
                <a:gd name="connsiteX7" fmla="*/ 621405 w 703681"/>
                <a:gd name="connsiteY7" fmla="*/ 810176 h 1454120"/>
                <a:gd name="connsiteX8" fmla="*/ 576329 w 703681"/>
                <a:gd name="connsiteY8" fmla="*/ 951844 h 1454120"/>
                <a:gd name="connsiteX9" fmla="*/ 428222 w 703681"/>
                <a:gd name="connsiteY9" fmla="*/ 1270596 h 1454120"/>
                <a:gd name="connsiteX10" fmla="*/ 405684 w 703681"/>
                <a:gd name="connsiteY10" fmla="*/ 1454120 h 1454120"/>
                <a:gd name="connsiteX11" fmla="*/ 257577 w 703681"/>
                <a:gd name="connsiteY11" fmla="*/ 1331771 h 1454120"/>
                <a:gd name="connsiteX12" fmla="*/ 228599 w 703681"/>
                <a:gd name="connsiteY12" fmla="*/ 926086 h 1454120"/>
                <a:gd name="connsiteX13" fmla="*/ 112689 w 703681"/>
                <a:gd name="connsiteY13" fmla="*/ 826275 h 1454120"/>
                <a:gd name="connsiteX14" fmla="*/ 41856 w 703681"/>
                <a:gd name="connsiteY14" fmla="*/ 452788 h 1454120"/>
                <a:gd name="connsiteX15" fmla="*/ 16098 w 703681"/>
                <a:gd name="connsiteY15" fmla="*/ 262824 h 1454120"/>
                <a:gd name="connsiteX16" fmla="*/ 0 w 703681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56822 w 705236"/>
                <a:gd name="connsiteY4" fmla="*/ 15979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19500 w 705236"/>
                <a:gd name="connsiteY8" fmla="*/ 77588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13807 w 684753"/>
                <a:gd name="connsiteY0" fmla="*/ 156976 h 1454120"/>
                <a:gd name="connsiteX1" fmla="*/ 66449 w 684753"/>
                <a:gd name="connsiteY1" fmla="*/ 53543 h 1454120"/>
                <a:gd name="connsiteX2" fmla="*/ 488232 w 684753"/>
                <a:gd name="connsiteY2" fmla="*/ 34224 h 1454120"/>
                <a:gd name="connsiteX3" fmla="*/ 571944 w 684753"/>
                <a:gd name="connsiteY3" fmla="*/ 88958 h 1454120"/>
                <a:gd name="connsiteX4" fmla="*/ 602049 w 684753"/>
                <a:gd name="connsiteY4" fmla="*/ 136933 h 1454120"/>
                <a:gd name="connsiteX5" fmla="*/ 642347 w 684753"/>
                <a:gd name="connsiteY5" fmla="*/ 165078 h 1454120"/>
                <a:gd name="connsiteX6" fmla="*/ 669126 w 684753"/>
                <a:gd name="connsiteY6" fmla="*/ 434194 h 1454120"/>
                <a:gd name="connsiteX7" fmla="*/ 597702 w 684753"/>
                <a:gd name="connsiteY7" fmla="*/ 652410 h 1454120"/>
                <a:gd name="connsiteX8" fmla="*/ 555846 w 684753"/>
                <a:gd name="connsiteY8" fmla="*/ 951844 h 1454120"/>
                <a:gd name="connsiteX9" fmla="*/ 407739 w 684753"/>
                <a:gd name="connsiteY9" fmla="*/ 1270596 h 1454120"/>
                <a:gd name="connsiteX10" fmla="*/ 385201 w 684753"/>
                <a:gd name="connsiteY10" fmla="*/ 1454120 h 1454120"/>
                <a:gd name="connsiteX11" fmla="*/ 237094 w 684753"/>
                <a:gd name="connsiteY11" fmla="*/ 1331771 h 1454120"/>
                <a:gd name="connsiteX12" fmla="*/ 208116 w 684753"/>
                <a:gd name="connsiteY12" fmla="*/ 926086 h 1454120"/>
                <a:gd name="connsiteX13" fmla="*/ 27088 w 684753"/>
                <a:gd name="connsiteY13" fmla="*/ 445168 h 1454120"/>
                <a:gd name="connsiteX14" fmla="*/ 3235 w 684753"/>
                <a:gd name="connsiteY14" fmla="*/ 279969 h 1454120"/>
                <a:gd name="connsiteX15" fmla="*/ 13807 w 684753"/>
                <a:gd name="connsiteY15" fmla="*/ 156976 h 1454120"/>
                <a:gd name="connsiteX0" fmla="*/ 27411 w 698357"/>
                <a:gd name="connsiteY0" fmla="*/ 156976 h 1454120"/>
                <a:gd name="connsiteX1" fmla="*/ 80053 w 698357"/>
                <a:gd name="connsiteY1" fmla="*/ 53543 h 1454120"/>
                <a:gd name="connsiteX2" fmla="*/ 501836 w 698357"/>
                <a:gd name="connsiteY2" fmla="*/ 34224 h 1454120"/>
                <a:gd name="connsiteX3" fmla="*/ 585548 w 698357"/>
                <a:gd name="connsiteY3" fmla="*/ 88958 h 1454120"/>
                <a:gd name="connsiteX4" fmla="*/ 615653 w 698357"/>
                <a:gd name="connsiteY4" fmla="*/ 136933 h 1454120"/>
                <a:gd name="connsiteX5" fmla="*/ 655951 w 698357"/>
                <a:gd name="connsiteY5" fmla="*/ 165078 h 1454120"/>
                <a:gd name="connsiteX6" fmla="*/ 682730 w 698357"/>
                <a:gd name="connsiteY6" fmla="*/ 434194 h 1454120"/>
                <a:gd name="connsiteX7" fmla="*/ 611306 w 698357"/>
                <a:gd name="connsiteY7" fmla="*/ 652410 h 1454120"/>
                <a:gd name="connsiteX8" fmla="*/ 569450 w 698357"/>
                <a:gd name="connsiteY8" fmla="*/ 951844 h 1454120"/>
                <a:gd name="connsiteX9" fmla="*/ 421343 w 698357"/>
                <a:gd name="connsiteY9" fmla="*/ 1270596 h 1454120"/>
                <a:gd name="connsiteX10" fmla="*/ 398805 w 698357"/>
                <a:gd name="connsiteY10" fmla="*/ 1454120 h 1454120"/>
                <a:gd name="connsiteX11" fmla="*/ 250698 w 698357"/>
                <a:gd name="connsiteY11" fmla="*/ 1331771 h 1454120"/>
                <a:gd name="connsiteX12" fmla="*/ 221720 w 698357"/>
                <a:gd name="connsiteY12" fmla="*/ 926086 h 1454120"/>
                <a:gd name="connsiteX13" fmla="*/ 40692 w 698357"/>
                <a:gd name="connsiteY13" fmla="*/ 445168 h 1454120"/>
                <a:gd name="connsiteX14" fmla="*/ 16839 w 698357"/>
                <a:gd name="connsiteY14" fmla="*/ 279969 h 1454120"/>
                <a:gd name="connsiteX15" fmla="*/ 27411 w 698357"/>
                <a:gd name="connsiteY15" fmla="*/ 156976 h 1454120"/>
                <a:gd name="connsiteX0" fmla="*/ 27411 w 698357"/>
                <a:gd name="connsiteY0" fmla="*/ 154675 h 1451819"/>
                <a:gd name="connsiteX1" fmla="*/ 85768 w 698357"/>
                <a:gd name="connsiteY1" fmla="*/ 60767 h 1451819"/>
                <a:gd name="connsiteX2" fmla="*/ 501836 w 698357"/>
                <a:gd name="connsiteY2" fmla="*/ 31923 h 1451819"/>
                <a:gd name="connsiteX3" fmla="*/ 585548 w 698357"/>
                <a:gd name="connsiteY3" fmla="*/ 86657 h 1451819"/>
                <a:gd name="connsiteX4" fmla="*/ 615653 w 698357"/>
                <a:gd name="connsiteY4" fmla="*/ 134632 h 1451819"/>
                <a:gd name="connsiteX5" fmla="*/ 655951 w 698357"/>
                <a:gd name="connsiteY5" fmla="*/ 162777 h 1451819"/>
                <a:gd name="connsiteX6" fmla="*/ 682730 w 698357"/>
                <a:gd name="connsiteY6" fmla="*/ 431893 h 1451819"/>
                <a:gd name="connsiteX7" fmla="*/ 611306 w 698357"/>
                <a:gd name="connsiteY7" fmla="*/ 650109 h 1451819"/>
                <a:gd name="connsiteX8" fmla="*/ 569450 w 698357"/>
                <a:gd name="connsiteY8" fmla="*/ 949543 h 1451819"/>
                <a:gd name="connsiteX9" fmla="*/ 421343 w 698357"/>
                <a:gd name="connsiteY9" fmla="*/ 1268295 h 1451819"/>
                <a:gd name="connsiteX10" fmla="*/ 398805 w 698357"/>
                <a:gd name="connsiteY10" fmla="*/ 1451819 h 1451819"/>
                <a:gd name="connsiteX11" fmla="*/ 250698 w 698357"/>
                <a:gd name="connsiteY11" fmla="*/ 1329470 h 1451819"/>
                <a:gd name="connsiteX12" fmla="*/ 221720 w 698357"/>
                <a:gd name="connsiteY12" fmla="*/ 923785 h 1451819"/>
                <a:gd name="connsiteX13" fmla="*/ 40692 w 698357"/>
                <a:gd name="connsiteY13" fmla="*/ 442867 h 1451819"/>
                <a:gd name="connsiteX14" fmla="*/ 16839 w 698357"/>
                <a:gd name="connsiteY14" fmla="*/ 277668 h 1451819"/>
                <a:gd name="connsiteX15" fmla="*/ 27411 w 698357"/>
                <a:gd name="connsiteY15" fmla="*/ 154675 h 14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357" h="1451819">
                  <a:moveTo>
                    <a:pt x="27411" y="154675"/>
                  </a:moveTo>
                  <a:cubicBezTo>
                    <a:pt x="56388" y="110672"/>
                    <a:pt x="50352" y="79012"/>
                    <a:pt x="85768" y="60767"/>
                  </a:cubicBezTo>
                  <a:cubicBezTo>
                    <a:pt x="106160" y="35546"/>
                    <a:pt x="242648" y="-43740"/>
                    <a:pt x="501836" y="31923"/>
                  </a:cubicBezTo>
                  <a:cubicBezTo>
                    <a:pt x="519410" y="56875"/>
                    <a:pt x="499904" y="60014"/>
                    <a:pt x="585548" y="86657"/>
                  </a:cubicBezTo>
                  <a:cubicBezTo>
                    <a:pt x="610232" y="113300"/>
                    <a:pt x="601996" y="99000"/>
                    <a:pt x="615653" y="134632"/>
                  </a:cubicBezTo>
                  <a:cubicBezTo>
                    <a:pt x="627387" y="147319"/>
                    <a:pt x="629532" y="134189"/>
                    <a:pt x="655951" y="162777"/>
                  </a:cubicBezTo>
                  <a:cubicBezTo>
                    <a:pt x="661416" y="195176"/>
                    <a:pt x="690171" y="350671"/>
                    <a:pt x="682730" y="431893"/>
                  </a:cubicBezTo>
                  <a:cubicBezTo>
                    <a:pt x="722422" y="495107"/>
                    <a:pt x="682104" y="661190"/>
                    <a:pt x="611306" y="650109"/>
                  </a:cubicBezTo>
                  <a:cubicBezTo>
                    <a:pt x="624811" y="744004"/>
                    <a:pt x="601110" y="846512"/>
                    <a:pt x="569450" y="949543"/>
                  </a:cubicBezTo>
                  <a:lnTo>
                    <a:pt x="421343" y="1268295"/>
                  </a:lnTo>
                  <a:lnTo>
                    <a:pt x="398805" y="1451819"/>
                  </a:lnTo>
                  <a:lnTo>
                    <a:pt x="250698" y="1329470"/>
                  </a:lnTo>
                  <a:cubicBezTo>
                    <a:pt x="221989" y="1205672"/>
                    <a:pt x="210424" y="1043773"/>
                    <a:pt x="221720" y="923785"/>
                  </a:cubicBezTo>
                  <a:cubicBezTo>
                    <a:pt x="12787" y="807929"/>
                    <a:pt x="41980" y="554913"/>
                    <a:pt x="40692" y="442867"/>
                  </a:cubicBezTo>
                  <a:cubicBezTo>
                    <a:pt x="16866" y="378276"/>
                    <a:pt x="8280" y="342259"/>
                    <a:pt x="16839" y="277668"/>
                  </a:cubicBezTo>
                  <a:cubicBezTo>
                    <a:pt x="20363" y="236670"/>
                    <a:pt x="-29453" y="205198"/>
                    <a:pt x="27411" y="154675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4737996" y="1126903"/>
              <a:ext cx="654996" cy="1411865"/>
              <a:chOff x="6526761" y="2062602"/>
              <a:chExt cx="654996" cy="1411865"/>
            </a:xfrm>
          </p:grpSpPr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526761" y="2062602"/>
                <a:ext cx="493703" cy="224839"/>
              </a:xfrm>
              <a:custGeom>
                <a:avLst/>
                <a:gdLst>
                  <a:gd name="T0" fmla="*/ 0 w 1307"/>
                  <a:gd name="T1" fmla="*/ 315 h 365"/>
                  <a:gd name="T2" fmla="*/ 47 w 1307"/>
                  <a:gd name="T3" fmla="*/ 260 h 365"/>
                  <a:gd name="T4" fmla="*/ 129 w 1307"/>
                  <a:gd name="T5" fmla="*/ 208 h 365"/>
                  <a:gd name="T6" fmla="*/ 116 w 1307"/>
                  <a:gd name="T7" fmla="*/ 193 h 365"/>
                  <a:gd name="T8" fmla="*/ 168 w 1307"/>
                  <a:gd name="T9" fmla="*/ 125 h 365"/>
                  <a:gd name="T10" fmla="*/ 293 w 1307"/>
                  <a:gd name="T11" fmla="*/ 60 h 365"/>
                  <a:gd name="T12" fmla="*/ 453 w 1307"/>
                  <a:gd name="T13" fmla="*/ 24 h 365"/>
                  <a:gd name="T14" fmla="*/ 629 w 1307"/>
                  <a:gd name="T15" fmla="*/ 8 h 365"/>
                  <a:gd name="T16" fmla="*/ 811 w 1307"/>
                  <a:gd name="T17" fmla="*/ 3 h 365"/>
                  <a:gd name="T18" fmla="*/ 962 w 1307"/>
                  <a:gd name="T19" fmla="*/ 0 h 365"/>
                  <a:gd name="T20" fmla="*/ 1052 w 1307"/>
                  <a:gd name="T21" fmla="*/ 19 h 365"/>
                  <a:gd name="T22" fmla="*/ 1134 w 1307"/>
                  <a:gd name="T23" fmla="*/ 50 h 365"/>
                  <a:gd name="T24" fmla="*/ 1207 w 1307"/>
                  <a:gd name="T25" fmla="*/ 52 h 365"/>
                  <a:gd name="T26" fmla="*/ 1276 w 1307"/>
                  <a:gd name="T27" fmla="*/ 58 h 365"/>
                  <a:gd name="T28" fmla="*/ 1307 w 1307"/>
                  <a:gd name="T29" fmla="*/ 94 h 365"/>
                  <a:gd name="T30" fmla="*/ 1225 w 1307"/>
                  <a:gd name="T31" fmla="*/ 84 h 365"/>
                  <a:gd name="T32" fmla="*/ 1130 w 1307"/>
                  <a:gd name="T33" fmla="*/ 73 h 365"/>
                  <a:gd name="T34" fmla="*/ 1009 w 1307"/>
                  <a:gd name="T35" fmla="*/ 89 h 365"/>
                  <a:gd name="T36" fmla="*/ 1044 w 1307"/>
                  <a:gd name="T37" fmla="*/ 115 h 365"/>
                  <a:gd name="T38" fmla="*/ 1113 w 1307"/>
                  <a:gd name="T39" fmla="*/ 112 h 365"/>
                  <a:gd name="T40" fmla="*/ 1203 w 1307"/>
                  <a:gd name="T41" fmla="*/ 125 h 365"/>
                  <a:gd name="T42" fmla="*/ 1285 w 1307"/>
                  <a:gd name="T43" fmla="*/ 177 h 365"/>
                  <a:gd name="T44" fmla="*/ 1212 w 1307"/>
                  <a:gd name="T45" fmla="*/ 164 h 365"/>
                  <a:gd name="T46" fmla="*/ 1151 w 1307"/>
                  <a:gd name="T47" fmla="*/ 143 h 365"/>
                  <a:gd name="T48" fmla="*/ 1121 w 1307"/>
                  <a:gd name="T49" fmla="*/ 159 h 365"/>
                  <a:gd name="T50" fmla="*/ 1190 w 1307"/>
                  <a:gd name="T51" fmla="*/ 195 h 365"/>
                  <a:gd name="T52" fmla="*/ 1013 w 1307"/>
                  <a:gd name="T53" fmla="*/ 180 h 365"/>
                  <a:gd name="T54" fmla="*/ 832 w 1307"/>
                  <a:gd name="T55" fmla="*/ 190 h 365"/>
                  <a:gd name="T56" fmla="*/ 759 w 1307"/>
                  <a:gd name="T57" fmla="*/ 237 h 365"/>
                  <a:gd name="T58" fmla="*/ 811 w 1307"/>
                  <a:gd name="T59" fmla="*/ 229 h 365"/>
                  <a:gd name="T60" fmla="*/ 862 w 1307"/>
                  <a:gd name="T61" fmla="*/ 211 h 365"/>
                  <a:gd name="T62" fmla="*/ 953 w 1307"/>
                  <a:gd name="T63" fmla="*/ 208 h 365"/>
                  <a:gd name="T64" fmla="*/ 1057 w 1307"/>
                  <a:gd name="T65" fmla="*/ 208 h 365"/>
                  <a:gd name="T66" fmla="*/ 1151 w 1307"/>
                  <a:gd name="T67" fmla="*/ 227 h 365"/>
                  <a:gd name="T68" fmla="*/ 1044 w 1307"/>
                  <a:gd name="T69" fmla="*/ 240 h 365"/>
                  <a:gd name="T70" fmla="*/ 910 w 1307"/>
                  <a:gd name="T71" fmla="*/ 287 h 365"/>
                  <a:gd name="T72" fmla="*/ 724 w 1307"/>
                  <a:gd name="T73" fmla="*/ 318 h 365"/>
                  <a:gd name="T74" fmla="*/ 539 w 1307"/>
                  <a:gd name="T75" fmla="*/ 331 h 365"/>
                  <a:gd name="T76" fmla="*/ 573 w 1307"/>
                  <a:gd name="T77" fmla="*/ 292 h 365"/>
                  <a:gd name="T78" fmla="*/ 556 w 1307"/>
                  <a:gd name="T79" fmla="*/ 273 h 365"/>
                  <a:gd name="T80" fmla="*/ 479 w 1307"/>
                  <a:gd name="T81" fmla="*/ 276 h 365"/>
                  <a:gd name="T82" fmla="*/ 530 w 1307"/>
                  <a:gd name="T83" fmla="*/ 253 h 365"/>
                  <a:gd name="T84" fmla="*/ 608 w 1307"/>
                  <a:gd name="T85" fmla="*/ 237 h 365"/>
                  <a:gd name="T86" fmla="*/ 677 w 1307"/>
                  <a:gd name="T87" fmla="*/ 211 h 365"/>
                  <a:gd name="T88" fmla="*/ 604 w 1307"/>
                  <a:gd name="T89" fmla="*/ 208 h 365"/>
                  <a:gd name="T90" fmla="*/ 487 w 1307"/>
                  <a:gd name="T91" fmla="*/ 227 h 365"/>
                  <a:gd name="T92" fmla="*/ 362 w 1307"/>
                  <a:gd name="T93" fmla="*/ 237 h 365"/>
                  <a:gd name="T94" fmla="*/ 280 w 1307"/>
                  <a:gd name="T95" fmla="*/ 234 h 365"/>
                  <a:gd name="T96" fmla="*/ 185 w 1307"/>
                  <a:gd name="T97" fmla="*/ 245 h 365"/>
                  <a:gd name="T98" fmla="*/ 151 w 1307"/>
                  <a:gd name="T99" fmla="*/ 273 h 365"/>
                  <a:gd name="T100" fmla="*/ 233 w 1307"/>
                  <a:gd name="T101" fmla="*/ 310 h 365"/>
                  <a:gd name="T102" fmla="*/ 151 w 1307"/>
                  <a:gd name="T103" fmla="*/ 302 h 365"/>
                  <a:gd name="T104" fmla="*/ 69 w 1307"/>
                  <a:gd name="T105" fmla="*/ 313 h 365"/>
                  <a:gd name="T106" fmla="*/ 30 w 1307"/>
                  <a:gd name="T107" fmla="*/ 336 h 365"/>
                  <a:gd name="T108" fmla="*/ 52 w 1307"/>
                  <a:gd name="T109" fmla="*/ 35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7" h="365">
                    <a:moveTo>
                      <a:pt x="21" y="365"/>
                    </a:moveTo>
                    <a:lnTo>
                      <a:pt x="4" y="339"/>
                    </a:lnTo>
                    <a:lnTo>
                      <a:pt x="0" y="315"/>
                    </a:lnTo>
                    <a:lnTo>
                      <a:pt x="8" y="294"/>
                    </a:lnTo>
                    <a:lnTo>
                      <a:pt x="26" y="276"/>
                    </a:lnTo>
                    <a:lnTo>
                      <a:pt x="47" y="260"/>
                    </a:lnTo>
                    <a:lnTo>
                      <a:pt x="77" y="242"/>
                    </a:lnTo>
                    <a:lnTo>
                      <a:pt x="103" y="227"/>
                    </a:lnTo>
                    <a:lnTo>
                      <a:pt x="129" y="208"/>
                    </a:lnTo>
                    <a:lnTo>
                      <a:pt x="129" y="201"/>
                    </a:lnTo>
                    <a:lnTo>
                      <a:pt x="125" y="195"/>
                    </a:lnTo>
                    <a:lnTo>
                      <a:pt x="116" y="193"/>
                    </a:lnTo>
                    <a:lnTo>
                      <a:pt x="103" y="193"/>
                    </a:lnTo>
                    <a:lnTo>
                      <a:pt x="133" y="156"/>
                    </a:lnTo>
                    <a:lnTo>
                      <a:pt x="168" y="125"/>
                    </a:lnTo>
                    <a:lnTo>
                      <a:pt x="207" y="99"/>
                    </a:lnTo>
                    <a:lnTo>
                      <a:pt x="250" y="78"/>
                    </a:lnTo>
                    <a:lnTo>
                      <a:pt x="293" y="60"/>
                    </a:lnTo>
                    <a:lnTo>
                      <a:pt x="345" y="45"/>
                    </a:lnTo>
                    <a:lnTo>
                      <a:pt x="397" y="34"/>
                    </a:lnTo>
                    <a:lnTo>
                      <a:pt x="453" y="24"/>
                    </a:lnTo>
                    <a:lnTo>
                      <a:pt x="513" y="19"/>
                    </a:lnTo>
                    <a:lnTo>
                      <a:pt x="569" y="13"/>
                    </a:lnTo>
                    <a:lnTo>
                      <a:pt x="629" y="8"/>
                    </a:lnTo>
                    <a:lnTo>
                      <a:pt x="690" y="8"/>
                    </a:lnTo>
                    <a:lnTo>
                      <a:pt x="750" y="6"/>
                    </a:lnTo>
                    <a:lnTo>
                      <a:pt x="811" y="3"/>
                    </a:lnTo>
                    <a:lnTo>
                      <a:pt x="871" y="3"/>
                    </a:lnTo>
                    <a:lnTo>
                      <a:pt x="927" y="0"/>
                    </a:lnTo>
                    <a:lnTo>
                      <a:pt x="962" y="0"/>
                    </a:lnTo>
                    <a:lnTo>
                      <a:pt x="992" y="3"/>
                    </a:lnTo>
                    <a:lnTo>
                      <a:pt x="1022" y="11"/>
                    </a:lnTo>
                    <a:lnTo>
                      <a:pt x="1052" y="19"/>
                    </a:lnTo>
                    <a:lnTo>
                      <a:pt x="1078" y="29"/>
                    </a:lnTo>
                    <a:lnTo>
                      <a:pt x="1108" y="39"/>
                    </a:lnTo>
                    <a:lnTo>
                      <a:pt x="1134" y="50"/>
                    </a:lnTo>
                    <a:lnTo>
                      <a:pt x="1160" y="60"/>
                    </a:lnTo>
                    <a:lnTo>
                      <a:pt x="1182" y="58"/>
                    </a:lnTo>
                    <a:lnTo>
                      <a:pt x="1207" y="52"/>
                    </a:lnTo>
                    <a:lnTo>
                      <a:pt x="1229" y="52"/>
                    </a:lnTo>
                    <a:lnTo>
                      <a:pt x="1255" y="52"/>
                    </a:lnTo>
                    <a:lnTo>
                      <a:pt x="1276" y="58"/>
                    </a:lnTo>
                    <a:lnTo>
                      <a:pt x="1294" y="65"/>
                    </a:lnTo>
                    <a:lnTo>
                      <a:pt x="1302" y="76"/>
                    </a:lnTo>
                    <a:lnTo>
                      <a:pt x="1307" y="94"/>
                    </a:lnTo>
                    <a:lnTo>
                      <a:pt x="1281" y="94"/>
                    </a:lnTo>
                    <a:lnTo>
                      <a:pt x="1251" y="89"/>
                    </a:lnTo>
                    <a:lnTo>
                      <a:pt x="1225" y="84"/>
                    </a:lnTo>
                    <a:lnTo>
                      <a:pt x="1195" y="78"/>
                    </a:lnTo>
                    <a:lnTo>
                      <a:pt x="1164" y="73"/>
                    </a:lnTo>
                    <a:lnTo>
                      <a:pt x="1130" y="73"/>
                    </a:lnTo>
                    <a:lnTo>
                      <a:pt x="1100" y="76"/>
                    </a:lnTo>
                    <a:lnTo>
                      <a:pt x="1069" y="86"/>
                    </a:lnTo>
                    <a:lnTo>
                      <a:pt x="1009" y="89"/>
                    </a:lnTo>
                    <a:lnTo>
                      <a:pt x="1018" y="104"/>
                    </a:lnTo>
                    <a:lnTo>
                      <a:pt x="1031" y="112"/>
                    </a:lnTo>
                    <a:lnTo>
                      <a:pt x="1044" y="115"/>
                    </a:lnTo>
                    <a:lnTo>
                      <a:pt x="1065" y="115"/>
                    </a:lnTo>
                    <a:lnTo>
                      <a:pt x="1087" y="115"/>
                    </a:lnTo>
                    <a:lnTo>
                      <a:pt x="1113" y="112"/>
                    </a:lnTo>
                    <a:lnTo>
                      <a:pt x="1138" y="115"/>
                    </a:lnTo>
                    <a:lnTo>
                      <a:pt x="1164" y="117"/>
                    </a:lnTo>
                    <a:lnTo>
                      <a:pt x="1203" y="125"/>
                    </a:lnTo>
                    <a:lnTo>
                      <a:pt x="1242" y="138"/>
                    </a:lnTo>
                    <a:lnTo>
                      <a:pt x="1272" y="154"/>
                    </a:lnTo>
                    <a:lnTo>
                      <a:pt x="1285" y="177"/>
                    </a:lnTo>
                    <a:lnTo>
                      <a:pt x="1259" y="175"/>
                    </a:lnTo>
                    <a:lnTo>
                      <a:pt x="1238" y="169"/>
                    </a:lnTo>
                    <a:lnTo>
                      <a:pt x="1212" y="164"/>
                    </a:lnTo>
                    <a:lnTo>
                      <a:pt x="1190" y="156"/>
                    </a:lnTo>
                    <a:lnTo>
                      <a:pt x="1169" y="149"/>
                    </a:lnTo>
                    <a:lnTo>
                      <a:pt x="1151" y="143"/>
                    </a:lnTo>
                    <a:lnTo>
                      <a:pt x="1130" y="141"/>
                    </a:lnTo>
                    <a:lnTo>
                      <a:pt x="1108" y="143"/>
                    </a:lnTo>
                    <a:lnTo>
                      <a:pt x="1121" y="159"/>
                    </a:lnTo>
                    <a:lnTo>
                      <a:pt x="1143" y="172"/>
                    </a:lnTo>
                    <a:lnTo>
                      <a:pt x="1169" y="182"/>
                    </a:lnTo>
                    <a:lnTo>
                      <a:pt x="1190" y="195"/>
                    </a:lnTo>
                    <a:lnTo>
                      <a:pt x="1134" y="188"/>
                    </a:lnTo>
                    <a:lnTo>
                      <a:pt x="1074" y="182"/>
                    </a:lnTo>
                    <a:lnTo>
                      <a:pt x="1013" y="180"/>
                    </a:lnTo>
                    <a:lnTo>
                      <a:pt x="949" y="177"/>
                    </a:lnTo>
                    <a:lnTo>
                      <a:pt x="888" y="182"/>
                    </a:lnTo>
                    <a:lnTo>
                      <a:pt x="832" y="190"/>
                    </a:lnTo>
                    <a:lnTo>
                      <a:pt x="780" y="206"/>
                    </a:lnTo>
                    <a:lnTo>
                      <a:pt x="737" y="229"/>
                    </a:lnTo>
                    <a:lnTo>
                      <a:pt x="759" y="237"/>
                    </a:lnTo>
                    <a:lnTo>
                      <a:pt x="776" y="237"/>
                    </a:lnTo>
                    <a:lnTo>
                      <a:pt x="793" y="234"/>
                    </a:lnTo>
                    <a:lnTo>
                      <a:pt x="811" y="229"/>
                    </a:lnTo>
                    <a:lnTo>
                      <a:pt x="828" y="221"/>
                    </a:lnTo>
                    <a:lnTo>
                      <a:pt x="845" y="216"/>
                    </a:lnTo>
                    <a:lnTo>
                      <a:pt x="862" y="211"/>
                    </a:lnTo>
                    <a:lnTo>
                      <a:pt x="884" y="208"/>
                    </a:lnTo>
                    <a:lnTo>
                      <a:pt x="918" y="208"/>
                    </a:lnTo>
                    <a:lnTo>
                      <a:pt x="953" y="208"/>
                    </a:lnTo>
                    <a:lnTo>
                      <a:pt x="987" y="206"/>
                    </a:lnTo>
                    <a:lnTo>
                      <a:pt x="1022" y="206"/>
                    </a:lnTo>
                    <a:lnTo>
                      <a:pt x="1057" y="208"/>
                    </a:lnTo>
                    <a:lnTo>
                      <a:pt x="1091" y="211"/>
                    </a:lnTo>
                    <a:lnTo>
                      <a:pt x="1121" y="219"/>
                    </a:lnTo>
                    <a:lnTo>
                      <a:pt x="1151" y="227"/>
                    </a:lnTo>
                    <a:lnTo>
                      <a:pt x="1117" y="237"/>
                    </a:lnTo>
                    <a:lnTo>
                      <a:pt x="1078" y="237"/>
                    </a:lnTo>
                    <a:lnTo>
                      <a:pt x="1044" y="240"/>
                    </a:lnTo>
                    <a:lnTo>
                      <a:pt x="1031" y="260"/>
                    </a:lnTo>
                    <a:lnTo>
                      <a:pt x="970" y="273"/>
                    </a:lnTo>
                    <a:lnTo>
                      <a:pt x="910" y="287"/>
                    </a:lnTo>
                    <a:lnTo>
                      <a:pt x="849" y="297"/>
                    </a:lnTo>
                    <a:lnTo>
                      <a:pt x="789" y="307"/>
                    </a:lnTo>
                    <a:lnTo>
                      <a:pt x="724" y="318"/>
                    </a:lnTo>
                    <a:lnTo>
                      <a:pt x="664" y="326"/>
                    </a:lnTo>
                    <a:lnTo>
                      <a:pt x="604" y="328"/>
                    </a:lnTo>
                    <a:lnTo>
                      <a:pt x="539" y="331"/>
                    </a:lnTo>
                    <a:lnTo>
                      <a:pt x="522" y="310"/>
                    </a:lnTo>
                    <a:lnTo>
                      <a:pt x="543" y="300"/>
                    </a:lnTo>
                    <a:lnTo>
                      <a:pt x="573" y="292"/>
                    </a:lnTo>
                    <a:lnTo>
                      <a:pt x="591" y="284"/>
                    </a:lnTo>
                    <a:lnTo>
                      <a:pt x="582" y="268"/>
                    </a:lnTo>
                    <a:lnTo>
                      <a:pt x="556" y="273"/>
                    </a:lnTo>
                    <a:lnTo>
                      <a:pt x="530" y="279"/>
                    </a:lnTo>
                    <a:lnTo>
                      <a:pt x="504" y="281"/>
                    </a:lnTo>
                    <a:lnTo>
                      <a:pt x="479" y="276"/>
                    </a:lnTo>
                    <a:lnTo>
                      <a:pt x="479" y="263"/>
                    </a:lnTo>
                    <a:lnTo>
                      <a:pt x="504" y="258"/>
                    </a:lnTo>
                    <a:lnTo>
                      <a:pt x="530" y="253"/>
                    </a:lnTo>
                    <a:lnTo>
                      <a:pt x="556" y="250"/>
                    </a:lnTo>
                    <a:lnTo>
                      <a:pt x="582" y="245"/>
                    </a:lnTo>
                    <a:lnTo>
                      <a:pt x="608" y="237"/>
                    </a:lnTo>
                    <a:lnTo>
                      <a:pt x="634" y="229"/>
                    </a:lnTo>
                    <a:lnTo>
                      <a:pt x="655" y="221"/>
                    </a:lnTo>
                    <a:lnTo>
                      <a:pt x="677" y="211"/>
                    </a:lnTo>
                    <a:lnTo>
                      <a:pt x="673" y="198"/>
                    </a:lnTo>
                    <a:lnTo>
                      <a:pt x="638" y="203"/>
                    </a:lnTo>
                    <a:lnTo>
                      <a:pt x="604" y="208"/>
                    </a:lnTo>
                    <a:lnTo>
                      <a:pt x="565" y="216"/>
                    </a:lnTo>
                    <a:lnTo>
                      <a:pt x="526" y="221"/>
                    </a:lnTo>
                    <a:lnTo>
                      <a:pt x="487" y="227"/>
                    </a:lnTo>
                    <a:lnTo>
                      <a:pt x="448" y="232"/>
                    </a:lnTo>
                    <a:lnTo>
                      <a:pt x="405" y="237"/>
                    </a:lnTo>
                    <a:lnTo>
                      <a:pt x="362" y="237"/>
                    </a:lnTo>
                    <a:lnTo>
                      <a:pt x="336" y="234"/>
                    </a:lnTo>
                    <a:lnTo>
                      <a:pt x="306" y="234"/>
                    </a:lnTo>
                    <a:lnTo>
                      <a:pt x="280" y="234"/>
                    </a:lnTo>
                    <a:lnTo>
                      <a:pt x="246" y="237"/>
                    </a:lnTo>
                    <a:lnTo>
                      <a:pt x="215" y="240"/>
                    </a:lnTo>
                    <a:lnTo>
                      <a:pt x="185" y="245"/>
                    </a:lnTo>
                    <a:lnTo>
                      <a:pt x="155" y="250"/>
                    </a:lnTo>
                    <a:lnTo>
                      <a:pt x="129" y="258"/>
                    </a:lnTo>
                    <a:lnTo>
                      <a:pt x="151" y="273"/>
                    </a:lnTo>
                    <a:lnTo>
                      <a:pt x="194" y="276"/>
                    </a:lnTo>
                    <a:lnTo>
                      <a:pt x="228" y="284"/>
                    </a:lnTo>
                    <a:lnTo>
                      <a:pt x="233" y="310"/>
                    </a:lnTo>
                    <a:lnTo>
                      <a:pt x="207" y="305"/>
                    </a:lnTo>
                    <a:lnTo>
                      <a:pt x="181" y="302"/>
                    </a:lnTo>
                    <a:lnTo>
                      <a:pt x="151" y="302"/>
                    </a:lnTo>
                    <a:lnTo>
                      <a:pt x="125" y="302"/>
                    </a:lnTo>
                    <a:lnTo>
                      <a:pt x="99" y="307"/>
                    </a:lnTo>
                    <a:lnTo>
                      <a:pt x="69" y="313"/>
                    </a:lnTo>
                    <a:lnTo>
                      <a:pt x="47" y="318"/>
                    </a:lnTo>
                    <a:lnTo>
                      <a:pt x="26" y="328"/>
                    </a:lnTo>
                    <a:lnTo>
                      <a:pt x="30" y="336"/>
                    </a:lnTo>
                    <a:lnTo>
                      <a:pt x="34" y="344"/>
                    </a:lnTo>
                    <a:lnTo>
                      <a:pt x="43" y="349"/>
                    </a:lnTo>
                    <a:lnTo>
                      <a:pt x="52" y="352"/>
                    </a:lnTo>
                    <a:lnTo>
                      <a:pt x="21" y="365"/>
                    </a:lnTo>
                    <a:close/>
                  </a:path>
                </a:pathLst>
              </a:custGeom>
              <a:solidFill>
                <a:srgbClr val="3D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6"/>
              <p:cNvSpPr>
                <a:spLocks/>
              </p:cNvSpPr>
              <p:nvPr/>
            </p:nvSpPr>
            <p:spPr bwMode="auto">
              <a:xfrm>
                <a:off x="7100166" y="2235698"/>
                <a:ext cx="65349" cy="232231"/>
              </a:xfrm>
              <a:custGeom>
                <a:avLst/>
                <a:gdLst>
                  <a:gd name="T0" fmla="*/ 116 w 173"/>
                  <a:gd name="T1" fmla="*/ 177 h 377"/>
                  <a:gd name="T2" fmla="*/ 108 w 173"/>
                  <a:gd name="T3" fmla="*/ 172 h 377"/>
                  <a:gd name="T4" fmla="*/ 99 w 173"/>
                  <a:gd name="T5" fmla="*/ 169 h 377"/>
                  <a:gd name="T6" fmla="*/ 91 w 173"/>
                  <a:gd name="T7" fmla="*/ 169 h 377"/>
                  <a:gd name="T8" fmla="*/ 78 w 173"/>
                  <a:gd name="T9" fmla="*/ 169 h 377"/>
                  <a:gd name="T10" fmla="*/ 69 w 173"/>
                  <a:gd name="T11" fmla="*/ 182 h 377"/>
                  <a:gd name="T12" fmla="*/ 78 w 173"/>
                  <a:gd name="T13" fmla="*/ 224 h 377"/>
                  <a:gd name="T14" fmla="*/ 78 w 173"/>
                  <a:gd name="T15" fmla="*/ 263 h 377"/>
                  <a:gd name="T16" fmla="*/ 78 w 173"/>
                  <a:gd name="T17" fmla="*/ 302 h 377"/>
                  <a:gd name="T18" fmla="*/ 91 w 173"/>
                  <a:gd name="T19" fmla="*/ 341 h 377"/>
                  <a:gd name="T20" fmla="*/ 129 w 173"/>
                  <a:gd name="T21" fmla="*/ 344 h 377"/>
                  <a:gd name="T22" fmla="*/ 112 w 173"/>
                  <a:gd name="T23" fmla="*/ 351 h 377"/>
                  <a:gd name="T24" fmla="*/ 95 w 173"/>
                  <a:gd name="T25" fmla="*/ 359 h 377"/>
                  <a:gd name="T26" fmla="*/ 78 w 173"/>
                  <a:gd name="T27" fmla="*/ 370 h 377"/>
                  <a:gd name="T28" fmla="*/ 65 w 173"/>
                  <a:gd name="T29" fmla="*/ 377 h 377"/>
                  <a:gd name="T30" fmla="*/ 60 w 173"/>
                  <a:gd name="T31" fmla="*/ 328 h 377"/>
                  <a:gd name="T32" fmla="*/ 60 w 173"/>
                  <a:gd name="T33" fmla="*/ 276 h 377"/>
                  <a:gd name="T34" fmla="*/ 47 w 173"/>
                  <a:gd name="T35" fmla="*/ 227 h 377"/>
                  <a:gd name="T36" fmla="*/ 13 w 173"/>
                  <a:gd name="T37" fmla="*/ 180 h 377"/>
                  <a:gd name="T38" fmla="*/ 0 w 173"/>
                  <a:gd name="T39" fmla="*/ 143 h 377"/>
                  <a:gd name="T40" fmla="*/ 4 w 173"/>
                  <a:gd name="T41" fmla="*/ 143 h 377"/>
                  <a:gd name="T42" fmla="*/ 13 w 173"/>
                  <a:gd name="T43" fmla="*/ 149 h 377"/>
                  <a:gd name="T44" fmla="*/ 22 w 173"/>
                  <a:gd name="T45" fmla="*/ 151 h 377"/>
                  <a:gd name="T46" fmla="*/ 26 w 173"/>
                  <a:gd name="T47" fmla="*/ 156 h 377"/>
                  <a:gd name="T48" fmla="*/ 39 w 173"/>
                  <a:gd name="T49" fmla="*/ 156 h 377"/>
                  <a:gd name="T50" fmla="*/ 52 w 173"/>
                  <a:gd name="T51" fmla="*/ 154 h 377"/>
                  <a:gd name="T52" fmla="*/ 65 w 173"/>
                  <a:gd name="T53" fmla="*/ 146 h 377"/>
                  <a:gd name="T54" fmla="*/ 73 w 173"/>
                  <a:gd name="T55" fmla="*/ 141 h 377"/>
                  <a:gd name="T56" fmla="*/ 69 w 173"/>
                  <a:gd name="T57" fmla="*/ 133 h 377"/>
                  <a:gd name="T58" fmla="*/ 60 w 173"/>
                  <a:gd name="T59" fmla="*/ 123 h 377"/>
                  <a:gd name="T60" fmla="*/ 60 w 173"/>
                  <a:gd name="T61" fmla="*/ 115 h 377"/>
                  <a:gd name="T62" fmla="*/ 73 w 173"/>
                  <a:gd name="T63" fmla="*/ 110 h 377"/>
                  <a:gd name="T64" fmla="*/ 91 w 173"/>
                  <a:gd name="T65" fmla="*/ 110 h 377"/>
                  <a:gd name="T66" fmla="*/ 108 w 173"/>
                  <a:gd name="T67" fmla="*/ 110 h 377"/>
                  <a:gd name="T68" fmla="*/ 116 w 173"/>
                  <a:gd name="T69" fmla="*/ 107 h 377"/>
                  <a:gd name="T70" fmla="*/ 125 w 173"/>
                  <a:gd name="T71" fmla="*/ 97 h 377"/>
                  <a:gd name="T72" fmla="*/ 125 w 173"/>
                  <a:gd name="T73" fmla="*/ 84 h 377"/>
                  <a:gd name="T74" fmla="*/ 129 w 173"/>
                  <a:gd name="T75" fmla="*/ 68 h 377"/>
                  <a:gd name="T76" fmla="*/ 125 w 173"/>
                  <a:gd name="T77" fmla="*/ 55 h 377"/>
                  <a:gd name="T78" fmla="*/ 116 w 173"/>
                  <a:gd name="T79" fmla="*/ 45 h 377"/>
                  <a:gd name="T80" fmla="*/ 125 w 173"/>
                  <a:gd name="T81" fmla="*/ 45 h 377"/>
                  <a:gd name="T82" fmla="*/ 129 w 173"/>
                  <a:gd name="T83" fmla="*/ 42 h 377"/>
                  <a:gd name="T84" fmla="*/ 134 w 173"/>
                  <a:gd name="T85" fmla="*/ 39 h 377"/>
                  <a:gd name="T86" fmla="*/ 138 w 173"/>
                  <a:gd name="T87" fmla="*/ 37 h 377"/>
                  <a:gd name="T88" fmla="*/ 121 w 173"/>
                  <a:gd name="T89" fmla="*/ 0 h 377"/>
                  <a:gd name="T90" fmla="*/ 160 w 173"/>
                  <a:gd name="T91" fmla="*/ 42 h 377"/>
                  <a:gd name="T92" fmla="*/ 173 w 173"/>
                  <a:gd name="T93" fmla="*/ 89 h 377"/>
                  <a:gd name="T94" fmla="*/ 155 w 173"/>
                  <a:gd name="T95" fmla="*/ 133 h 377"/>
                  <a:gd name="T96" fmla="*/ 116 w 173"/>
                  <a:gd name="T97" fmla="*/ 1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77">
                    <a:moveTo>
                      <a:pt x="116" y="177"/>
                    </a:moveTo>
                    <a:lnTo>
                      <a:pt x="108" y="172"/>
                    </a:lnTo>
                    <a:lnTo>
                      <a:pt x="99" y="169"/>
                    </a:lnTo>
                    <a:lnTo>
                      <a:pt x="91" y="169"/>
                    </a:lnTo>
                    <a:lnTo>
                      <a:pt x="78" y="169"/>
                    </a:lnTo>
                    <a:lnTo>
                      <a:pt x="69" y="182"/>
                    </a:lnTo>
                    <a:lnTo>
                      <a:pt x="78" y="224"/>
                    </a:lnTo>
                    <a:lnTo>
                      <a:pt x="78" y="263"/>
                    </a:lnTo>
                    <a:lnTo>
                      <a:pt x="78" y="302"/>
                    </a:lnTo>
                    <a:lnTo>
                      <a:pt x="91" y="341"/>
                    </a:lnTo>
                    <a:lnTo>
                      <a:pt x="129" y="344"/>
                    </a:lnTo>
                    <a:lnTo>
                      <a:pt x="112" y="351"/>
                    </a:lnTo>
                    <a:lnTo>
                      <a:pt x="95" y="359"/>
                    </a:lnTo>
                    <a:lnTo>
                      <a:pt x="78" y="370"/>
                    </a:lnTo>
                    <a:lnTo>
                      <a:pt x="65" y="377"/>
                    </a:lnTo>
                    <a:lnTo>
                      <a:pt x="60" y="328"/>
                    </a:lnTo>
                    <a:lnTo>
                      <a:pt x="60" y="276"/>
                    </a:lnTo>
                    <a:lnTo>
                      <a:pt x="47" y="227"/>
                    </a:lnTo>
                    <a:lnTo>
                      <a:pt x="13" y="180"/>
                    </a:lnTo>
                    <a:lnTo>
                      <a:pt x="0" y="143"/>
                    </a:lnTo>
                    <a:lnTo>
                      <a:pt x="4" y="143"/>
                    </a:lnTo>
                    <a:lnTo>
                      <a:pt x="13" y="149"/>
                    </a:lnTo>
                    <a:lnTo>
                      <a:pt x="22" y="151"/>
                    </a:lnTo>
                    <a:lnTo>
                      <a:pt x="26" y="156"/>
                    </a:lnTo>
                    <a:lnTo>
                      <a:pt x="39" y="156"/>
                    </a:lnTo>
                    <a:lnTo>
                      <a:pt x="52" y="154"/>
                    </a:lnTo>
                    <a:lnTo>
                      <a:pt x="65" y="146"/>
                    </a:lnTo>
                    <a:lnTo>
                      <a:pt x="73" y="141"/>
                    </a:lnTo>
                    <a:lnTo>
                      <a:pt x="69" y="133"/>
                    </a:lnTo>
                    <a:lnTo>
                      <a:pt x="60" y="123"/>
                    </a:lnTo>
                    <a:lnTo>
                      <a:pt x="60" y="115"/>
                    </a:lnTo>
                    <a:lnTo>
                      <a:pt x="73" y="110"/>
                    </a:lnTo>
                    <a:lnTo>
                      <a:pt x="91" y="110"/>
                    </a:lnTo>
                    <a:lnTo>
                      <a:pt x="108" y="110"/>
                    </a:lnTo>
                    <a:lnTo>
                      <a:pt x="116" y="107"/>
                    </a:lnTo>
                    <a:lnTo>
                      <a:pt x="125" y="97"/>
                    </a:lnTo>
                    <a:lnTo>
                      <a:pt x="125" y="84"/>
                    </a:lnTo>
                    <a:lnTo>
                      <a:pt x="129" y="68"/>
                    </a:lnTo>
                    <a:lnTo>
                      <a:pt x="125" y="55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29" y="42"/>
                    </a:lnTo>
                    <a:lnTo>
                      <a:pt x="134" y="39"/>
                    </a:lnTo>
                    <a:lnTo>
                      <a:pt x="138" y="37"/>
                    </a:lnTo>
                    <a:lnTo>
                      <a:pt x="121" y="0"/>
                    </a:lnTo>
                    <a:lnTo>
                      <a:pt x="160" y="42"/>
                    </a:lnTo>
                    <a:lnTo>
                      <a:pt x="173" y="89"/>
                    </a:lnTo>
                    <a:lnTo>
                      <a:pt x="155" y="133"/>
                    </a:lnTo>
                    <a:lnTo>
                      <a:pt x="116" y="177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6559246" y="2250482"/>
                <a:ext cx="622511" cy="795868"/>
              </a:xfrm>
              <a:custGeom>
                <a:avLst/>
                <a:gdLst>
                  <a:gd name="T0" fmla="*/ 1208 w 1648"/>
                  <a:gd name="T1" fmla="*/ 47 h 1292"/>
                  <a:gd name="T2" fmla="*/ 1251 w 1648"/>
                  <a:gd name="T3" fmla="*/ 210 h 1292"/>
                  <a:gd name="T4" fmla="*/ 1367 w 1648"/>
                  <a:gd name="T5" fmla="*/ 377 h 1292"/>
                  <a:gd name="T6" fmla="*/ 1484 w 1648"/>
                  <a:gd name="T7" fmla="*/ 421 h 1292"/>
                  <a:gd name="T8" fmla="*/ 1596 w 1648"/>
                  <a:gd name="T9" fmla="*/ 374 h 1292"/>
                  <a:gd name="T10" fmla="*/ 1587 w 1648"/>
                  <a:gd name="T11" fmla="*/ 577 h 1292"/>
                  <a:gd name="T12" fmla="*/ 1531 w 1648"/>
                  <a:gd name="T13" fmla="*/ 554 h 1292"/>
                  <a:gd name="T14" fmla="*/ 1583 w 1648"/>
                  <a:gd name="T15" fmla="*/ 522 h 1292"/>
                  <a:gd name="T16" fmla="*/ 1596 w 1648"/>
                  <a:gd name="T17" fmla="*/ 476 h 1292"/>
                  <a:gd name="T18" fmla="*/ 1548 w 1648"/>
                  <a:gd name="T19" fmla="*/ 460 h 1292"/>
                  <a:gd name="T20" fmla="*/ 1596 w 1648"/>
                  <a:gd name="T21" fmla="*/ 429 h 1292"/>
                  <a:gd name="T22" fmla="*/ 1518 w 1648"/>
                  <a:gd name="T23" fmla="*/ 439 h 1292"/>
                  <a:gd name="T24" fmla="*/ 1475 w 1648"/>
                  <a:gd name="T25" fmla="*/ 606 h 1292"/>
                  <a:gd name="T26" fmla="*/ 1592 w 1648"/>
                  <a:gd name="T27" fmla="*/ 632 h 1292"/>
                  <a:gd name="T28" fmla="*/ 1467 w 1648"/>
                  <a:gd name="T29" fmla="*/ 658 h 1292"/>
                  <a:gd name="T30" fmla="*/ 1441 w 1648"/>
                  <a:gd name="T31" fmla="*/ 715 h 1292"/>
                  <a:gd name="T32" fmla="*/ 1393 w 1648"/>
                  <a:gd name="T33" fmla="*/ 975 h 1292"/>
                  <a:gd name="T34" fmla="*/ 1001 w 1648"/>
                  <a:gd name="T35" fmla="*/ 1199 h 1292"/>
                  <a:gd name="T36" fmla="*/ 686 w 1648"/>
                  <a:gd name="T37" fmla="*/ 1279 h 1292"/>
                  <a:gd name="T38" fmla="*/ 600 w 1648"/>
                  <a:gd name="T39" fmla="*/ 1232 h 1292"/>
                  <a:gd name="T40" fmla="*/ 643 w 1648"/>
                  <a:gd name="T41" fmla="*/ 1245 h 1292"/>
                  <a:gd name="T42" fmla="*/ 720 w 1648"/>
                  <a:gd name="T43" fmla="*/ 1248 h 1292"/>
                  <a:gd name="T44" fmla="*/ 694 w 1648"/>
                  <a:gd name="T45" fmla="*/ 1212 h 1292"/>
                  <a:gd name="T46" fmla="*/ 604 w 1648"/>
                  <a:gd name="T47" fmla="*/ 1167 h 1292"/>
                  <a:gd name="T48" fmla="*/ 772 w 1648"/>
                  <a:gd name="T49" fmla="*/ 1165 h 1292"/>
                  <a:gd name="T50" fmla="*/ 897 w 1648"/>
                  <a:gd name="T51" fmla="*/ 1105 h 1292"/>
                  <a:gd name="T52" fmla="*/ 1268 w 1648"/>
                  <a:gd name="T53" fmla="*/ 980 h 1292"/>
                  <a:gd name="T54" fmla="*/ 1406 w 1648"/>
                  <a:gd name="T55" fmla="*/ 759 h 1292"/>
                  <a:gd name="T56" fmla="*/ 1376 w 1648"/>
                  <a:gd name="T57" fmla="*/ 658 h 1292"/>
                  <a:gd name="T58" fmla="*/ 1359 w 1648"/>
                  <a:gd name="T59" fmla="*/ 754 h 1292"/>
                  <a:gd name="T60" fmla="*/ 1147 w 1648"/>
                  <a:gd name="T61" fmla="*/ 985 h 1292"/>
                  <a:gd name="T62" fmla="*/ 910 w 1648"/>
                  <a:gd name="T63" fmla="*/ 1058 h 1292"/>
                  <a:gd name="T64" fmla="*/ 807 w 1648"/>
                  <a:gd name="T65" fmla="*/ 1082 h 1292"/>
                  <a:gd name="T66" fmla="*/ 712 w 1648"/>
                  <a:gd name="T67" fmla="*/ 1105 h 1292"/>
                  <a:gd name="T68" fmla="*/ 569 w 1648"/>
                  <a:gd name="T69" fmla="*/ 1100 h 1292"/>
                  <a:gd name="T70" fmla="*/ 457 w 1648"/>
                  <a:gd name="T71" fmla="*/ 1089 h 1292"/>
                  <a:gd name="T72" fmla="*/ 341 w 1648"/>
                  <a:gd name="T73" fmla="*/ 983 h 1292"/>
                  <a:gd name="T74" fmla="*/ 324 w 1648"/>
                  <a:gd name="T75" fmla="*/ 1027 h 1292"/>
                  <a:gd name="T76" fmla="*/ 86 w 1648"/>
                  <a:gd name="T77" fmla="*/ 819 h 1292"/>
                  <a:gd name="T78" fmla="*/ 35 w 1648"/>
                  <a:gd name="T79" fmla="*/ 543 h 1292"/>
                  <a:gd name="T80" fmla="*/ 99 w 1648"/>
                  <a:gd name="T81" fmla="*/ 385 h 1292"/>
                  <a:gd name="T82" fmla="*/ 207 w 1648"/>
                  <a:gd name="T83" fmla="*/ 372 h 1292"/>
                  <a:gd name="T84" fmla="*/ 328 w 1648"/>
                  <a:gd name="T85" fmla="*/ 377 h 1292"/>
                  <a:gd name="T86" fmla="*/ 418 w 1648"/>
                  <a:gd name="T87" fmla="*/ 366 h 1292"/>
                  <a:gd name="T88" fmla="*/ 328 w 1648"/>
                  <a:gd name="T89" fmla="*/ 330 h 1292"/>
                  <a:gd name="T90" fmla="*/ 224 w 1648"/>
                  <a:gd name="T91" fmla="*/ 325 h 1292"/>
                  <a:gd name="T92" fmla="*/ 121 w 1648"/>
                  <a:gd name="T93" fmla="*/ 343 h 1292"/>
                  <a:gd name="T94" fmla="*/ 17 w 1648"/>
                  <a:gd name="T95" fmla="*/ 236 h 1292"/>
                  <a:gd name="T96" fmla="*/ 104 w 1648"/>
                  <a:gd name="T97" fmla="*/ 73 h 1292"/>
                  <a:gd name="T98" fmla="*/ 298 w 1648"/>
                  <a:gd name="T99" fmla="*/ 88 h 1292"/>
                  <a:gd name="T100" fmla="*/ 466 w 1648"/>
                  <a:gd name="T101" fmla="*/ 104 h 1292"/>
                  <a:gd name="T102" fmla="*/ 725 w 1648"/>
                  <a:gd name="T103" fmla="*/ 49 h 1292"/>
                  <a:gd name="T104" fmla="*/ 1147 w 1648"/>
                  <a:gd name="T105" fmla="*/ 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8" h="1292">
                    <a:moveTo>
                      <a:pt x="1234" y="10"/>
                    </a:moveTo>
                    <a:lnTo>
                      <a:pt x="1234" y="21"/>
                    </a:lnTo>
                    <a:lnTo>
                      <a:pt x="1229" y="31"/>
                    </a:lnTo>
                    <a:lnTo>
                      <a:pt x="1221" y="39"/>
                    </a:lnTo>
                    <a:lnTo>
                      <a:pt x="1208" y="47"/>
                    </a:lnTo>
                    <a:lnTo>
                      <a:pt x="1221" y="78"/>
                    </a:lnTo>
                    <a:lnTo>
                      <a:pt x="1225" y="112"/>
                    </a:lnTo>
                    <a:lnTo>
                      <a:pt x="1234" y="145"/>
                    </a:lnTo>
                    <a:lnTo>
                      <a:pt x="1238" y="179"/>
                    </a:lnTo>
                    <a:lnTo>
                      <a:pt x="1251" y="210"/>
                    </a:lnTo>
                    <a:lnTo>
                      <a:pt x="1277" y="236"/>
                    </a:lnTo>
                    <a:lnTo>
                      <a:pt x="1311" y="257"/>
                    </a:lnTo>
                    <a:lnTo>
                      <a:pt x="1367" y="273"/>
                    </a:lnTo>
                    <a:lnTo>
                      <a:pt x="1367" y="322"/>
                    </a:lnTo>
                    <a:lnTo>
                      <a:pt x="1367" y="377"/>
                    </a:lnTo>
                    <a:lnTo>
                      <a:pt x="1389" y="429"/>
                    </a:lnTo>
                    <a:lnTo>
                      <a:pt x="1445" y="468"/>
                    </a:lnTo>
                    <a:lnTo>
                      <a:pt x="1458" y="452"/>
                    </a:lnTo>
                    <a:lnTo>
                      <a:pt x="1471" y="437"/>
                    </a:lnTo>
                    <a:lnTo>
                      <a:pt x="1484" y="421"/>
                    </a:lnTo>
                    <a:lnTo>
                      <a:pt x="1501" y="405"/>
                    </a:lnTo>
                    <a:lnTo>
                      <a:pt x="1514" y="392"/>
                    </a:lnTo>
                    <a:lnTo>
                      <a:pt x="1536" y="382"/>
                    </a:lnTo>
                    <a:lnTo>
                      <a:pt x="1561" y="374"/>
                    </a:lnTo>
                    <a:lnTo>
                      <a:pt x="1596" y="374"/>
                    </a:lnTo>
                    <a:lnTo>
                      <a:pt x="1639" y="421"/>
                    </a:lnTo>
                    <a:lnTo>
                      <a:pt x="1648" y="478"/>
                    </a:lnTo>
                    <a:lnTo>
                      <a:pt x="1635" y="538"/>
                    </a:lnTo>
                    <a:lnTo>
                      <a:pt x="1605" y="590"/>
                    </a:lnTo>
                    <a:lnTo>
                      <a:pt x="1587" y="577"/>
                    </a:lnTo>
                    <a:lnTo>
                      <a:pt x="1570" y="580"/>
                    </a:lnTo>
                    <a:lnTo>
                      <a:pt x="1553" y="587"/>
                    </a:lnTo>
                    <a:lnTo>
                      <a:pt x="1540" y="595"/>
                    </a:lnTo>
                    <a:lnTo>
                      <a:pt x="1527" y="577"/>
                    </a:lnTo>
                    <a:lnTo>
                      <a:pt x="1531" y="554"/>
                    </a:lnTo>
                    <a:lnTo>
                      <a:pt x="1544" y="530"/>
                    </a:lnTo>
                    <a:lnTo>
                      <a:pt x="1548" y="504"/>
                    </a:lnTo>
                    <a:lnTo>
                      <a:pt x="1557" y="507"/>
                    </a:lnTo>
                    <a:lnTo>
                      <a:pt x="1570" y="515"/>
                    </a:lnTo>
                    <a:lnTo>
                      <a:pt x="1583" y="522"/>
                    </a:lnTo>
                    <a:lnTo>
                      <a:pt x="1592" y="525"/>
                    </a:lnTo>
                    <a:lnTo>
                      <a:pt x="1613" y="515"/>
                    </a:lnTo>
                    <a:lnTo>
                      <a:pt x="1613" y="502"/>
                    </a:lnTo>
                    <a:lnTo>
                      <a:pt x="1600" y="489"/>
                    </a:lnTo>
                    <a:lnTo>
                      <a:pt x="1596" y="476"/>
                    </a:lnTo>
                    <a:lnTo>
                      <a:pt x="1583" y="476"/>
                    </a:lnTo>
                    <a:lnTo>
                      <a:pt x="1570" y="478"/>
                    </a:lnTo>
                    <a:lnTo>
                      <a:pt x="1557" y="478"/>
                    </a:lnTo>
                    <a:lnTo>
                      <a:pt x="1544" y="473"/>
                    </a:lnTo>
                    <a:lnTo>
                      <a:pt x="1548" y="460"/>
                    </a:lnTo>
                    <a:lnTo>
                      <a:pt x="1570" y="452"/>
                    </a:lnTo>
                    <a:lnTo>
                      <a:pt x="1587" y="450"/>
                    </a:lnTo>
                    <a:lnTo>
                      <a:pt x="1600" y="442"/>
                    </a:lnTo>
                    <a:lnTo>
                      <a:pt x="1600" y="434"/>
                    </a:lnTo>
                    <a:lnTo>
                      <a:pt x="1596" y="429"/>
                    </a:lnTo>
                    <a:lnTo>
                      <a:pt x="1587" y="426"/>
                    </a:lnTo>
                    <a:lnTo>
                      <a:pt x="1579" y="424"/>
                    </a:lnTo>
                    <a:lnTo>
                      <a:pt x="1557" y="426"/>
                    </a:lnTo>
                    <a:lnTo>
                      <a:pt x="1536" y="431"/>
                    </a:lnTo>
                    <a:lnTo>
                      <a:pt x="1518" y="439"/>
                    </a:lnTo>
                    <a:lnTo>
                      <a:pt x="1501" y="452"/>
                    </a:lnTo>
                    <a:lnTo>
                      <a:pt x="1505" y="489"/>
                    </a:lnTo>
                    <a:lnTo>
                      <a:pt x="1510" y="525"/>
                    </a:lnTo>
                    <a:lnTo>
                      <a:pt x="1497" y="564"/>
                    </a:lnTo>
                    <a:lnTo>
                      <a:pt x="1475" y="606"/>
                    </a:lnTo>
                    <a:lnTo>
                      <a:pt x="1501" y="621"/>
                    </a:lnTo>
                    <a:lnTo>
                      <a:pt x="1531" y="621"/>
                    </a:lnTo>
                    <a:lnTo>
                      <a:pt x="1561" y="619"/>
                    </a:lnTo>
                    <a:lnTo>
                      <a:pt x="1592" y="613"/>
                    </a:lnTo>
                    <a:lnTo>
                      <a:pt x="1592" y="632"/>
                    </a:lnTo>
                    <a:lnTo>
                      <a:pt x="1574" y="650"/>
                    </a:lnTo>
                    <a:lnTo>
                      <a:pt x="1544" y="663"/>
                    </a:lnTo>
                    <a:lnTo>
                      <a:pt x="1514" y="671"/>
                    </a:lnTo>
                    <a:lnTo>
                      <a:pt x="1492" y="668"/>
                    </a:lnTo>
                    <a:lnTo>
                      <a:pt x="1467" y="658"/>
                    </a:lnTo>
                    <a:lnTo>
                      <a:pt x="1445" y="645"/>
                    </a:lnTo>
                    <a:lnTo>
                      <a:pt x="1423" y="634"/>
                    </a:lnTo>
                    <a:lnTo>
                      <a:pt x="1419" y="663"/>
                    </a:lnTo>
                    <a:lnTo>
                      <a:pt x="1428" y="689"/>
                    </a:lnTo>
                    <a:lnTo>
                      <a:pt x="1441" y="715"/>
                    </a:lnTo>
                    <a:lnTo>
                      <a:pt x="1441" y="746"/>
                    </a:lnTo>
                    <a:lnTo>
                      <a:pt x="1454" y="803"/>
                    </a:lnTo>
                    <a:lnTo>
                      <a:pt x="1449" y="863"/>
                    </a:lnTo>
                    <a:lnTo>
                      <a:pt x="1428" y="920"/>
                    </a:lnTo>
                    <a:lnTo>
                      <a:pt x="1393" y="975"/>
                    </a:lnTo>
                    <a:lnTo>
                      <a:pt x="1324" y="1030"/>
                    </a:lnTo>
                    <a:lnTo>
                      <a:pt x="1251" y="1079"/>
                    </a:lnTo>
                    <a:lnTo>
                      <a:pt x="1169" y="1123"/>
                    </a:lnTo>
                    <a:lnTo>
                      <a:pt x="1087" y="1162"/>
                    </a:lnTo>
                    <a:lnTo>
                      <a:pt x="1001" y="1199"/>
                    </a:lnTo>
                    <a:lnTo>
                      <a:pt x="910" y="1232"/>
                    </a:lnTo>
                    <a:lnTo>
                      <a:pt x="820" y="1264"/>
                    </a:lnTo>
                    <a:lnTo>
                      <a:pt x="729" y="1292"/>
                    </a:lnTo>
                    <a:lnTo>
                      <a:pt x="707" y="1287"/>
                    </a:lnTo>
                    <a:lnTo>
                      <a:pt x="686" y="1279"/>
                    </a:lnTo>
                    <a:lnTo>
                      <a:pt x="669" y="1271"/>
                    </a:lnTo>
                    <a:lnTo>
                      <a:pt x="651" y="1264"/>
                    </a:lnTo>
                    <a:lnTo>
                      <a:pt x="630" y="1253"/>
                    </a:lnTo>
                    <a:lnTo>
                      <a:pt x="613" y="1243"/>
                    </a:lnTo>
                    <a:lnTo>
                      <a:pt x="600" y="1232"/>
                    </a:lnTo>
                    <a:lnTo>
                      <a:pt x="582" y="1219"/>
                    </a:lnTo>
                    <a:lnTo>
                      <a:pt x="595" y="1227"/>
                    </a:lnTo>
                    <a:lnTo>
                      <a:pt x="613" y="1232"/>
                    </a:lnTo>
                    <a:lnTo>
                      <a:pt x="630" y="1240"/>
                    </a:lnTo>
                    <a:lnTo>
                      <a:pt x="643" y="1245"/>
                    </a:lnTo>
                    <a:lnTo>
                      <a:pt x="660" y="1248"/>
                    </a:lnTo>
                    <a:lnTo>
                      <a:pt x="677" y="1253"/>
                    </a:lnTo>
                    <a:lnTo>
                      <a:pt x="694" y="1253"/>
                    </a:lnTo>
                    <a:lnTo>
                      <a:pt x="712" y="1256"/>
                    </a:lnTo>
                    <a:lnTo>
                      <a:pt x="720" y="1248"/>
                    </a:lnTo>
                    <a:lnTo>
                      <a:pt x="729" y="1243"/>
                    </a:lnTo>
                    <a:lnTo>
                      <a:pt x="733" y="1235"/>
                    </a:lnTo>
                    <a:lnTo>
                      <a:pt x="733" y="1227"/>
                    </a:lnTo>
                    <a:lnTo>
                      <a:pt x="716" y="1219"/>
                    </a:lnTo>
                    <a:lnTo>
                      <a:pt x="694" y="1212"/>
                    </a:lnTo>
                    <a:lnTo>
                      <a:pt x="669" y="1206"/>
                    </a:lnTo>
                    <a:lnTo>
                      <a:pt x="647" y="1199"/>
                    </a:lnTo>
                    <a:lnTo>
                      <a:pt x="630" y="1191"/>
                    </a:lnTo>
                    <a:lnTo>
                      <a:pt x="613" y="1180"/>
                    </a:lnTo>
                    <a:lnTo>
                      <a:pt x="604" y="1167"/>
                    </a:lnTo>
                    <a:lnTo>
                      <a:pt x="600" y="1152"/>
                    </a:lnTo>
                    <a:lnTo>
                      <a:pt x="638" y="1165"/>
                    </a:lnTo>
                    <a:lnTo>
                      <a:pt x="682" y="1170"/>
                    </a:lnTo>
                    <a:lnTo>
                      <a:pt x="725" y="1170"/>
                    </a:lnTo>
                    <a:lnTo>
                      <a:pt x="772" y="1165"/>
                    </a:lnTo>
                    <a:lnTo>
                      <a:pt x="815" y="1157"/>
                    </a:lnTo>
                    <a:lnTo>
                      <a:pt x="858" y="1147"/>
                    </a:lnTo>
                    <a:lnTo>
                      <a:pt x="897" y="1136"/>
                    </a:lnTo>
                    <a:lnTo>
                      <a:pt x="927" y="1123"/>
                    </a:lnTo>
                    <a:lnTo>
                      <a:pt x="897" y="1105"/>
                    </a:lnTo>
                    <a:lnTo>
                      <a:pt x="979" y="1089"/>
                    </a:lnTo>
                    <a:lnTo>
                      <a:pt x="1061" y="1069"/>
                    </a:lnTo>
                    <a:lnTo>
                      <a:pt x="1134" y="1043"/>
                    </a:lnTo>
                    <a:lnTo>
                      <a:pt x="1208" y="1014"/>
                    </a:lnTo>
                    <a:lnTo>
                      <a:pt x="1268" y="980"/>
                    </a:lnTo>
                    <a:lnTo>
                      <a:pt x="1324" y="941"/>
                    </a:lnTo>
                    <a:lnTo>
                      <a:pt x="1363" y="897"/>
                    </a:lnTo>
                    <a:lnTo>
                      <a:pt x="1393" y="848"/>
                    </a:lnTo>
                    <a:lnTo>
                      <a:pt x="1402" y="803"/>
                    </a:lnTo>
                    <a:lnTo>
                      <a:pt x="1406" y="759"/>
                    </a:lnTo>
                    <a:lnTo>
                      <a:pt x="1410" y="712"/>
                    </a:lnTo>
                    <a:lnTo>
                      <a:pt x="1406" y="668"/>
                    </a:lnTo>
                    <a:lnTo>
                      <a:pt x="1398" y="663"/>
                    </a:lnTo>
                    <a:lnTo>
                      <a:pt x="1389" y="660"/>
                    </a:lnTo>
                    <a:lnTo>
                      <a:pt x="1376" y="658"/>
                    </a:lnTo>
                    <a:lnTo>
                      <a:pt x="1367" y="658"/>
                    </a:lnTo>
                    <a:lnTo>
                      <a:pt x="1363" y="686"/>
                    </a:lnTo>
                    <a:lnTo>
                      <a:pt x="1363" y="710"/>
                    </a:lnTo>
                    <a:lnTo>
                      <a:pt x="1363" y="733"/>
                    </a:lnTo>
                    <a:lnTo>
                      <a:pt x="1359" y="754"/>
                    </a:lnTo>
                    <a:lnTo>
                      <a:pt x="1337" y="806"/>
                    </a:lnTo>
                    <a:lnTo>
                      <a:pt x="1307" y="855"/>
                    </a:lnTo>
                    <a:lnTo>
                      <a:pt x="1264" y="902"/>
                    </a:lnTo>
                    <a:lnTo>
                      <a:pt x="1212" y="946"/>
                    </a:lnTo>
                    <a:lnTo>
                      <a:pt x="1147" y="985"/>
                    </a:lnTo>
                    <a:lnTo>
                      <a:pt x="1078" y="1019"/>
                    </a:lnTo>
                    <a:lnTo>
                      <a:pt x="1001" y="1045"/>
                    </a:lnTo>
                    <a:lnTo>
                      <a:pt x="914" y="1066"/>
                    </a:lnTo>
                    <a:lnTo>
                      <a:pt x="914" y="1061"/>
                    </a:lnTo>
                    <a:lnTo>
                      <a:pt x="910" y="1058"/>
                    </a:lnTo>
                    <a:lnTo>
                      <a:pt x="906" y="1056"/>
                    </a:lnTo>
                    <a:lnTo>
                      <a:pt x="897" y="1050"/>
                    </a:lnTo>
                    <a:lnTo>
                      <a:pt x="863" y="1058"/>
                    </a:lnTo>
                    <a:lnTo>
                      <a:pt x="832" y="1069"/>
                    </a:lnTo>
                    <a:lnTo>
                      <a:pt x="807" y="1082"/>
                    </a:lnTo>
                    <a:lnTo>
                      <a:pt x="776" y="1092"/>
                    </a:lnTo>
                    <a:lnTo>
                      <a:pt x="759" y="1097"/>
                    </a:lnTo>
                    <a:lnTo>
                      <a:pt x="746" y="1100"/>
                    </a:lnTo>
                    <a:lnTo>
                      <a:pt x="729" y="1102"/>
                    </a:lnTo>
                    <a:lnTo>
                      <a:pt x="712" y="1105"/>
                    </a:lnTo>
                    <a:lnTo>
                      <a:pt x="690" y="1105"/>
                    </a:lnTo>
                    <a:lnTo>
                      <a:pt x="664" y="1102"/>
                    </a:lnTo>
                    <a:lnTo>
                      <a:pt x="634" y="1102"/>
                    </a:lnTo>
                    <a:lnTo>
                      <a:pt x="595" y="1097"/>
                    </a:lnTo>
                    <a:lnTo>
                      <a:pt x="569" y="1100"/>
                    </a:lnTo>
                    <a:lnTo>
                      <a:pt x="543" y="1102"/>
                    </a:lnTo>
                    <a:lnTo>
                      <a:pt x="522" y="1102"/>
                    </a:lnTo>
                    <a:lnTo>
                      <a:pt x="496" y="1102"/>
                    </a:lnTo>
                    <a:lnTo>
                      <a:pt x="474" y="1097"/>
                    </a:lnTo>
                    <a:lnTo>
                      <a:pt x="457" y="1089"/>
                    </a:lnTo>
                    <a:lnTo>
                      <a:pt x="440" y="1076"/>
                    </a:lnTo>
                    <a:lnTo>
                      <a:pt x="423" y="1061"/>
                    </a:lnTo>
                    <a:lnTo>
                      <a:pt x="410" y="1030"/>
                    </a:lnTo>
                    <a:lnTo>
                      <a:pt x="380" y="1004"/>
                    </a:lnTo>
                    <a:lnTo>
                      <a:pt x="341" y="983"/>
                    </a:lnTo>
                    <a:lnTo>
                      <a:pt x="302" y="962"/>
                    </a:lnTo>
                    <a:lnTo>
                      <a:pt x="306" y="983"/>
                    </a:lnTo>
                    <a:lnTo>
                      <a:pt x="319" y="1001"/>
                    </a:lnTo>
                    <a:lnTo>
                      <a:pt x="328" y="1017"/>
                    </a:lnTo>
                    <a:lnTo>
                      <a:pt x="324" y="1027"/>
                    </a:lnTo>
                    <a:lnTo>
                      <a:pt x="242" y="991"/>
                    </a:lnTo>
                    <a:lnTo>
                      <a:pt x="181" y="949"/>
                    </a:lnTo>
                    <a:lnTo>
                      <a:pt x="138" y="907"/>
                    </a:lnTo>
                    <a:lnTo>
                      <a:pt x="108" y="863"/>
                    </a:lnTo>
                    <a:lnTo>
                      <a:pt x="86" y="819"/>
                    </a:lnTo>
                    <a:lnTo>
                      <a:pt x="69" y="772"/>
                    </a:lnTo>
                    <a:lnTo>
                      <a:pt x="60" y="725"/>
                    </a:lnTo>
                    <a:lnTo>
                      <a:pt x="47" y="681"/>
                    </a:lnTo>
                    <a:lnTo>
                      <a:pt x="35" y="613"/>
                    </a:lnTo>
                    <a:lnTo>
                      <a:pt x="35" y="543"/>
                    </a:lnTo>
                    <a:lnTo>
                      <a:pt x="35" y="473"/>
                    </a:lnTo>
                    <a:lnTo>
                      <a:pt x="35" y="403"/>
                    </a:lnTo>
                    <a:lnTo>
                      <a:pt x="60" y="400"/>
                    </a:lnTo>
                    <a:lnTo>
                      <a:pt x="82" y="395"/>
                    </a:lnTo>
                    <a:lnTo>
                      <a:pt x="99" y="385"/>
                    </a:lnTo>
                    <a:lnTo>
                      <a:pt x="121" y="374"/>
                    </a:lnTo>
                    <a:lnTo>
                      <a:pt x="142" y="366"/>
                    </a:lnTo>
                    <a:lnTo>
                      <a:pt x="160" y="361"/>
                    </a:lnTo>
                    <a:lnTo>
                      <a:pt x="181" y="364"/>
                    </a:lnTo>
                    <a:lnTo>
                      <a:pt x="207" y="372"/>
                    </a:lnTo>
                    <a:lnTo>
                      <a:pt x="229" y="374"/>
                    </a:lnTo>
                    <a:lnTo>
                      <a:pt x="250" y="374"/>
                    </a:lnTo>
                    <a:lnTo>
                      <a:pt x="276" y="374"/>
                    </a:lnTo>
                    <a:lnTo>
                      <a:pt x="302" y="374"/>
                    </a:lnTo>
                    <a:lnTo>
                      <a:pt x="328" y="377"/>
                    </a:lnTo>
                    <a:lnTo>
                      <a:pt x="354" y="379"/>
                    </a:lnTo>
                    <a:lnTo>
                      <a:pt x="375" y="382"/>
                    </a:lnTo>
                    <a:lnTo>
                      <a:pt x="393" y="390"/>
                    </a:lnTo>
                    <a:lnTo>
                      <a:pt x="410" y="379"/>
                    </a:lnTo>
                    <a:lnTo>
                      <a:pt x="418" y="366"/>
                    </a:lnTo>
                    <a:lnTo>
                      <a:pt x="414" y="353"/>
                    </a:lnTo>
                    <a:lnTo>
                      <a:pt x="405" y="343"/>
                    </a:lnTo>
                    <a:lnTo>
                      <a:pt x="384" y="333"/>
                    </a:lnTo>
                    <a:lnTo>
                      <a:pt x="358" y="330"/>
                    </a:lnTo>
                    <a:lnTo>
                      <a:pt x="328" y="330"/>
                    </a:lnTo>
                    <a:lnTo>
                      <a:pt x="298" y="330"/>
                    </a:lnTo>
                    <a:lnTo>
                      <a:pt x="280" y="327"/>
                    </a:lnTo>
                    <a:lnTo>
                      <a:pt x="263" y="325"/>
                    </a:lnTo>
                    <a:lnTo>
                      <a:pt x="242" y="325"/>
                    </a:lnTo>
                    <a:lnTo>
                      <a:pt x="224" y="325"/>
                    </a:lnTo>
                    <a:lnTo>
                      <a:pt x="203" y="325"/>
                    </a:lnTo>
                    <a:lnTo>
                      <a:pt x="181" y="327"/>
                    </a:lnTo>
                    <a:lnTo>
                      <a:pt x="164" y="327"/>
                    </a:lnTo>
                    <a:lnTo>
                      <a:pt x="147" y="330"/>
                    </a:lnTo>
                    <a:lnTo>
                      <a:pt x="121" y="343"/>
                    </a:lnTo>
                    <a:lnTo>
                      <a:pt x="95" y="351"/>
                    </a:lnTo>
                    <a:lnTo>
                      <a:pt x="65" y="359"/>
                    </a:lnTo>
                    <a:lnTo>
                      <a:pt x="39" y="377"/>
                    </a:lnTo>
                    <a:lnTo>
                      <a:pt x="30" y="304"/>
                    </a:lnTo>
                    <a:lnTo>
                      <a:pt x="17" y="236"/>
                    </a:lnTo>
                    <a:lnTo>
                      <a:pt x="4" y="169"/>
                    </a:lnTo>
                    <a:lnTo>
                      <a:pt x="0" y="96"/>
                    </a:lnTo>
                    <a:lnTo>
                      <a:pt x="30" y="83"/>
                    </a:lnTo>
                    <a:lnTo>
                      <a:pt x="65" y="75"/>
                    </a:lnTo>
                    <a:lnTo>
                      <a:pt x="104" y="73"/>
                    </a:lnTo>
                    <a:lnTo>
                      <a:pt x="142" y="75"/>
                    </a:lnTo>
                    <a:lnTo>
                      <a:pt x="181" y="80"/>
                    </a:lnTo>
                    <a:lnTo>
                      <a:pt x="224" y="83"/>
                    </a:lnTo>
                    <a:lnTo>
                      <a:pt x="263" y="88"/>
                    </a:lnTo>
                    <a:lnTo>
                      <a:pt x="298" y="88"/>
                    </a:lnTo>
                    <a:lnTo>
                      <a:pt x="328" y="101"/>
                    </a:lnTo>
                    <a:lnTo>
                      <a:pt x="358" y="106"/>
                    </a:lnTo>
                    <a:lnTo>
                      <a:pt x="393" y="109"/>
                    </a:lnTo>
                    <a:lnTo>
                      <a:pt x="431" y="106"/>
                    </a:lnTo>
                    <a:lnTo>
                      <a:pt x="466" y="104"/>
                    </a:lnTo>
                    <a:lnTo>
                      <a:pt x="500" y="96"/>
                    </a:lnTo>
                    <a:lnTo>
                      <a:pt x="535" y="88"/>
                    </a:lnTo>
                    <a:lnTo>
                      <a:pt x="565" y="80"/>
                    </a:lnTo>
                    <a:lnTo>
                      <a:pt x="643" y="65"/>
                    </a:lnTo>
                    <a:lnTo>
                      <a:pt x="725" y="49"/>
                    </a:lnTo>
                    <a:lnTo>
                      <a:pt x="807" y="34"/>
                    </a:lnTo>
                    <a:lnTo>
                      <a:pt x="889" y="18"/>
                    </a:lnTo>
                    <a:lnTo>
                      <a:pt x="975" y="8"/>
                    </a:lnTo>
                    <a:lnTo>
                      <a:pt x="1057" y="0"/>
                    </a:lnTo>
                    <a:lnTo>
                      <a:pt x="1147" y="2"/>
                    </a:lnTo>
                    <a:lnTo>
                      <a:pt x="1234" y="1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7083923" y="2290521"/>
                <a:ext cx="16243" cy="25256"/>
              </a:xfrm>
              <a:custGeom>
                <a:avLst/>
                <a:gdLst>
                  <a:gd name="T0" fmla="*/ 43 w 43"/>
                  <a:gd name="T1" fmla="*/ 41 h 41"/>
                  <a:gd name="T2" fmla="*/ 0 w 43"/>
                  <a:gd name="T3" fmla="*/ 28 h 41"/>
                  <a:gd name="T4" fmla="*/ 4 w 43"/>
                  <a:gd name="T5" fmla="*/ 21 h 41"/>
                  <a:gd name="T6" fmla="*/ 9 w 43"/>
                  <a:gd name="T7" fmla="*/ 13 h 41"/>
                  <a:gd name="T8" fmla="*/ 13 w 43"/>
                  <a:gd name="T9" fmla="*/ 5 h 41"/>
                  <a:gd name="T10" fmla="*/ 30 w 43"/>
                  <a:gd name="T11" fmla="*/ 0 h 41"/>
                  <a:gd name="T12" fmla="*/ 39 w 43"/>
                  <a:gd name="T13" fmla="*/ 8 h 41"/>
                  <a:gd name="T14" fmla="*/ 43 w 43"/>
                  <a:gd name="T15" fmla="*/ 18 h 41"/>
                  <a:gd name="T16" fmla="*/ 43 w 43"/>
                  <a:gd name="T17" fmla="*/ 28 h 41"/>
                  <a:gd name="T18" fmla="*/ 43 w 43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43" y="41"/>
                    </a:moveTo>
                    <a:lnTo>
                      <a:pt x="0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3" y="5"/>
                    </a:lnTo>
                    <a:lnTo>
                      <a:pt x="30" y="0"/>
                    </a:lnTo>
                    <a:lnTo>
                      <a:pt x="39" y="8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6808553" y="2421729"/>
                <a:ext cx="117476" cy="59136"/>
              </a:xfrm>
              <a:custGeom>
                <a:avLst/>
                <a:gdLst>
                  <a:gd name="T0" fmla="*/ 267 w 311"/>
                  <a:gd name="T1" fmla="*/ 10 h 96"/>
                  <a:gd name="T2" fmla="*/ 272 w 311"/>
                  <a:gd name="T3" fmla="*/ 16 h 96"/>
                  <a:gd name="T4" fmla="*/ 280 w 311"/>
                  <a:gd name="T5" fmla="*/ 21 h 96"/>
                  <a:gd name="T6" fmla="*/ 293 w 311"/>
                  <a:gd name="T7" fmla="*/ 23 h 96"/>
                  <a:gd name="T8" fmla="*/ 306 w 311"/>
                  <a:gd name="T9" fmla="*/ 23 h 96"/>
                  <a:gd name="T10" fmla="*/ 311 w 311"/>
                  <a:gd name="T11" fmla="*/ 36 h 96"/>
                  <a:gd name="T12" fmla="*/ 298 w 311"/>
                  <a:gd name="T13" fmla="*/ 42 h 96"/>
                  <a:gd name="T14" fmla="*/ 285 w 311"/>
                  <a:gd name="T15" fmla="*/ 49 h 96"/>
                  <a:gd name="T16" fmla="*/ 272 w 311"/>
                  <a:gd name="T17" fmla="*/ 57 h 96"/>
                  <a:gd name="T18" fmla="*/ 241 w 311"/>
                  <a:gd name="T19" fmla="*/ 49 h 96"/>
                  <a:gd name="T20" fmla="*/ 211 w 311"/>
                  <a:gd name="T21" fmla="*/ 44 h 96"/>
                  <a:gd name="T22" fmla="*/ 181 w 311"/>
                  <a:gd name="T23" fmla="*/ 44 h 96"/>
                  <a:gd name="T24" fmla="*/ 151 w 311"/>
                  <a:gd name="T25" fmla="*/ 47 h 96"/>
                  <a:gd name="T26" fmla="*/ 116 w 311"/>
                  <a:gd name="T27" fmla="*/ 52 h 96"/>
                  <a:gd name="T28" fmla="*/ 91 w 311"/>
                  <a:gd name="T29" fmla="*/ 60 h 96"/>
                  <a:gd name="T30" fmla="*/ 65 w 311"/>
                  <a:gd name="T31" fmla="*/ 70 h 96"/>
                  <a:gd name="T32" fmla="*/ 39 w 311"/>
                  <a:gd name="T33" fmla="*/ 81 h 96"/>
                  <a:gd name="T34" fmla="*/ 34 w 311"/>
                  <a:gd name="T35" fmla="*/ 86 h 96"/>
                  <a:gd name="T36" fmla="*/ 26 w 311"/>
                  <a:gd name="T37" fmla="*/ 91 h 96"/>
                  <a:gd name="T38" fmla="*/ 13 w 311"/>
                  <a:gd name="T39" fmla="*/ 96 h 96"/>
                  <a:gd name="T40" fmla="*/ 0 w 311"/>
                  <a:gd name="T41" fmla="*/ 96 h 96"/>
                  <a:gd name="T42" fmla="*/ 0 w 311"/>
                  <a:gd name="T43" fmla="*/ 73 h 96"/>
                  <a:gd name="T44" fmla="*/ 13 w 311"/>
                  <a:gd name="T45" fmla="*/ 49 h 96"/>
                  <a:gd name="T46" fmla="*/ 39 w 311"/>
                  <a:gd name="T47" fmla="*/ 31 h 96"/>
                  <a:gd name="T48" fmla="*/ 60 w 311"/>
                  <a:gd name="T49" fmla="*/ 13 h 96"/>
                  <a:gd name="T50" fmla="*/ 78 w 311"/>
                  <a:gd name="T51" fmla="*/ 8 h 96"/>
                  <a:gd name="T52" fmla="*/ 99 w 311"/>
                  <a:gd name="T53" fmla="*/ 5 h 96"/>
                  <a:gd name="T54" fmla="*/ 116 w 311"/>
                  <a:gd name="T55" fmla="*/ 3 h 96"/>
                  <a:gd name="T56" fmla="*/ 138 w 311"/>
                  <a:gd name="T57" fmla="*/ 0 h 96"/>
                  <a:gd name="T58" fmla="*/ 155 w 311"/>
                  <a:gd name="T59" fmla="*/ 0 h 96"/>
                  <a:gd name="T60" fmla="*/ 172 w 311"/>
                  <a:gd name="T61" fmla="*/ 0 h 96"/>
                  <a:gd name="T62" fmla="*/ 190 w 311"/>
                  <a:gd name="T63" fmla="*/ 3 h 96"/>
                  <a:gd name="T64" fmla="*/ 207 w 311"/>
                  <a:gd name="T65" fmla="*/ 8 h 96"/>
                  <a:gd name="T66" fmla="*/ 220 w 311"/>
                  <a:gd name="T67" fmla="*/ 16 h 96"/>
                  <a:gd name="T68" fmla="*/ 233 w 311"/>
                  <a:gd name="T69" fmla="*/ 13 h 96"/>
                  <a:gd name="T70" fmla="*/ 250 w 311"/>
                  <a:gd name="T71" fmla="*/ 10 h 96"/>
                  <a:gd name="T72" fmla="*/ 267 w 311"/>
                  <a:gd name="T73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1" h="96">
                    <a:moveTo>
                      <a:pt x="267" y="10"/>
                    </a:moveTo>
                    <a:lnTo>
                      <a:pt x="272" y="16"/>
                    </a:lnTo>
                    <a:lnTo>
                      <a:pt x="280" y="21"/>
                    </a:lnTo>
                    <a:lnTo>
                      <a:pt x="293" y="23"/>
                    </a:lnTo>
                    <a:lnTo>
                      <a:pt x="306" y="23"/>
                    </a:lnTo>
                    <a:lnTo>
                      <a:pt x="311" y="36"/>
                    </a:lnTo>
                    <a:lnTo>
                      <a:pt x="298" y="42"/>
                    </a:lnTo>
                    <a:lnTo>
                      <a:pt x="285" y="49"/>
                    </a:lnTo>
                    <a:lnTo>
                      <a:pt x="272" y="57"/>
                    </a:lnTo>
                    <a:lnTo>
                      <a:pt x="241" y="49"/>
                    </a:lnTo>
                    <a:lnTo>
                      <a:pt x="211" y="44"/>
                    </a:lnTo>
                    <a:lnTo>
                      <a:pt x="181" y="44"/>
                    </a:lnTo>
                    <a:lnTo>
                      <a:pt x="151" y="47"/>
                    </a:lnTo>
                    <a:lnTo>
                      <a:pt x="116" y="52"/>
                    </a:lnTo>
                    <a:lnTo>
                      <a:pt x="91" y="60"/>
                    </a:lnTo>
                    <a:lnTo>
                      <a:pt x="65" y="70"/>
                    </a:lnTo>
                    <a:lnTo>
                      <a:pt x="39" y="81"/>
                    </a:lnTo>
                    <a:lnTo>
                      <a:pt x="34" y="86"/>
                    </a:lnTo>
                    <a:lnTo>
                      <a:pt x="26" y="91"/>
                    </a:lnTo>
                    <a:lnTo>
                      <a:pt x="13" y="96"/>
                    </a:lnTo>
                    <a:lnTo>
                      <a:pt x="0" y="96"/>
                    </a:lnTo>
                    <a:lnTo>
                      <a:pt x="0" y="73"/>
                    </a:lnTo>
                    <a:lnTo>
                      <a:pt x="13" y="49"/>
                    </a:lnTo>
                    <a:lnTo>
                      <a:pt x="39" y="31"/>
                    </a:lnTo>
                    <a:lnTo>
                      <a:pt x="60" y="13"/>
                    </a:lnTo>
                    <a:lnTo>
                      <a:pt x="78" y="8"/>
                    </a:lnTo>
                    <a:lnTo>
                      <a:pt x="99" y="5"/>
                    </a:lnTo>
                    <a:lnTo>
                      <a:pt x="116" y="3"/>
                    </a:lnTo>
                    <a:lnTo>
                      <a:pt x="138" y="0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190" y="3"/>
                    </a:lnTo>
                    <a:lnTo>
                      <a:pt x="207" y="8"/>
                    </a:lnTo>
                    <a:lnTo>
                      <a:pt x="220" y="16"/>
                    </a:lnTo>
                    <a:lnTo>
                      <a:pt x="233" y="13"/>
                    </a:lnTo>
                    <a:lnTo>
                      <a:pt x="250" y="10"/>
                    </a:lnTo>
                    <a:lnTo>
                      <a:pt x="26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6588710" y="2496880"/>
                <a:ext cx="130319" cy="134903"/>
              </a:xfrm>
              <a:custGeom>
                <a:avLst/>
                <a:gdLst>
                  <a:gd name="T0" fmla="*/ 284 w 345"/>
                  <a:gd name="T1" fmla="*/ 18 h 219"/>
                  <a:gd name="T2" fmla="*/ 297 w 345"/>
                  <a:gd name="T3" fmla="*/ 13 h 219"/>
                  <a:gd name="T4" fmla="*/ 310 w 345"/>
                  <a:gd name="T5" fmla="*/ 5 h 219"/>
                  <a:gd name="T6" fmla="*/ 323 w 345"/>
                  <a:gd name="T7" fmla="*/ 3 h 219"/>
                  <a:gd name="T8" fmla="*/ 340 w 345"/>
                  <a:gd name="T9" fmla="*/ 3 h 219"/>
                  <a:gd name="T10" fmla="*/ 345 w 345"/>
                  <a:gd name="T11" fmla="*/ 60 h 219"/>
                  <a:gd name="T12" fmla="*/ 332 w 345"/>
                  <a:gd name="T13" fmla="*/ 112 h 219"/>
                  <a:gd name="T14" fmla="*/ 306 w 345"/>
                  <a:gd name="T15" fmla="*/ 161 h 219"/>
                  <a:gd name="T16" fmla="*/ 284 w 345"/>
                  <a:gd name="T17" fmla="*/ 211 h 219"/>
                  <a:gd name="T18" fmla="*/ 271 w 345"/>
                  <a:gd name="T19" fmla="*/ 216 h 219"/>
                  <a:gd name="T20" fmla="*/ 267 w 345"/>
                  <a:gd name="T21" fmla="*/ 219 h 219"/>
                  <a:gd name="T22" fmla="*/ 258 w 345"/>
                  <a:gd name="T23" fmla="*/ 219 h 219"/>
                  <a:gd name="T24" fmla="*/ 246 w 345"/>
                  <a:gd name="T25" fmla="*/ 211 h 219"/>
                  <a:gd name="T26" fmla="*/ 258 w 345"/>
                  <a:gd name="T27" fmla="*/ 193 h 219"/>
                  <a:gd name="T28" fmla="*/ 271 w 345"/>
                  <a:gd name="T29" fmla="*/ 177 h 219"/>
                  <a:gd name="T30" fmla="*/ 276 w 345"/>
                  <a:gd name="T31" fmla="*/ 161 h 219"/>
                  <a:gd name="T32" fmla="*/ 280 w 345"/>
                  <a:gd name="T33" fmla="*/ 146 h 219"/>
                  <a:gd name="T34" fmla="*/ 241 w 345"/>
                  <a:gd name="T35" fmla="*/ 138 h 219"/>
                  <a:gd name="T36" fmla="*/ 258 w 345"/>
                  <a:gd name="T37" fmla="*/ 122 h 219"/>
                  <a:gd name="T38" fmla="*/ 276 w 345"/>
                  <a:gd name="T39" fmla="*/ 102 h 219"/>
                  <a:gd name="T40" fmla="*/ 284 w 345"/>
                  <a:gd name="T41" fmla="*/ 83 h 219"/>
                  <a:gd name="T42" fmla="*/ 289 w 345"/>
                  <a:gd name="T43" fmla="*/ 68 h 219"/>
                  <a:gd name="T44" fmla="*/ 254 w 345"/>
                  <a:gd name="T45" fmla="*/ 78 h 219"/>
                  <a:gd name="T46" fmla="*/ 220 w 345"/>
                  <a:gd name="T47" fmla="*/ 86 h 219"/>
                  <a:gd name="T48" fmla="*/ 189 w 345"/>
                  <a:gd name="T49" fmla="*/ 89 h 219"/>
                  <a:gd name="T50" fmla="*/ 155 w 345"/>
                  <a:gd name="T51" fmla="*/ 91 h 219"/>
                  <a:gd name="T52" fmla="*/ 120 w 345"/>
                  <a:gd name="T53" fmla="*/ 89 h 219"/>
                  <a:gd name="T54" fmla="*/ 90 w 345"/>
                  <a:gd name="T55" fmla="*/ 86 h 219"/>
                  <a:gd name="T56" fmla="*/ 56 w 345"/>
                  <a:gd name="T57" fmla="*/ 78 h 219"/>
                  <a:gd name="T58" fmla="*/ 21 w 345"/>
                  <a:gd name="T59" fmla="*/ 70 h 219"/>
                  <a:gd name="T60" fmla="*/ 13 w 345"/>
                  <a:gd name="T61" fmla="*/ 63 h 219"/>
                  <a:gd name="T62" fmla="*/ 4 w 345"/>
                  <a:gd name="T63" fmla="*/ 52 h 219"/>
                  <a:gd name="T64" fmla="*/ 0 w 345"/>
                  <a:gd name="T65" fmla="*/ 44 h 219"/>
                  <a:gd name="T66" fmla="*/ 4 w 345"/>
                  <a:gd name="T67" fmla="*/ 34 h 219"/>
                  <a:gd name="T68" fmla="*/ 34 w 345"/>
                  <a:gd name="T69" fmla="*/ 18 h 219"/>
                  <a:gd name="T70" fmla="*/ 69 w 345"/>
                  <a:gd name="T71" fmla="*/ 11 h 219"/>
                  <a:gd name="T72" fmla="*/ 103 w 345"/>
                  <a:gd name="T73" fmla="*/ 3 h 219"/>
                  <a:gd name="T74" fmla="*/ 138 w 345"/>
                  <a:gd name="T75" fmla="*/ 0 h 219"/>
                  <a:gd name="T76" fmla="*/ 177 w 345"/>
                  <a:gd name="T77" fmla="*/ 0 h 219"/>
                  <a:gd name="T78" fmla="*/ 211 w 345"/>
                  <a:gd name="T79" fmla="*/ 5 h 219"/>
                  <a:gd name="T80" fmla="*/ 250 w 345"/>
                  <a:gd name="T81" fmla="*/ 11 h 219"/>
                  <a:gd name="T82" fmla="*/ 284 w 345"/>
                  <a:gd name="T83" fmla="*/ 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219">
                    <a:moveTo>
                      <a:pt x="284" y="18"/>
                    </a:moveTo>
                    <a:lnTo>
                      <a:pt x="297" y="13"/>
                    </a:lnTo>
                    <a:lnTo>
                      <a:pt x="310" y="5"/>
                    </a:lnTo>
                    <a:lnTo>
                      <a:pt x="323" y="3"/>
                    </a:lnTo>
                    <a:lnTo>
                      <a:pt x="340" y="3"/>
                    </a:lnTo>
                    <a:lnTo>
                      <a:pt x="345" y="60"/>
                    </a:lnTo>
                    <a:lnTo>
                      <a:pt x="332" y="112"/>
                    </a:lnTo>
                    <a:lnTo>
                      <a:pt x="306" y="161"/>
                    </a:lnTo>
                    <a:lnTo>
                      <a:pt x="284" y="211"/>
                    </a:lnTo>
                    <a:lnTo>
                      <a:pt x="271" y="216"/>
                    </a:lnTo>
                    <a:lnTo>
                      <a:pt x="267" y="219"/>
                    </a:lnTo>
                    <a:lnTo>
                      <a:pt x="258" y="219"/>
                    </a:lnTo>
                    <a:lnTo>
                      <a:pt x="246" y="211"/>
                    </a:lnTo>
                    <a:lnTo>
                      <a:pt x="258" y="193"/>
                    </a:lnTo>
                    <a:lnTo>
                      <a:pt x="271" y="177"/>
                    </a:lnTo>
                    <a:lnTo>
                      <a:pt x="276" y="161"/>
                    </a:lnTo>
                    <a:lnTo>
                      <a:pt x="280" y="146"/>
                    </a:lnTo>
                    <a:lnTo>
                      <a:pt x="241" y="138"/>
                    </a:lnTo>
                    <a:lnTo>
                      <a:pt x="258" y="122"/>
                    </a:lnTo>
                    <a:lnTo>
                      <a:pt x="276" y="102"/>
                    </a:lnTo>
                    <a:lnTo>
                      <a:pt x="284" y="83"/>
                    </a:lnTo>
                    <a:lnTo>
                      <a:pt x="289" y="68"/>
                    </a:lnTo>
                    <a:lnTo>
                      <a:pt x="254" y="78"/>
                    </a:lnTo>
                    <a:lnTo>
                      <a:pt x="220" y="86"/>
                    </a:lnTo>
                    <a:lnTo>
                      <a:pt x="189" y="89"/>
                    </a:lnTo>
                    <a:lnTo>
                      <a:pt x="155" y="91"/>
                    </a:lnTo>
                    <a:lnTo>
                      <a:pt x="120" y="89"/>
                    </a:lnTo>
                    <a:lnTo>
                      <a:pt x="90" y="86"/>
                    </a:lnTo>
                    <a:lnTo>
                      <a:pt x="56" y="78"/>
                    </a:lnTo>
                    <a:lnTo>
                      <a:pt x="21" y="70"/>
                    </a:lnTo>
                    <a:lnTo>
                      <a:pt x="13" y="63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34" y="18"/>
                    </a:lnTo>
                    <a:lnTo>
                      <a:pt x="69" y="11"/>
                    </a:lnTo>
                    <a:lnTo>
                      <a:pt x="103" y="3"/>
                    </a:lnTo>
                    <a:lnTo>
                      <a:pt x="138" y="0"/>
                    </a:lnTo>
                    <a:lnTo>
                      <a:pt x="177" y="0"/>
                    </a:lnTo>
                    <a:lnTo>
                      <a:pt x="211" y="5"/>
                    </a:lnTo>
                    <a:lnTo>
                      <a:pt x="250" y="11"/>
                    </a:lnTo>
                    <a:lnTo>
                      <a:pt x="28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6637438" y="2511664"/>
                <a:ext cx="32485" cy="27104"/>
              </a:xfrm>
              <a:custGeom>
                <a:avLst/>
                <a:gdLst>
                  <a:gd name="T0" fmla="*/ 22 w 86"/>
                  <a:gd name="T1" fmla="*/ 0 h 44"/>
                  <a:gd name="T2" fmla="*/ 22 w 86"/>
                  <a:gd name="T3" fmla="*/ 13 h 44"/>
                  <a:gd name="T4" fmla="*/ 22 w 86"/>
                  <a:gd name="T5" fmla="*/ 23 h 44"/>
                  <a:gd name="T6" fmla="*/ 30 w 86"/>
                  <a:gd name="T7" fmla="*/ 31 h 44"/>
                  <a:gd name="T8" fmla="*/ 52 w 86"/>
                  <a:gd name="T9" fmla="*/ 33 h 44"/>
                  <a:gd name="T10" fmla="*/ 60 w 86"/>
                  <a:gd name="T11" fmla="*/ 28 h 44"/>
                  <a:gd name="T12" fmla="*/ 69 w 86"/>
                  <a:gd name="T13" fmla="*/ 23 h 44"/>
                  <a:gd name="T14" fmla="*/ 73 w 86"/>
                  <a:gd name="T15" fmla="*/ 15 h 44"/>
                  <a:gd name="T16" fmla="*/ 73 w 86"/>
                  <a:gd name="T17" fmla="*/ 7 h 44"/>
                  <a:gd name="T18" fmla="*/ 82 w 86"/>
                  <a:gd name="T19" fmla="*/ 15 h 44"/>
                  <a:gd name="T20" fmla="*/ 86 w 86"/>
                  <a:gd name="T21" fmla="*/ 26 h 44"/>
                  <a:gd name="T22" fmla="*/ 73 w 86"/>
                  <a:gd name="T23" fmla="*/ 36 h 44"/>
                  <a:gd name="T24" fmla="*/ 43 w 86"/>
                  <a:gd name="T25" fmla="*/ 44 h 44"/>
                  <a:gd name="T26" fmla="*/ 30 w 86"/>
                  <a:gd name="T27" fmla="*/ 44 h 44"/>
                  <a:gd name="T28" fmla="*/ 17 w 86"/>
                  <a:gd name="T29" fmla="*/ 39 h 44"/>
                  <a:gd name="T30" fmla="*/ 4 w 86"/>
                  <a:gd name="T31" fmla="*/ 33 h 44"/>
                  <a:gd name="T32" fmla="*/ 0 w 86"/>
                  <a:gd name="T33" fmla="*/ 23 h 44"/>
                  <a:gd name="T34" fmla="*/ 0 w 86"/>
                  <a:gd name="T35" fmla="*/ 2 h 44"/>
                  <a:gd name="T36" fmla="*/ 22 w 86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44">
                    <a:moveTo>
                      <a:pt x="22" y="0"/>
                    </a:moveTo>
                    <a:lnTo>
                      <a:pt x="22" y="13"/>
                    </a:lnTo>
                    <a:lnTo>
                      <a:pt x="22" y="23"/>
                    </a:lnTo>
                    <a:lnTo>
                      <a:pt x="30" y="31"/>
                    </a:lnTo>
                    <a:lnTo>
                      <a:pt x="52" y="33"/>
                    </a:lnTo>
                    <a:lnTo>
                      <a:pt x="60" y="28"/>
                    </a:lnTo>
                    <a:lnTo>
                      <a:pt x="69" y="23"/>
                    </a:lnTo>
                    <a:lnTo>
                      <a:pt x="73" y="15"/>
                    </a:lnTo>
                    <a:lnTo>
                      <a:pt x="73" y="7"/>
                    </a:lnTo>
                    <a:lnTo>
                      <a:pt x="82" y="15"/>
                    </a:lnTo>
                    <a:lnTo>
                      <a:pt x="86" y="26"/>
                    </a:lnTo>
                    <a:lnTo>
                      <a:pt x="73" y="36"/>
                    </a:lnTo>
                    <a:lnTo>
                      <a:pt x="43" y="44"/>
                    </a:lnTo>
                    <a:lnTo>
                      <a:pt x="30" y="44"/>
                    </a:lnTo>
                    <a:lnTo>
                      <a:pt x="17" y="39"/>
                    </a:lnTo>
                    <a:lnTo>
                      <a:pt x="4" y="33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6671812" y="2650879"/>
                <a:ext cx="61949" cy="38192"/>
              </a:xfrm>
              <a:custGeom>
                <a:avLst/>
                <a:gdLst>
                  <a:gd name="T0" fmla="*/ 56 w 164"/>
                  <a:gd name="T1" fmla="*/ 39 h 62"/>
                  <a:gd name="T2" fmla="*/ 60 w 164"/>
                  <a:gd name="T3" fmla="*/ 36 h 62"/>
                  <a:gd name="T4" fmla="*/ 60 w 164"/>
                  <a:gd name="T5" fmla="*/ 29 h 62"/>
                  <a:gd name="T6" fmla="*/ 60 w 164"/>
                  <a:gd name="T7" fmla="*/ 23 h 62"/>
                  <a:gd name="T8" fmla="*/ 60 w 164"/>
                  <a:gd name="T9" fmla="*/ 21 h 62"/>
                  <a:gd name="T10" fmla="*/ 90 w 164"/>
                  <a:gd name="T11" fmla="*/ 18 h 62"/>
                  <a:gd name="T12" fmla="*/ 120 w 164"/>
                  <a:gd name="T13" fmla="*/ 29 h 62"/>
                  <a:gd name="T14" fmla="*/ 142 w 164"/>
                  <a:gd name="T15" fmla="*/ 42 h 62"/>
                  <a:gd name="T16" fmla="*/ 164 w 164"/>
                  <a:gd name="T17" fmla="*/ 55 h 62"/>
                  <a:gd name="T18" fmla="*/ 138 w 164"/>
                  <a:gd name="T19" fmla="*/ 62 h 62"/>
                  <a:gd name="T20" fmla="*/ 112 w 164"/>
                  <a:gd name="T21" fmla="*/ 62 h 62"/>
                  <a:gd name="T22" fmla="*/ 82 w 164"/>
                  <a:gd name="T23" fmla="*/ 60 h 62"/>
                  <a:gd name="T24" fmla="*/ 47 w 164"/>
                  <a:gd name="T25" fmla="*/ 57 h 62"/>
                  <a:gd name="T26" fmla="*/ 17 w 164"/>
                  <a:gd name="T27" fmla="*/ 47 h 62"/>
                  <a:gd name="T28" fmla="*/ 0 w 164"/>
                  <a:gd name="T29" fmla="*/ 31 h 62"/>
                  <a:gd name="T30" fmla="*/ 0 w 164"/>
                  <a:gd name="T31" fmla="*/ 16 h 62"/>
                  <a:gd name="T32" fmla="*/ 17 w 164"/>
                  <a:gd name="T33" fmla="*/ 0 h 62"/>
                  <a:gd name="T34" fmla="*/ 26 w 164"/>
                  <a:gd name="T35" fmla="*/ 18 h 62"/>
                  <a:gd name="T36" fmla="*/ 30 w 164"/>
                  <a:gd name="T37" fmla="*/ 29 h 62"/>
                  <a:gd name="T38" fmla="*/ 38 w 164"/>
                  <a:gd name="T39" fmla="*/ 34 h 62"/>
                  <a:gd name="T40" fmla="*/ 56 w 164"/>
                  <a:gd name="T4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62">
                    <a:moveTo>
                      <a:pt x="56" y="39"/>
                    </a:moveTo>
                    <a:lnTo>
                      <a:pt x="60" y="36"/>
                    </a:lnTo>
                    <a:lnTo>
                      <a:pt x="60" y="29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90" y="18"/>
                    </a:lnTo>
                    <a:lnTo>
                      <a:pt x="120" y="29"/>
                    </a:lnTo>
                    <a:lnTo>
                      <a:pt x="142" y="42"/>
                    </a:lnTo>
                    <a:lnTo>
                      <a:pt x="164" y="55"/>
                    </a:lnTo>
                    <a:lnTo>
                      <a:pt x="138" y="62"/>
                    </a:lnTo>
                    <a:lnTo>
                      <a:pt x="112" y="62"/>
                    </a:lnTo>
                    <a:lnTo>
                      <a:pt x="82" y="60"/>
                    </a:lnTo>
                    <a:lnTo>
                      <a:pt x="47" y="57"/>
                    </a:lnTo>
                    <a:lnTo>
                      <a:pt x="17" y="47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26" y="18"/>
                    </a:lnTo>
                    <a:lnTo>
                      <a:pt x="30" y="29"/>
                    </a:lnTo>
                    <a:lnTo>
                      <a:pt x="38" y="34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6767757" y="2649031"/>
                <a:ext cx="71770" cy="33880"/>
              </a:xfrm>
              <a:custGeom>
                <a:avLst/>
                <a:gdLst>
                  <a:gd name="T0" fmla="*/ 190 w 190"/>
                  <a:gd name="T1" fmla="*/ 13 h 55"/>
                  <a:gd name="T2" fmla="*/ 186 w 190"/>
                  <a:gd name="T3" fmla="*/ 24 h 55"/>
                  <a:gd name="T4" fmla="*/ 177 w 190"/>
                  <a:gd name="T5" fmla="*/ 37 h 55"/>
                  <a:gd name="T6" fmla="*/ 164 w 190"/>
                  <a:gd name="T7" fmla="*/ 45 h 55"/>
                  <a:gd name="T8" fmla="*/ 147 w 190"/>
                  <a:gd name="T9" fmla="*/ 52 h 55"/>
                  <a:gd name="T10" fmla="*/ 78 w 190"/>
                  <a:gd name="T11" fmla="*/ 55 h 55"/>
                  <a:gd name="T12" fmla="*/ 82 w 190"/>
                  <a:gd name="T13" fmla="*/ 39 h 55"/>
                  <a:gd name="T14" fmla="*/ 0 w 190"/>
                  <a:gd name="T15" fmla="*/ 50 h 55"/>
                  <a:gd name="T16" fmla="*/ 0 w 190"/>
                  <a:gd name="T17" fmla="*/ 42 h 55"/>
                  <a:gd name="T18" fmla="*/ 9 w 190"/>
                  <a:gd name="T19" fmla="*/ 34 h 55"/>
                  <a:gd name="T20" fmla="*/ 22 w 190"/>
                  <a:gd name="T21" fmla="*/ 29 h 55"/>
                  <a:gd name="T22" fmla="*/ 35 w 190"/>
                  <a:gd name="T23" fmla="*/ 21 h 55"/>
                  <a:gd name="T24" fmla="*/ 69 w 190"/>
                  <a:gd name="T25" fmla="*/ 19 h 55"/>
                  <a:gd name="T26" fmla="*/ 108 w 190"/>
                  <a:gd name="T27" fmla="*/ 26 h 55"/>
                  <a:gd name="T28" fmla="*/ 142 w 190"/>
                  <a:gd name="T29" fmla="*/ 24 h 55"/>
                  <a:gd name="T30" fmla="*/ 155 w 190"/>
                  <a:gd name="T31" fmla="*/ 0 h 55"/>
                  <a:gd name="T32" fmla="*/ 168 w 190"/>
                  <a:gd name="T33" fmla="*/ 0 h 55"/>
                  <a:gd name="T34" fmla="*/ 177 w 190"/>
                  <a:gd name="T35" fmla="*/ 3 h 55"/>
                  <a:gd name="T36" fmla="*/ 181 w 190"/>
                  <a:gd name="T37" fmla="*/ 11 h 55"/>
                  <a:gd name="T38" fmla="*/ 190 w 190"/>
                  <a:gd name="T39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55">
                    <a:moveTo>
                      <a:pt x="190" y="13"/>
                    </a:moveTo>
                    <a:lnTo>
                      <a:pt x="186" y="24"/>
                    </a:lnTo>
                    <a:lnTo>
                      <a:pt x="177" y="37"/>
                    </a:lnTo>
                    <a:lnTo>
                      <a:pt x="164" y="45"/>
                    </a:lnTo>
                    <a:lnTo>
                      <a:pt x="147" y="52"/>
                    </a:lnTo>
                    <a:lnTo>
                      <a:pt x="78" y="55"/>
                    </a:lnTo>
                    <a:lnTo>
                      <a:pt x="82" y="39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9" y="34"/>
                    </a:lnTo>
                    <a:lnTo>
                      <a:pt x="22" y="29"/>
                    </a:lnTo>
                    <a:lnTo>
                      <a:pt x="35" y="21"/>
                    </a:lnTo>
                    <a:lnTo>
                      <a:pt x="69" y="19"/>
                    </a:lnTo>
                    <a:lnTo>
                      <a:pt x="108" y="26"/>
                    </a:lnTo>
                    <a:lnTo>
                      <a:pt x="142" y="24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77" y="3"/>
                    </a:lnTo>
                    <a:lnTo>
                      <a:pt x="181" y="11"/>
                    </a:lnTo>
                    <a:lnTo>
                      <a:pt x="1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6642348" y="2692767"/>
                <a:ext cx="37396" cy="43120"/>
              </a:xfrm>
              <a:custGeom>
                <a:avLst/>
                <a:gdLst>
                  <a:gd name="T0" fmla="*/ 56 w 99"/>
                  <a:gd name="T1" fmla="*/ 2 h 70"/>
                  <a:gd name="T2" fmla="*/ 69 w 99"/>
                  <a:gd name="T3" fmla="*/ 0 h 70"/>
                  <a:gd name="T4" fmla="*/ 78 w 99"/>
                  <a:gd name="T5" fmla="*/ 0 h 70"/>
                  <a:gd name="T6" fmla="*/ 91 w 99"/>
                  <a:gd name="T7" fmla="*/ 10 h 70"/>
                  <a:gd name="T8" fmla="*/ 99 w 99"/>
                  <a:gd name="T9" fmla="*/ 23 h 70"/>
                  <a:gd name="T10" fmla="*/ 56 w 99"/>
                  <a:gd name="T11" fmla="*/ 39 h 70"/>
                  <a:gd name="T12" fmla="*/ 39 w 99"/>
                  <a:gd name="T13" fmla="*/ 57 h 70"/>
                  <a:gd name="T14" fmla="*/ 26 w 99"/>
                  <a:gd name="T15" fmla="*/ 70 h 70"/>
                  <a:gd name="T16" fmla="*/ 0 w 99"/>
                  <a:gd name="T17" fmla="*/ 67 h 70"/>
                  <a:gd name="T18" fmla="*/ 4 w 99"/>
                  <a:gd name="T19" fmla="*/ 52 h 70"/>
                  <a:gd name="T20" fmla="*/ 17 w 99"/>
                  <a:gd name="T21" fmla="*/ 33 h 70"/>
                  <a:gd name="T22" fmla="*/ 35 w 99"/>
                  <a:gd name="T23" fmla="*/ 15 h 70"/>
                  <a:gd name="T24" fmla="*/ 56 w 99"/>
                  <a:gd name="T2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0">
                    <a:moveTo>
                      <a:pt x="56" y="2"/>
                    </a:moveTo>
                    <a:lnTo>
                      <a:pt x="69" y="0"/>
                    </a:lnTo>
                    <a:lnTo>
                      <a:pt x="78" y="0"/>
                    </a:lnTo>
                    <a:lnTo>
                      <a:pt x="91" y="10"/>
                    </a:lnTo>
                    <a:lnTo>
                      <a:pt x="99" y="23"/>
                    </a:lnTo>
                    <a:lnTo>
                      <a:pt x="56" y="39"/>
                    </a:lnTo>
                    <a:lnTo>
                      <a:pt x="39" y="57"/>
                    </a:lnTo>
                    <a:lnTo>
                      <a:pt x="26" y="7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7" y="33"/>
                    </a:lnTo>
                    <a:lnTo>
                      <a:pt x="35" y="15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6661991" y="2716791"/>
                <a:ext cx="249307" cy="86240"/>
              </a:xfrm>
              <a:custGeom>
                <a:avLst/>
                <a:gdLst>
                  <a:gd name="T0" fmla="*/ 660 w 660"/>
                  <a:gd name="T1" fmla="*/ 28 h 140"/>
                  <a:gd name="T2" fmla="*/ 642 w 660"/>
                  <a:gd name="T3" fmla="*/ 44 h 140"/>
                  <a:gd name="T4" fmla="*/ 621 w 660"/>
                  <a:gd name="T5" fmla="*/ 62 h 140"/>
                  <a:gd name="T6" fmla="*/ 599 w 660"/>
                  <a:gd name="T7" fmla="*/ 78 h 140"/>
                  <a:gd name="T8" fmla="*/ 573 w 660"/>
                  <a:gd name="T9" fmla="*/ 88 h 140"/>
                  <a:gd name="T10" fmla="*/ 560 w 660"/>
                  <a:gd name="T11" fmla="*/ 85 h 140"/>
                  <a:gd name="T12" fmla="*/ 552 w 660"/>
                  <a:gd name="T13" fmla="*/ 83 h 140"/>
                  <a:gd name="T14" fmla="*/ 543 w 660"/>
                  <a:gd name="T15" fmla="*/ 78 h 140"/>
                  <a:gd name="T16" fmla="*/ 535 w 660"/>
                  <a:gd name="T17" fmla="*/ 72 h 140"/>
                  <a:gd name="T18" fmla="*/ 496 w 660"/>
                  <a:gd name="T19" fmla="*/ 85 h 140"/>
                  <a:gd name="T20" fmla="*/ 457 w 660"/>
                  <a:gd name="T21" fmla="*/ 96 h 140"/>
                  <a:gd name="T22" fmla="*/ 414 w 660"/>
                  <a:gd name="T23" fmla="*/ 106 h 140"/>
                  <a:gd name="T24" fmla="*/ 371 w 660"/>
                  <a:gd name="T25" fmla="*/ 111 h 140"/>
                  <a:gd name="T26" fmla="*/ 328 w 660"/>
                  <a:gd name="T27" fmla="*/ 117 h 140"/>
                  <a:gd name="T28" fmla="*/ 280 w 660"/>
                  <a:gd name="T29" fmla="*/ 119 h 140"/>
                  <a:gd name="T30" fmla="*/ 237 w 660"/>
                  <a:gd name="T31" fmla="*/ 117 h 140"/>
                  <a:gd name="T32" fmla="*/ 194 w 660"/>
                  <a:gd name="T33" fmla="*/ 111 h 140"/>
                  <a:gd name="T34" fmla="*/ 202 w 660"/>
                  <a:gd name="T35" fmla="*/ 140 h 140"/>
                  <a:gd name="T36" fmla="*/ 168 w 660"/>
                  <a:gd name="T37" fmla="*/ 140 h 140"/>
                  <a:gd name="T38" fmla="*/ 138 w 660"/>
                  <a:gd name="T39" fmla="*/ 135 h 140"/>
                  <a:gd name="T40" fmla="*/ 116 w 660"/>
                  <a:gd name="T41" fmla="*/ 124 h 140"/>
                  <a:gd name="T42" fmla="*/ 95 w 660"/>
                  <a:gd name="T43" fmla="*/ 111 h 140"/>
                  <a:gd name="T44" fmla="*/ 77 w 660"/>
                  <a:gd name="T45" fmla="*/ 98 h 140"/>
                  <a:gd name="T46" fmla="*/ 56 w 660"/>
                  <a:gd name="T47" fmla="*/ 85 h 140"/>
                  <a:gd name="T48" fmla="*/ 30 w 660"/>
                  <a:gd name="T49" fmla="*/ 75 h 140"/>
                  <a:gd name="T50" fmla="*/ 0 w 660"/>
                  <a:gd name="T51" fmla="*/ 67 h 140"/>
                  <a:gd name="T52" fmla="*/ 13 w 660"/>
                  <a:gd name="T53" fmla="*/ 54 h 140"/>
                  <a:gd name="T54" fmla="*/ 30 w 660"/>
                  <a:gd name="T55" fmla="*/ 44 h 140"/>
                  <a:gd name="T56" fmla="*/ 52 w 660"/>
                  <a:gd name="T57" fmla="*/ 36 h 140"/>
                  <a:gd name="T58" fmla="*/ 73 w 660"/>
                  <a:gd name="T59" fmla="*/ 26 h 140"/>
                  <a:gd name="T60" fmla="*/ 146 w 660"/>
                  <a:gd name="T61" fmla="*/ 20 h 140"/>
                  <a:gd name="T62" fmla="*/ 224 w 660"/>
                  <a:gd name="T63" fmla="*/ 15 h 140"/>
                  <a:gd name="T64" fmla="*/ 297 w 660"/>
                  <a:gd name="T65" fmla="*/ 7 h 140"/>
                  <a:gd name="T66" fmla="*/ 375 w 660"/>
                  <a:gd name="T67" fmla="*/ 2 h 140"/>
                  <a:gd name="T68" fmla="*/ 448 w 660"/>
                  <a:gd name="T69" fmla="*/ 0 h 140"/>
                  <a:gd name="T70" fmla="*/ 522 w 660"/>
                  <a:gd name="T71" fmla="*/ 2 h 140"/>
                  <a:gd name="T72" fmla="*/ 591 w 660"/>
                  <a:gd name="T73" fmla="*/ 13 h 140"/>
                  <a:gd name="T74" fmla="*/ 660 w 660"/>
                  <a:gd name="T75" fmla="*/ 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0" h="140">
                    <a:moveTo>
                      <a:pt x="660" y="28"/>
                    </a:moveTo>
                    <a:lnTo>
                      <a:pt x="642" y="44"/>
                    </a:lnTo>
                    <a:lnTo>
                      <a:pt x="621" y="62"/>
                    </a:lnTo>
                    <a:lnTo>
                      <a:pt x="599" y="78"/>
                    </a:lnTo>
                    <a:lnTo>
                      <a:pt x="573" y="88"/>
                    </a:lnTo>
                    <a:lnTo>
                      <a:pt x="560" y="85"/>
                    </a:lnTo>
                    <a:lnTo>
                      <a:pt x="552" y="83"/>
                    </a:lnTo>
                    <a:lnTo>
                      <a:pt x="543" y="78"/>
                    </a:lnTo>
                    <a:lnTo>
                      <a:pt x="535" y="72"/>
                    </a:lnTo>
                    <a:lnTo>
                      <a:pt x="496" y="85"/>
                    </a:lnTo>
                    <a:lnTo>
                      <a:pt x="457" y="96"/>
                    </a:lnTo>
                    <a:lnTo>
                      <a:pt x="414" y="106"/>
                    </a:lnTo>
                    <a:lnTo>
                      <a:pt x="371" y="111"/>
                    </a:lnTo>
                    <a:lnTo>
                      <a:pt x="328" y="117"/>
                    </a:lnTo>
                    <a:lnTo>
                      <a:pt x="280" y="119"/>
                    </a:lnTo>
                    <a:lnTo>
                      <a:pt x="237" y="117"/>
                    </a:lnTo>
                    <a:lnTo>
                      <a:pt x="194" y="111"/>
                    </a:lnTo>
                    <a:lnTo>
                      <a:pt x="202" y="140"/>
                    </a:lnTo>
                    <a:lnTo>
                      <a:pt x="168" y="140"/>
                    </a:lnTo>
                    <a:lnTo>
                      <a:pt x="138" y="135"/>
                    </a:lnTo>
                    <a:lnTo>
                      <a:pt x="116" y="124"/>
                    </a:lnTo>
                    <a:lnTo>
                      <a:pt x="95" y="111"/>
                    </a:lnTo>
                    <a:lnTo>
                      <a:pt x="77" y="98"/>
                    </a:lnTo>
                    <a:lnTo>
                      <a:pt x="56" y="85"/>
                    </a:lnTo>
                    <a:lnTo>
                      <a:pt x="30" y="75"/>
                    </a:lnTo>
                    <a:lnTo>
                      <a:pt x="0" y="67"/>
                    </a:lnTo>
                    <a:lnTo>
                      <a:pt x="13" y="54"/>
                    </a:lnTo>
                    <a:lnTo>
                      <a:pt x="30" y="44"/>
                    </a:lnTo>
                    <a:lnTo>
                      <a:pt x="52" y="36"/>
                    </a:lnTo>
                    <a:lnTo>
                      <a:pt x="73" y="26"/>
                    </a:lnTo>
                    <a:lnTo>
                      <a:pt x="146" y="20"/>
                    </a:lnTo>
                    <a:lnTo>
                      <a:pt x="224" y="15"/>
                    </a:lnTo>
                    <a:lnTo>
                      <a:pt x="297" y="7"/>
                    </a:lnTo>
                    <a:lnTo>
                      <a:pt x="375" y="2"/>
                    </a:lnTo>
                    <a:lnTo>
                      <a:pt x="448" y="0"/>
                    </a:lnTo>
                    <a:lnTo>
                      <a:pt x="522" y="2"/>
                    </a:lnTo>
                    <a:lnTo>
                      <a:pt x="591" y="13"/>
                    </a:lnTo>
                    <a:lnTo>
                      <a:pt x="6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"/>
              <p:cNvSpPr>
                <a:spLocks/>
              </p:cNvSpPr>
              <p:nvPr/>
            </p:nvSpPr>
            <p:spPr bwMode="auto">
              <a:xfrm>
                <a:off x="6704297" y="2742047"/>
                <a:ext cx="140141" cy="28952"/>
              </a:xfrm>
              <a:custGeom>
                <a:avLst/>
                <a:gdLst>
                  <a:gd name="T0" fmla="*/ 371 w 371"/>
                  <a:gd name="T1" fmla="*/ 0 h 47"/>
                  <a:gd name="T2" fmla="*/ 341 w 371"/>
                  <a:gd name="T3" fmla="*/ 16 h 47"/>
                  <a:gd name="T4" fmla="*/ 302 w 371"/>
                  <a:gd name="T5" fmla="*/ 29 h 47"/>
                  <a:gd name="T6" fmla="*/ 259 w 371"/>
                  <a:gd name="T7" fmla="*/ 37 h 47"/>
                  <a:gd name="T8" fmla="*/ 216 w 371"/>
                  <a:gd name="T9" fmla="*/ 44 h 47"/>
                  <a:gd name="T10" fmla="*/ 168 w 371"/>
                  <a:gd name="T11" fmla="*/ 47 h 47"/>
                  <a:gd name="T12" fmla="*/ 125 w 371"/>
                  <a:gd name="T13" fmla="*/ 47 h 47"/>
                  <a:gd name="T14" fmla="*/ 82 w 371"/>
                  <a:gd name="T15" fmla="*/ 42 h 47"/>
                  <a:gd name="T16" fmla="*/ 39 w 371"/>
                  <a:gd name="T17" fmla="*/ 31 h 47"/>
                  <a:gd name="T18" fmla="*/ 0 w 371"/>
                  <a:gd name="T19" fmla="*/ 18 h 47"/>
                  <a:gd name="T20" fmla="*/ 43 w 371"/>
                  <a:gd name="T21" fmla="*/ 11 h 47"/>
                  <a:gd name="T22" fmla="*/ 86 w 371"/>
                  <a:gd name="T23" fmla="*/ 5 h 47"/>
                  <a:gd name="T24" fmla="*/ 134 w 371"/>
                  <a:gd name="T25" fmla="*/ 3 h 47"/>
                  <a:gd name="T26" fmla="*/ 181 w 371"/>
                  <a:gd name="T27" fmla="*/ 3 h 47"/>
                  <a:gd name="T28" fmla="*/ 229 w 371"/>
                  <a:gd name="T29" fmla="*/ 3 h 47"/>
                  <a:gd name="T30" fmla="*/ 276 w 371"/>
                  <a:gd name="T31" fmla="*/ 3 h 47"/>
                  <a:gd name="T32" fmla="*/ 323 w 371"/>
                  <a:gd name="T33" fmla="*/ 3 h 47"/>
                  <a:gd name="T34" fmla="*/ 371 w 371"/>
                  <a:gd name="T3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1" h="47">
                    <a:moveTo>
                      <a:pt x="371" y="0"/>
                    </a:moveTo>
                    <a:lnTo>
                      <a:pt x="341" y="16"/>
                    </a:lnTo>
                    <a:lnTo>
                      <a:pt x="302" y="29"/>
                    </a:lnTo>
                    <a:lnTo>
                      <a:pt x="259" y="37"/>
                    </a:lnTo>
                    <a:lnTo>
                      <a:pt x="216" y="44"/>
                    </a:lnTo>
                    <a:lnTo>
                      <a:pt x="168" y="47"/>
                    </a:lnTo>
                    <a:lnTo>
                      <a:pt x="125" y="47"/>
                    </a:lnTo>
                    <a:lnTo>
                      <a:pt x="82" y="42"/>
                    </a:lnTo>
                    <a:lnTo>
                      <a:pt x="39" y="31"/>
                    </a:lnTo>
                    <a:lnTo>
                      <a:pt x="0" y="18"/>
                    </a:lnTo>
                    <a:lnTo>
                      <a:pt x="43" y="11"/>
                    </a:lnTo>
                    <a:lnTo>
                      <a:pt x="86" y="5"/>
                    </a:lnTo>
                    <a:lnTo>
                      <a:pt x="134" y="3"/>
                    </a:lnTo>
                    <a:lnTo>
                      <a:pt x="181" y="3"/>
                    </a:lnTo>
                    <a:lnTo>
                      <a:pt x="229" y="3"/>
                    </a:lnTo>
                    <a:lnTo>
                      <a:pt x="276" y="3"/>
                    </a:lnTo>
                    <a:lnTo>
                      <a:pt x="323" y="3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8"/>
              <p:cNvSpPr>
                <a:spLocks/>
              </p:cNvSpPr>
              <p:nvPr/>
            </p:nvSpPr>
            <p:spPr bwMode="auto">
              <a:xfrm>
                <a:off x="6725450" y="2785167"/>
                <a:ext cx="136741" cy="68992"/>
              </a:xfrm>
              <a:custGeom>
                <a:avLst/>
                <a:gdLst>
                  <a:gd name="T0" fmla="*/ 362 w 362"/>
                  <a:gd name="T1" fmla="*/ 19 h 112"/>
                  <a:gd name="T2" fmla="*/ 263 w 362"/>
                  <a:gd name="T3" fmla="*/ 58 h 112"/>
                  <a:gd name="T4" fmla="*/ 285 w 362"/>
                  <a:gd name="T5" fmla="*/ 60 h 112"/>
                  <a:gd name="T6" fmla="*/ 302 w 362"/>
                  <a:gd name="T7" fmla="*/ 63 h 112"/>
                  <a:gd name="T8" fmla="*/ 319 w 362"/>
                  <a:gd name="T9" fmla="*/ 68 h 112"/>
                  <a:gd name="T10" fmla="*/ 328 w 362"/>
                  <a:gd name="T11" fmla="*/ 78 h 112"/>
                  <a:gd name="T12" fmla="*/ 315 w 362"/>
                  <a:gd name="T13" fmla="*/ 86 h 112"/>
                  <a:gd name="T14" fmla="*/ 302 w 362"/>
                  <a:gd name="T15" fmla="*/ 91 h 112"/>
                  <a:gd name="T16" fmla="*/ 285 w 362"/>
                  <a:gd name="T17" fmla="*/ 91 h 112"/>
                  <a:gd name="T18" fmla="*/ 267 w 362"/>
                  <a:gd name="T19" fmla="*/ 91 h 112"/>
                  <a:gd name="T20" fmla="*/ 250 w 362"/>
                  <a:gd name="T21" fmla="*/ 89 h 112"/>
                  <a:gd name="T22" fmla="*/ 233 w 362"/>
                  <a:gd name="T23" fmla="*/ 86 h 112"/>
                  <a:gd name="T24" fmla="*/ 216 w 362"/>
                  <a:gd name="T25" fmla="*/ 84 h 112"/>
                  <a:gd name="T26" fmla="*/ 198 w 362"/>
                  <a:gd name="T27" fmla="*/ 84 h 112"/>
                  <a:gd name="T28" fmla="*/ 177 w 362"/>
                  <a:gd name="T29" fmla="*/ 84 h 112"/>
                  <a:gd name="T30" fmla="*/ 155 w 362"/>
                  <a:gd name="T31" fmla="*/ 84 h 112"/>
                  <a:gd name="T32" fmla="*/ 134 w 362"/>
                  <a:gd name="T33" fmla="*/ 86 h 112"/>
                  <a:gd name="T34" fmla="*/ 108 w 362"/>
                  <a:gd name="T35" fmla="*/ 91 h 112"/>
                  <a:gd name="T36" fmla="*/ 86 w 362"/>
                  <a:gd name="T37" fmla="*/ 97 h 112"/>
                  <a:gd name="T38" fmla="*/ 60 w 362"/>
                  <a:gd name="T39" fmla="*/ 102 h 112"/>
                  <a:gd name="T40" fmla="*/ 39 w 362"/>
                  <a:gd name="T41" fmla="*/ 107 h 112"/>
                  <a:gd name="T42" fmla="*/ 17 w 362"/>
                  <a:gd name="T43" fmla="*/ 112 h 112"/>
                  <a:gd name="T44" fmla="*/ 9 w 362"/>
                  <a:gd name="T45" fmla="*/ 107 h 112"/>
                  <a:gd name="T46" fmla="*/ 4 w 362"/>
                  <a:gd name="T47" fmla="*/ 102 h 112"/>
                  <a:gd name="T48" fmla="*/ 0 w 362"/>
                  <a:gd name="T49" fmla="*/ 97 h 112"/>
                  <a:gd name="T50" fmla="*/ 0 w 362"/>
                  <a:gd name="T51" fmla="*/ 89 h 112"/>
                  <a:gd name="T52" fmla="*/ 22 w 362"/>
                  <a:gd name="T53" fmla="*/ 84 h 112"/>
                  <a:gd name="T54" fmla="*/ 43 w 362"/>
                  <a:gd name="T55" fmla="*/ 78 h 112"/>
                  <a:gd name="T56" fmla="*/ 69 w 362"/>
                  <a:gd name="T57" fmla="*/ 73 h 112"/>
                  <a:gd name="T58" fmla="*/ 95 w 362"/>
                  <a:gd name="T59" fmla="*/ 68 h 112"/>
                  <a:gd name="T60" fmla="*/ 112 w 362"/>
                  <a:gd name="T61" fmla="*/ 63 h 112"/>
                  <a:gd name="T62" fmla="*/ 129 w 362"/>
                  <a:gd name="T63" fmla="*/ 55 h 112"/>
                  <a:gd name="T64" fmla="*/ 138 w 362"/>
                  <a:gd name="T65" fmla="*/ 45 h 112"/>
                  <a:gd name="T66" fmla="*/ 134 w 362"/>
                  <a:gd name="T67" fmla="*/ 32 h 112"/>
                  <a:gd name="T68" fmla="*/ 160 w 362"/>
                  <a:gd name="T69" fmla="*/ 29 h 112"/>
                  <a:gd name="T70" fmla="*/ 185 w 362"/>
                  <a:gd name="T71" fmla="*/ 26 h 112"/>
                  <a:gd name="T72" fmla="*/ 211 w 362"/>
                  <a:gd name="T73" fmla="*/ 26 h 112"/>
                  <a:gd name="T74" fmla="*/ 237 w 362"/>
                  <a:gd name="T75" fmla="*/ 24 h 112"/>
                  <a:gd name="T76" fmla="*/ 263 w 362"/>
                  <a:gd name="T77" fmla="*/ 21 h 112"/>
                  <a:gd name="T78" fmla="*/ 289 w 362"/>
                  <a:gd name="T79" fmla="*/ 16 h 112"/>
                  <a:gd name="T80" fmla="*/ 311 w 362"/>
                  <a:gd name="T81" fmla="*/ 11 h 112"/>
                  <a:gd name="T82" fmla="*/ 332 w 362"/>
                  <a:gd name="T83" fmla="*/ 0 h 112"/>
                  <a:gd name="T84" fmla="*/ 341 w 362"/>
                  <a:gd name="T85" fmla="*/ 3 h 112"/>
                  <a:gd name="T86" fmla="*/ 354 w 362"/>
                  <a:gd name="T87" fmla="*/ 6 h 112"/>
                  <a:gd name="T88" fmla="*/ 362 w 362"/>
                  <a:gd name="T89" fmla="*/ 11 h 112"/>
                  <a:gd name="T90" fmla="*/ 362 w 362"/>
                  <a:gd name="T91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2" h="112">
                    <a:moveTo>
                      <a:pt x="362" y="19"/>
                    </a:moveTo>
                    <a:lnTo>
                      <a:pt x="263" y="58"/>
                    </a:lnTo>
                    <a:lnTo>
                      <a:pt x="285" y="60"/>
                    </a:lnTo>
                    <a:lnTo>
                      <a:pt x="302" y="63"/>
                    </a:lnTo>
                    <a:lnTo>
                      <a:pt x="319" y="68"/>
                    </a:lnTo>
                    <a:lnTo>
                      <a:pt x="328" y="78"/>
                    </a:lnTo>
                    <a:lnTo>
                      <a:pt x="315" y="86"/>
                    </a:lnTo>
                    <a:lnTo>
                      <a:pt x="302" y="91"/>
                    </a:lnTo>
                    <a:lnTo>
                      <a:pt x="285" y="91"/>
                    </a:lnTo>
                    <a:lnTo>
                      <a:pt x="267" y="91"/>
                    </a:lnTo>
                    <a:lnTo>
                      <a:pt x="250" y="89"/>
                    </a:lnTo>
                    <a:lnTo>
                      <a:pt x="233" y="86"/>
                    </a:lnTo>
                    <a:lnTo>
                      <a:pt x="216" y="84"/>
                    </a:lnTo>
                    <a:lnTo>
                      <a:pt x="198" y="84"/>
                    </a:lnTo>
                    <a:lnTo>
                      <a:pt x="177" y="84"/>
                    </a:lnTo>
                    <a:lnTo>
                      <a:pt x="155" y="84"/>
                    </a:lnTo>
                    <a:lnTo>
                      <a:pt x="134" y="86"/>
                    </a:lnTo>
                    <a:lnTo>
                      <a:pt x="108" y="91"/>
                    </a:lnTo>
                    <a:lnTo>
                      <a:pt x="86" y="97"/>
                    </a:lnTo>
                    <a:lnTo>
                      <a:pt x="60" y="102"/>
                    </a:lnTo>
                    <a:lnTo>
                      <a:pt x="39" y="107"/>
                    </a:lnTo>
                    <a:lnTo>
                      <a:pt x="17" y="112"/>
                    </a:lnTo>
                    <a:lnTo>
                      <a:pt x="9" y="107"/>
                    </a:lnTo>
                    <a:lnTo>
                      <a:pt x="4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2" y="84"/>
                    </a:lnTo>
                    <a:lnTo>
                      <a:pt x="43" y="78"/>
                    </a:lnTo>
                    <a:lnTo>
                      <a:pt x="69" y="73"/>
                    </a:lnTo>
                    <a:lnTo>
                      <a:pt x="95" y="68"/>
                    </a:lnTo>
                    <a:lnTo>
                      <a:pt x="112" y="63"/>
                    </a:lnTo>
                    <a:lnTo>
                      <a:pt x="129" y="55"/>
                    </a:lnTo>
                    <a:lnTo>
                      <a:pt x="138" y="45"/>
                    </a:lnTo>
                    <a:lnTo>
                      <a:pt x="134" y="32"/>
                    </a:lnTo>
                    <a:lnTo>
                      <a:pt x="160" y="29"/>
                    </a:lnTo>
                    <a:lnTo>
                      <a:pt x="185" y="26"/>
                    </a:lnTo>
                    <a:lnTo>
                      <a:pt x="211" y="26"/>
                    </a:lnTo>
                    <a:lnTo>
                      <a:pt x="237" y="24"/>
                    </a:lnTo>
                    <a:lnTo>
                      <a:pt x="263" y="21"/>
                    </a:lnTo>
                    <a:lnTo>
                      <a:pt x="289" y="16"/>
                    </a:lnTo>
                    <a:lnTo>
                      <a:pt x="311" y="11"/>
                    </a:lnTo>
                    <a:lnTo>
                      <a:pt x="332" y="0"/>
                    </a:lnTo>
                    <a:lnTo>
                      <a:pt x="341" y="3"/>
                    </a:lnTo>
                    <a:lnTo>
                      <a:pt x="354" y="6"/>
                    </a:lnTo>
                    <a:lnTo>
                      <a:pt x="362" y="11"/>
                    </a:lnTo>
                    <a:lnTo>
                      <a:pt x="36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6875412" y="2867094"/>
                <a:ext cx="224754" cy="392390"/>
              </a:xfrm>
              <a:custGeom>
                <a:avLst/>
                <a:gdLst>
                  <a:gd name="T0" fmla="*/ 272 w 595"/>
                  <a:gd name="T1" fmla="*/ 481 h 637"/>
                  <a:gd name="T2" fmla="*/ 250 w 595"/>
                  <a:gd name="T3" fmla="*/ 520 h 637"/>
                  <a:gd name="T4" fmla="*/ 228 w 595"/>
                  <a:gd name="T5" fmla="*/ 559 h 637"/>
                  <a:gd name="T6" fmla="*/ 203 w 595"/>
                  <a:gd name="T7" fmla="*/ 598 h 637"/>
                  <a:gd name="T8" fmla="*/ 181 w 595"/>
                  <a:gd name="T9" fmla="*/ 637 h 637"/>
                  <a:gd name="T10" fmla="*/ 138 w 595"/>
                  <a:gd name="T11" fmla="*/ 590 h 637"/>
                  <a:gd name="T12" fmla="*/ 112 w 595"/>
                  <a:gd name="T13" fmla="*/ 544 h 637"/>
                  <a:gd name="T14" fmla="*/ 103 w 595"/>
                  <a:gd name="T15" fmla="*/ 494 h 637"/>
                  <a:gd name="T16" fmla="*/ 99 w 595"/>
                  <a:gd name="T17" fmla="*/ 450 h 637"/>
                  <a:gd name="T18" fmla="*/ 95 w 595"/>
                  <a:gd name="T19" fmla="*/ 406 h 637"/>
                  <a:gd name="T20" fmla="*/ 82 w 595"/>
                  <a:gd name="T21" fmla="*/ 367 h 637"/>
                  <a:gd name="T22" fmla="*/ 52 w 595"/>
                  <a:gd name="T23" fmla="*/ 333 h 637"/>
                  <a:gd name="T24" fmla="*/ 0 w 595"/>
                  <a:gd name="T25" fmla="*/ 302 h 637"/>
                  <a:gd name="T26" fmla="*/ 82 w 595"/>
                  <a:gd name="T27" fmla="*/ 273 h 637"/>
                  <a:gd name="T28" fmla="*/ 164 w 595"/>
                  <a:gd name="T29" fmla="*/ 244 h 637"/>
                  <a:gd name="T30" fmla="*/ 246 w 595"/>
                  <a:gd name="T31" fmla="*/ 211 h 637"/>
                  <a:gd name="T32" fmla="*/ 323 w 595"/>
                  <a:gd name="T33" fmla="*/ 177 h 637"/>
                  <a:gd name="T34" fmla="*/ 397 w 595"/>
                  <a:gd name="T35" fmla="*/ 138 h 637"/>
                  <a:gd name="T36" fmla="*/ 466 w 595"/>
                  <a:gd name="T37" fmla="*/ 96 h 637"/>
                  <a:gd name="T38" fmla="*/ 535 w 595"/>
                  <a:gd name="T39" fmla="*/ 49 h 637"/>
                  <a:gd name="T40" fmla="*/ 595 w 595"/>
                  <a:gd name="T41" fmla="*/ 0 h 637"/>
                  <a:gd name="T42" fmla="*/ 569 w 595"/>
                  <a:gd name="T43" fmla="*/ 62 h 637"/>
                  <a:gd name="T44" fmla="*/ 539 w 595"/>
                  <a:gd name="T45" fmla="*/ 125 h 637"/>
                  <a:gd name="T46" fmla="*/ 500 w 595"/>
                  <a:gd name="T47" fmla="*/ 187 h 637"/>
                  <a:gd name="T48" fmla="*/ 461 w 595"/>
                  <a:gd name="T49" fmla="*/ 247 h 637"/>
                  <a:gd name="T50" fmla="*/ 418 w 595"/>
                  <a:gd name="T51" fmla="*/ 307 h 637"/>
                  <a:gd name="T52" fmla="*/ 371 w 595"/>
                  <a:gd name="T53" fmla="*/ 364 h 637"/>
                  <a:gd name="T54" fmla="*/ 323 w 595"/>
                  <a:gd name="T55" fmla="*/ 424 h 637"/>
                  <a:gd name="T56" fmla="*/ 272 w 595"/>
                  <a:gd name="T57" fmla="*/ 48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5" h="637">
                    <a:moveTo>
                      <a:pt x="272" y="481"/>
                    </a:moveTo>
                    <a:lnTo>
                      <a:pt x="250" y="520"/>
                    </a:lnTo>
                    <a:lnTo>
                      <a:pt x="228" y="559"/>
                    </a:lnTo>
                    <a:lnTo>
                      <a:pt x="203" y="598"/>
                    </a:lnTo>
                    <a:lnTo>
                      <a:pt x="181" y="637"/>
                    </a:lnTo>
                    <a:lnTo>
                      <a:pt x="138" y="590"/>
                    </a:lnTo>
                    <a:lnTo>
                      <a:pt x="112" y="544"/>
                    </a:lnTo>
                    <a:lnTo>
                      <a:pt x="103" y="494"/>
                    </a:lnTo>
                    <a:lnTo>
                      <a:pt x="99" y="450"/>
                    </a:lnTo>
                    <a:lnTo>
                      <a:pt x="95" y="406"/>
                    </a:lnTo>
                    <a:lnTo>
                      <a:pt x="82" y="367"/>
                    </a:lnTo>
                    <a:lnTo>
                      <a:pt x="52" y="333"/>
                    </a:lnTo>
                    <a:lnTo>
                      <a:pt x="0" y="302"/>
                    </a:lnTo>
                    <a:lnTo>
                      <a:pt x="82" y="273"/>
                    </a:lnTo>
                    <a:lnTo>
                      <a:pt x="164" y="244"/>
                    </a:lnTo>
                    <a:lnTo>
                      <a:pt x="246" y="211"/>
                    </a:lnTo>
                    <a:lnTo>
                      <a:pt x="323" y="177"/>
                    </a:lnTo>
                    <a:lnTo>
                      <a:pt x="397" y="138"/>
                    </a:lnTo>
                    <a:lnTo>
                      <a:pt x="466" y="96"/>
                    </a:lnTo>
                    <a:lnTo>
                      <a:pt x="535" y="49"/>
                    </a:lnTo>
                    <a:lnTo>
                      <a:pt x="595" y="0"/>
                    </a:lnTo>
                    <a:lnTo>
                      <a:pt x="569" y="62"/>
                    </a:lnTo>
                    <a:lnTo>
                      <a:pt x="539" y="125"/>
                    </a:lnTo>
                    <a:lnTo>
                      <a:pt x="500" y="187"/>
                    </a:lnTo>
                    <a:lnTo>
                      <a:pt x="461" y="247"/>
                    </a:lnTo>
                    <a:lnTo>
                      <a:pt x="418" y="307"/>
                    </a:lnTo>
                    <a:lnTo>
                      <a:pt x="371" y="364"/>
                    </a:lnTo>
                    <a:lnTo>
                      <a:pt x="323" y="424"/>
                    </a:lnTo>
                    <a:lnTo>
                      <a:pt x="272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6741693" y="3001382"/>
                <a:ext cx="53639" cy="226071"/>
              </a:xfrm>
              <a:custGeom>
                <a:avLst/>
                <a:gdLst>
                  <a:gd name="T0" fmla="*/ 142 w 142"/>
                  <a:gd name="T1" fmla="*/ 89 h 367"/>
                  <a:gd name="T2" fmla="*/ 86 w 142"/>
                  <a:gd name="T3" fmla="*/ 151 h 367"/>
                  <a:gd name="T4" fmla="*/ 73 w 142"/>
                  <a:gd name="T5" fmla="*/ 224 h 367"/>
                  <a:gd name="T6" fmla="*/ 69 w 142"/>
                  <a:gd name="T7" fmla="*/ 300 h 367"/>
                  <a:gd name="T8" fmla="*/ 30 w 142"/>
                  <a:gd name="T9" fmla="*/ 367 h 367"/>
                  <a:gd name="T10" fmla="*/ 13 w 142"/>
                  <a:gd name="T11" fmla="*/ 276 h 367"/>
                  <a:gd name="T12" fmla="*/ 0 w 142"/>
                  <a:gd name="T13" fmla="*/ 183 h 367"/>
                  <a:gd name="T14" fmla="*/ 0 w 142"/>
                  <a:gd name="T15" fmla="*/ 91 h 367"/>
                  <a:gd name="T16" fmla="*/ 9 w 142"/>
                  <a:gd name="T17" fmla="*/ 0 h 367"/>
                  <a:gd name="T18" fmla="*/ 22 w 142"/>
                  <a:gd name="T19" fmla="*/ 13 h 367"/>
                  <a:gd name="T20" fmla="*/ 39 w 142"/>
                  <a:gd name="T21" fmla="*/ 24 h 367"/>
                  <a:gd name="T22" fmla="*/ 52 w 142"/>
                  <a:gd name="T23" fmla="*/ 37 h 367"/>
                  <a:gd name="T24" fmla="*/ 69 w 142"/>
                  <a:gd name="T25" fmla="*/ 47 h 367"/>
                  <a:gd name="T26" fmla="*/ 86 w 142"/>
                  <a:gd name="T27" fmla="*/ 58 h 367"/>
                  <a:gd name="T28" fmla="*/ 108 w 142"/>
                  <a:gd name="T29" fmla="*/ 71 h 367"/>
                  <a:gd name="T30" fmla="*/ 125 w 142"/>
                  <a:gd name="T31" fmla="*/ 78 h 367"/>
                  <a:gd name="T32" fmla="*/ 142 w 142"/>
                  <a:gd name="T33" fmla="*/ 8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367">
                    <a:moveTo>
                      <a:pt x="142" y="89"/>
                    </a:moveTo>
                    <a:lnTo>
                      <a:pt x="86" y="151"/>
                    </a:lnTo>
                    <a:lnTo>
                      <a:pt x="73" y="224"/>
                    </a:lnTo>
                    <a:lnTo>
                      <a:pt x="69" y="300"/>
                    </a:lnTo>
                    <a:lnTo>
                      <a:pt x="30" y="367"/>
                    </a:lnTo>
                    <a:lnTo>
                      <a:pt x="13" y="276"/>
                    </a:lnTo>
                    <a:lnTo>
                      <a:pt x="0" y="183"/>
                    </a:lnTo>
                    <a:lnTo>
                      <a:pt x="0" y="91"/>
                    </a:lnTo>
                    <a:lnTo>
                      <a:pt x="9" y="0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2" y="37"/>
                    </a:lnTo>
                    <a:lnTo>
                      <a:pt x="69" y="47"/>
                    </a:lnTo>
                    <a:lnTo>
                      <a:pt x="86" y="58"/>
                    </a:lnTo>
                    <a:lnTo>
                      <a:pt x="108" y="71"/>
                    </a:lnTo>
                    <a:lnTo>
                      <a:pt x="125" y="78"/>
                    </a:lnTo>
                    <a:lnTo>
                      <a:pt x="14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6790799" y="3067293"/>
                <a:ext cx="89524" cy="123199"/>
              </a:xfrm>
              <a:custGeom>
                <a:avLst/>
                <a:gdLst>
                  <a:gd name="T0" fmla="*/ 198 w 237"/>
                  <a:gd name="T1" fmla="*/ 24 h 200"/>
                  <a:gd name="T2" fmla="*/ 215 w 237"/>
                  <a:gd name="T3" fmla="*/ 37 h 200"/>
                  <a:gd name="T4" fmla="*/ 232 w 237"/>
                  <a:gd name="T5" fmla="*/ 50 h 200"/>
                  <a:gd name="T6" fmla="*/ 237 w 237"/>
                  <a:gd name="T7" fmla="*/ 65 h 200"/>
                  <a:gd name="T8" fmla="*/ 224 w 237"/>
                  <a:gd name="T9" fmla="*/ 81 h 200"/>
                  <a:gd name="T10" fmla="*/ 219 w 237"/>
                  <a:gd name="T11" fmla="*/ 102 h 200"/>
                  <a:gd name="T12" fmla="*/ 211 w 237"/>
                  <a:gd name="T13" fmla="*/ 122 h 200"/>
                  <a:gd name="T14" fmla="*/ 202 w 237"/>
                  <a:gd name="T15" fmla="*/ 143 h 200"/>
                  <a:gd name="T16" fmla="*/ 189 w 237"/>
                  <a:gd name="T17" fmla="*/ 164 h 200"/>
                  <a:gd name="T18" fmla="*/ 168 w 237"/>
                  <a:gd name="T19" fmla="*/ 180 h 200"/>
                  <a:gd name="T20" fmla="*/ 142 w 237"/>
                  <a:gd name="T21" fmla="*/ 193 h 200"/>
                  <a:gd name="T22" fmla="*/ 107 w 237"/>
                  <a:gd name="T23" fmla="*/ 198 h 200"/>
                  <a:gd name="T24" fmla="*/ 64 w 237"/>
                  <a:gd name="T25" fmla="*/ 200 h 200"/>
                  <a:gd name="T26" fmla="*/ 47 w 237"/>
                  <a:gd name="T27" fmla="*/ 198 h 200"/>
                  <a:gd name="T28" fmla="*/ 34 w 237"/>
                  <a:gd name="T29" fmla="*/ 195 h 200"/>
                  <a:gd name="T30" fmla="*/ 17 w 237"/>
                  <a:gd name="T31" fmla="*/ 187 h 200"/>
                  <a:gd name="T32" fmla="*/ 0 w 237"/>
                  <a:gd name="T33" fmla="*/ 180 h 200"/>
                  <a:gd name="T34" fmla="*/ 12 w 237"/>
                  <a:gd name="T35" fmla="*/ 130 h 200"/>
                  <a:gd name="T36" fmla="*/ 17 w 237"/>
                  <a:gd name="T37" fmla="*/ 81 h 200"/>
                  <a:gd name="T38" fmla="*/ 30 w 237"/>
                  <a:gd name="T39" fmla="*/ 34 h 200"/>
                  <a:gd name="T40" fmla="*/ 73 w 237"/>
                  <a:gd name="T41" fmla="*/ 0 h 200"/>
                  <a:gd name="T42" fmla="*/ 103 w 237"/>
                  <a:gd name="T43" fmla="*/ 5 h 200"/>
                  <a:gd name="T44" fmla="*/ 138 w 237"/>
                  <a:gd name="T45" fmla="*/ 5 h 200"/>
                  <a:gd name="T46" fmla="*/ 172 w 237"/>
                  <a:gd name="T47" fmla="*/ 8 h 200"/>
                  <a:gd name="T48" fmla="*/ 198 w 237"/>
                  <a:gd name="T4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7" h="200">
                    <a:moveTo>
                      <a:pt x="198" y="24"/>
                    </a:moveTo>
                    <a:lnTo>
                      <a:pt x="215" y="37"/>
                    </a:lnTo>
                    <a:lnTo>
                      <a:pt x="232" y="50"/>
                    </a:lnTo>
                    <a:lnTo>
                      <a:pt x="237" y="65"/>
                    </a:lnTo>
                    <a:lnTo>
                      <a:pt x="224" y="81"/>
                    </a:lnTo>
                    <a:lnTo>
                      <a:pt x="219" y="102"/>
                    </a:lnTo>
                    <a:lnTo>
                      <a:pt x="211" y="122"/>
                    </a:lnTo>
                    <a:lnTo>
                      <a:pt x="202" y="143"/>
                    </a:lnTo>
                    <a:lnTo>
                      <a:pt x="189" y="164"/>
                    </a:lnTo>
                    <a:lnTo>
                      <a:pt x="168" y="180"/>
                    </a:lnTo>
                    <a:lnTo>
                      <a:pt x="142" y="193"/>
                    </a:lnTo>
                    <a:lnTo>
                      <a:pt x="107" y="198"/>
                    </a:lnTo>
                    <a:lnTo>
                      <a:pt x="64" y="200"/>
                    </a:lnTo>
                    <a:lnTo>
                      <a:pt x="47" y="198"/>
                    </a:lnTo>
                    <a:lnTo>
                      <a:pt x="34" y="195"/>
                    </a:lnTo>
                    <a:lnTo>
                      <a:pt x="17" y="187"/>
                    </a:lnTo>
                    <a:lnTo>
                      <a:pt x="0" y="180"/>
                    </a:lnTo>
                    <a:lnTo>
                      <a:pt x="12" y="130"/>
                    </a:lnTo>
                    <a:lnTo>
                      <a:pt x="17" y="81"/>
                    </a:lnTo>
                    <a:lnTo>
                      <a:pt x="30" y="34"/>
                    </a:lnTo>
                    <a:lnTo>
                      <a:pt x="73" y="0"/>
                    </a:lnTo>
                    <a:lnTo>
                      <a:pt x="103" y="5"/>
                    </a:lnTo>
                    <a:lnTo>
                      <a:pt x="138" y="5"/>
                    </a:lnTo>
                    <a:lnTo>
                      <a:pt x="172" y="8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005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6868991" y="3154149"/>
                <a:ext cx="68370" cy="320318"/>
              </a:xfrm>
              <a:custGeom>
                <a:avLst/>
                <a:gdLst>
                  <a:gd name="T0" fmla="*/ 181 w 181"/>
                  <a:gd name="T1" fmla="*/ 213 h 520"/>
                  <a:gd name="T2" fmla="*/ 155 w 181"/>
                  <a:gd name="T3" fmla="*/ 288 h 520"/>
                  <a:gd name="T4" fmla="*/ 129 w 181"/>
                  <a:gd name="T5" fmla="*/ 366 h 520"/>
                  <a:gd name="T6" fmla="*/ 103 w 181"/>
                  <a:gd name="T7" fmla="*/ 444 h 520"/>
                  <a:gd name="T8" fmla="*/ 81 w 181"/>
                  <a:gd name="T9" fmla="*/ 520 h 520"/>
                  <a:gd name="T10" fmla="*/ 60 w 181"/>
                  <a:gd name="T11" fmla="*/ 403 h 520"/>
                  <a:gd name="T12" fmla="*/ 25 w 181"/>
                  <a:gd name="T13" fmla="*/ 291 h 520"/>
                  <a:gd name="T14" fmla="*/ 0 w 181"/>
                  <a:gd name="T15" fmla="*/ 182 h 520"/>
                  <a:gd name="T16" fmla="*/ 8 w 181"/>
                  <a:gd name="T17" fmla="*/ 65 h 520"/>
                  <a:gd name="T18" fmla="*/ 51 w 181"/>
                  <a:gd name="T19" fmla="*/ 0 h 520"/>
                  <a:gd name="T20" fmla="*/ 56 w 181"/>
                  <a:gd name="T21" fmla="*/ 31 h 520"/>
                  <a:gd name="T22" fmla="*/ 64 w 181"/>
                  <a:gd name="T23" fmla="*/ 59 h 520"/>
                  <a:gd name="T24" fmla="*/ 77 w 181"/>
                  <a:gd name="T25" fmla="*/ 85 h 520"/>
                  <a:gd name="T26" fmla="*/ 94 w 181"/>
                  <a:gd name="T27" fmla="*/ 111 h 520"/>
                  <a:gd name="T28" fmla="*/ 116 w 181"/>
                  <a:gd name="T29" fmla="*/ 137 h 520"/>
                  <a:gd name="T30" fmla="*/ 138 w 181"/>
                  <a:gd name="T31" fmla="*/ 163 h 520"/>
                  <a:gd name="T32" fmla="*/ 159 w 181"/>
                  <a:gd name="T33" fmla="*/ 187 h 520"/>
                  <a:gd name="T34" fmla="*/ 181 w 181"/>
                  <a:gd name="T35" fmla="*/ 21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1" h="520">
                    <a:moveTo>
                      <a:pt x="181" y="213"/>
                    </a:moveTo>
                    <a:lnTo>
                      <a:pt x="155" y="288"/>
                    </a:lnTo>
                    <a:lnTo>
                      <a:pt x="129" y="366"/>
                    </a:lnTo>
                    <a:lnTo>
                      <a:pt x="103" y="444"/>
                    </a:lnTo>
                    <a:lnTo>
                      <a:pt x="81" y="520"/>
                    </a:lnTo>
                    <a:lnTo>
                      <a:pt x="60" y="403"/>
                    </a:lnTo>
                    <a:lnTo>
                      <a:pt x="25" y="291"/>
                    </a:lnTo>
                    <a:lnTo>
                      <a:pt x="0" y="182"/>
                    </a:lnTo>
                    <a:lnTo>
                      <a:pt x="8" y="65"/>
                    </a:lnTo>
                    <a:lnTo>
                      <a:pt x="51" y="0"/>
                    </a:lnTo>
                    <a:lnTo>
                      <a:pt x="56" y="31"/>
                    </a:lnTo>
                    <a:lnTo>
                      <a:pt x="64" y="59"/>
                    </a:lnTo>
                    <a:lnTo>
                      <a:pt x="77" y="85"/>
                    </a:lnTo>
                    <a:lnTo>
                      <a:pt x="94" y="111"/>
                    </a:lnTo>
                    <a:lnTo>
                      <a:pt x="116" y="137"/>
                    </a:lnTo>
                    <a:lnTo>
                      <a:pt x="138" y="163"/>
                    </a:lnTo>
                    <a:lnTo>
                      <a:pt x="159" y="187"/>
                    </a:lnTo>
                    <a:lnTo>
                      <a:pt x="181" y="2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6754914" y="3211437"/>
                <a:ext cx="32485" cy="165087"/>
              </a:xfrm>
              <a:custGeom>
                <a:avLst/>
                <a:gdLst>
                  <a:gd name="T0" fmla="*/ 64 w 86"/>
                  <a:gd name="T1" fmla="*/ 164 h 268"/>
                  <a:gd name="T2" fmla="*/ 56 w 86"/>
                  <a:gd name="T3" fmla="*/ 190 h 268"/>
                  <a:gd name="T4" fmla="*/ 51 w 86"/>
                  <a:gd name="T5" fmla="*/ 216 h 268"/>
                  <a:gd name="T6" fmla="*/ 47 w 86"/>
                  <a:gd name="T7" fmla="*/ 242 h 268"/>
                  <a:gd name="T8" fmla="*/ 43 w 86"/>
                  <a:gd name="T9" fmla="*/ 268 h 268"/>
                  <a:gd name="T10" fmla="*/ 30 w 86"/>
                  <a:gd name="T11" fmla="*/ 221 h 268"/>
                  <a:gd name="T12" fmla="*/ 25 w 86"/>
                  <a:gd name="T13" fmla="*/ 172 h 268"/>
                  <a:gd name="T14" fmla="*/ 17 w 86"/>
                  <a:gd name="T15" fmla="*/ 122 h 268"/>
                  <a:gd name="T16" fmla="*/ 0 w 86"/>
                  <a:gd name="T17" fmla="*/ 73 h 268"/>
                  <a:gd name="T18" fmla="*/ 21 w 86"/>
                  <a:gd name="T19" fmla="*/ 60 h 268"/>
                  <a:gd name="T20" fmla="*/ 43 w 86"/>
                  <a:gd name="T21" fmla="*/ 42 h 268"/>
                  <a:gd name="T22" fmla="*/ 60 w 86"/>
                  <a:gd name="T23" fmla="*/ 21 h 268"/>
                  <a:gd name="T24" fmla="*/ 73 w 86"/>
                  <a:gd name="T25" fmla="*/ 0 h 268"/>
                  <a:gd name="T26" fmla="*/ 86 w 86"/>
                  <a:gd name="T27" fmla="*/ 39 h 268"/>
                  <a:gd name="T28" fmla="*/ 82 w 86"/>
                  <a:gd name="T29" fmla="*/ 81 h 268"/>
                  <a:gd name="T30" fmla="*/ 69 w 86"/>
                  <a:gd name="T31" fmla="*/ 122 h 268"/>
                  <a:gd name="T32" fmla="*/ 64 w 86"/>
                  <a:gd name="T33" fmla="*/ 1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68">
                    <a:moveTo>
                      <a:pt x="64" y="164"/>
                    </a:moveTo>
                    <a:lnTo>
                      <a:pt x="56" y="190"/>
                    </a:lnTo>
                    <a:lnTo>
                      <a:pt x="51" y="216"/>
                    </a:lnTo>
                    <a:lnTo>
                      <a:pt x="47" y="242"/>
                    </a:lnTo>
                    <a:lnTo>
                      <a:pt x="43" y="268"/>
                    </a:lnTo>
                    <a:lnTo>
                      <a:pt x="30" y="221"/>
                    </a:lnTo>
                    <a:lnTo>
                      <a:pt x="25" y="172"/>
                    </a:lnTo>
                    <a:lnTo>
                      <a:pt x="17" y="122"/>
                    </a:lnTo>
                    <a:lnTo>
                      <a:pt x="0" y="73"/>
                    </a:lnTo>
                    <a:lnTo>
                      <a:pt x="21" y="60"/>
                    </a:lnTo>
                    <a:lnTo>
                      <a:pt x="43" y="42"/>
                    </a:lnTo>
                    <a:lnTo>
                      <a:pt x="60" y="21"/>
                    </a:lnTo>
                    <a:lnTo>
                      <a:pt x="73" y="0"/>
                    </a:lnTo>
                    <a:lnTo>
                      <a:pt x="86" y="39"/>
                    </a:lnTo>
                    <a:lnTo>
                      <a:pt x="82" y="81"/>
                    </a:lnTo>
                    <a:lnTo>
                      <a:pt x="69" y="122"/>
                    </a:lnTo>
                    <a:lnTo>
                      <a:pt x="6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6"/>
              <p:cNvSpPr>
                <a:spLocks/>
              </p:cNvSpPr>
              <p:nvPr/>
            </p:nvSpPr>
            <p:spPr bwMode="auto">
              <a:xfrm>
                <a:off x="6601553" y="2512896"/>
                <a:ext cx="29464" cy="25872"/>
              </a:xfrm>
              <a:custGeom>
                <a:avLst/>
                <a:gdLst>
                  <a:gd name="T0" fmla="*/ 0 w 78"/>
                  <a:gd name="T1" fmla="*/ 18 h 42"/>
                  <a:gd name="T2" fmla="*/ 13 w 78"/>
                  <a:gd name="T3" fmla="*/ 11 h 42"/>
                  <a:gd name="T4" fmla="*/ 39 w 78"/>
                  <a:gd name="T5" fmla="*/ 5 h 42"/>
                  <a:gd name="T6" fmla="*/ 61 w 78"/>
                  <a:gd name="T7" fmla="*/ 0 h 42"/>
                  <a:gd name="T8" fmla="*/ 69 w 78"/>
                  <a:gd name="T9" fmla="*/ 0 h 42"/>
                  <a:gd name="T10" fmla="*/ 61 w 78"/>
                  <a:gd name="T11" fmla="*/ 11 h 42"/>
                  <a:gd name="T12" fmla="*/ 56 w 78"/>
                  <a:gd name="T13" fmla="*/ 18 h 42"/>
                  <a:gd name="T14" fmla="*/ 56 w 78"/>
                  <a:gd name="T15" fmla="*/ 29 h 42"/>
                  <a:gd name="T16" fmla="*/ 78 w 78"/>
                  <a:gd name="T17" fmla="*/ 39 h 42"/>
                  <a:gd name="T18" fmla="*/ 65 w 78"/>
                  <a:gd name="T19" fmla="*/ 42 h 42"/>
                  <a:gd name="T20" fmla="*/ 35 w 78"/>
                  <a:gd name="T21" fmla="*/ 37 h 42"/>
                  <a:gd name="T22" fmla="*/ 4 w 78"/>
                  <a:gd name="T23" fmla="*/ 29 h 42"/>
                  <a:gd name="T24" fmla="*/ 0 w 78"/>
                  <a:gd name="T2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2">
                    <a:moveTo>
                      <a:pt x="0" y="18"/>
                    </a:moveTo>
                    <a:lnTo>
                      <a:pt x="13" y="11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61" y="11"/>
                    </a:lnTo>
                    <a:lnTo>
                      <a:pt x="56" y="18"/>
                    </a:lnTo>
                    <a:lnTo>
                      <a:pt x="56" y="29"/>
                    </a:lnTo>
                    <a:lnTo>
                      <a:pt x="78" y="39"/>
                    </a:lnTo>
                    <a:lnTo>
                      <a:pt x="65" y="42"/>
                    </a:lnTo>
                    <a:lnTo>
                      <a:pt x="35" y="37"/>
                    </a:lnTo>
                    <a:lnTo>
                      <a:pt x="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7"/>
              <p:cNvSpPr>
                <a:spLocks/>
              </p:cNvSpPr>
              <p:nvPr/>
            </p:nvSpPr>
            <p:spPr bwMode="auto">
              <a:xfrm>
                <a:off x="6678233" y="2517824"/>
                <a:ext cx="19642" cy="17864"/>
              </a:xfrm>
              <a:custGeom>
                <a:avLst/>
                <a:gdLst>
                  <a:gd name="T0" fmla="*/ 0 w 52"/>
                  <a:gd name="T1" fmla="*/ 0 h 29"/>
                  <a:gd name="T2" fmla="*/ 4 w 52"/>
                  <a:gd name="T3" fmla="*/ 3 h 29"/>
                  <a:gd name="T4" fmla="*/ 9 w 52"/>
                  <a:gd name="T5" fmla="*/ 10 h 29"/>
                  <a:gd name="T6" fmla="*/ 9 w 52"/>
                  <a:gd name="T7" fmla="*/ 21 h 29"/>
                  <a:gd name="T8" fmla="*/ 4 w 52"/>
                  <a:gd name="T9" fmla="*/ 29 h 29"/>
                  <a:gd name="T10" fmla="*/ 9 w 52"/>
                  <a:gd name="T11" fmla="*/ 29 h 29"/>
                  <a:gd name="T12" fmla="*/ 26 w 52"/>
                  <a:gd name="T13" fmla="*/ 23 h 29"/>
                  <a:gd name="T14" fmla="*/ 43 w 52"/>
                  <a:gd name="T15" fmla="*/ 16 h 29"/>
                  <a:gd name="T16" fmla="*/ 52 w 52"/>
                  <a:gd name="T17" fmla="*/ 10 h 29"/>
                  <a:gd name="T18" fmla="*/ 43 w 52"/>
                  <a:gd name="T19" fmla="*/ 8 h 29"/>
                  <a:gd name="T20" fmla="*/ 26 w 52"/>
                  <a:gd name="T21" fmla="*/ 5 h 29"/>
                  <a:gd name="T22" fmla="*/ 9 w 52"/>
                  <a:gd name="T23" fmla="*/ 0 h 29"/>
                  <a:gd name="T24" fmla="*/ 0 w 5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9">
                    <a:moveTo>
                      <a:pt x="0" y="0"/>
                    </a:moveTo>
                    <a:lnTo>
                      <a:pt x="4" y="3"/>
                    </a:lnTo>
                    <a:lnTo>
                      <a:pt x="9" y="10"/>
                    </a:lnTo>
                    <a:lnTo>
                      <a:pt x="9" y="21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26" y="23"/>
                    </a:lnTo>
                    <a:lnTo>
                      <a:pt x="43" y="16"/>
                    </a:lnTo>
                    <a:lnTo>
                      <a:pt x="52" y="10"/>
                    </a:lnTo>
                    <a:lnTo>
                      <a:pt x="43" y="8"/>
                    </a:lnTo>
                    <a:lnTo>
                      <a:pt x="26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8"/>
              <p:cNvSpPr>
                <a:spLocks/>
              </p:cNvSpPr>
              <p:nvPr/>
            </p:nvSpPr>
            <p:spPr bwMode="auto">
              <a:xfrm>
                <a:off x="6824795" y="2496880"/>
                <a:ext cx="42307" cy="27104"/>
              </a:xfrm>
              <a:custGeom>
                <a:avLst/>
                <a:gdLst>
                  <a:gd name="T0" fmla="*/ 0 w 112"/>
                  <a:gd name="T1" fmla="*/ 34 h 44"/>
                  <a:gd name="T2" fmla="*/ 9 w 112"/>
                  <a:gd name="T3" fmla="*/ 24 h 44"/>
                  <a:gd name="T4" fmla="*/ 35 w 112"/>
                  <a:gd name="T5" fmla="*/ 13 h 44"/>
                  <a:gd name="T6" fmla="*/ 65 w 112"/>
                  <a:gd name="T7" fmla="*/ 3 h 44"/>
                  <a:gd name="T8" fmla="*/ 78 w 112"/>
                  <a:gd name="T9" fmla="*/ 0 h 44"/>
                  <a:gd name="T10" fmla="*/ 112 w 112"/>
                  <a:gd name="T11" fmla="*/ 44 h 44"/>
                  <a:gd name="T12" fmla="*/ 95 w 112"/>
                  <a:gd name="T13" fmla="*/ 44 h 44"/>
                  <a:gd name="T14" fmla="*/ 60 w 112"/>
                  <a:gd name="T15" fmla="*/ 44 h 44"/>
                  <a:gd name="T16" fmla="*/ 22 w 112"/>
                  <a:gd name="T17" fmla="*/ 42 h 44"/>
                  <a:gd name="T18" fmla="*/ 0 w 112"/>
                  <a:gd name="T1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44">
                    <a:moveTo>
                      <a:pt x="0" y="34"/>
                    </a:moveTo>
                    <a:lnTo>
                      <a:pt x="9" y="24"/>
                    </a:lnTo>
                    <a:lnTo>
                      <a:pt x="35" y="13"/>
                    </a:lnTo>
                    <a:lnTo>
                      <a:pt x="65" y="3"/>
                    </a:lnTo>
                    <a:lnTo>
                      <a:pt x="78" y="0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60" y="44"/>
                    </a:lnTo>
                    <a:lnTo>
                      <a:pt x="22" y="4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9"/>
              <p:cNvSpPr>
                <a:spLocks/>
              </p:cNvSpPr>
              <p:nvPr/>
            </p:nvSpPr>
            <p:spPr bwMode="auto">
              <a:xfrm>
                <a:off x="6782489" y="2479632"/>
                <a:ext cx="152984" cy="81312"/>
              </a:xfrm>
              <a:custGeom>
                <a:avLst/>
                <a:gdLst>
                  <a:gd name="T0" fmla="*/ 39 w 405"/>
                  <a:gd name="T1" fmla="*/ 7 h 132"/>
                  <a:gd name="T2" fmla="*/ 47 w 405"/>
                  <a:gd name="T3" fmla="*/ 23 h 132"/>
                  <a:gd name="T4" fmla="*/ 43 w 405"/>
                  <a:gd name="T5" fmla="*/ 36 h 132"/>
                  <a:gd name="T6" fmla="*/ 34 w 405"/>
                  <a:gd name="T7" fmla="*/ 52 h 132"/>
                  <a:gd name="T8" fmla="*/ 43 w 405"/>
                  <a:gd name="T9" fmla="*/ 65 h 132"/>
                  <a:gd name="T10" fmla="*/ 69 w 405"/>
                  <a:gd name="T11" fmla="*/ 52 h 132"/>
                  <a:gd name="T12" fmla="*/ 99 w 405"/>
                  <a:gd name="T13" fmla="*/ 36 h 132"/>
                  <a:gd name="T14" fmla="*/ 129 w 405"/>
                  <a:gd name="T15" fmla="*/ 23 h 132"/>
                  <a:gd name="T16" fmla="*/ 164 w 405"/>
                  <a:gd name="T17" fmla="*/ 13 h 132"/>
                  <a:gd name="T18" fmla="*/ 198 w 405"/>
                  <a:gd name="T19" fmla="*/ 5 h 132"/>
                  <a:gd name="T20" fmla="*/ 233 w 405"/>
                  <a:gd name="T21" fmla="*/ 0 h 132"/>
                  <a:gd name="T22" fmla="*/ 272 w 405"/>
                  <a:gd name="T23" fmla="*/ 0 h 132"/>
                  <a:gd name="T24" fmla="*/ 315 w 405"/>
                  <a:gd name="T25" fmla="*/ 5 h 132"/>
                  <a:gd name="T26" fmla="*/ 341 w 405"/>
                  <a:gd name="T27" fmla="*/ 15 h 132"/>
                  <a:gd name="T28" fmla="*/ 367 w 405"/>
                  <a:gd name="T29" fmla="*/ 20 h 132"/>
                  <a:gd name="T30" fmla="*/ 392 w 405"/>
                  <a:gd name="T31" fmla="*/ 28 h 132"/>
                  <a:gd name="T32" fmla="*/ 405 w 405"/>
                  <a:gd name="T33" fmla="*/ 44 h 132"/>
                  <a:gd name="T34" fmla="*/ 384 w 405"/>
                  <a:gd name="T35" fmla="*/ 57 h 132"/>
                  <a:gd name="T36" fmla="*/ 358 w 405"/>
                  <a:gd name="T37" fmla="*/ 67 h 132"/>
                  <a:gd name="T38" fmla="*/ 332 w 405"/>
                  <a:gd name="T39" fmla="*/ 75 h 132"/>
                  <a:gd name="T40" fmla="*/ 302 w 405"/>
                  <a:gd name="T41" fmla="*/ 80 h 132"/>
                  <a:gd name="T42" fmla="*/ 267 w 405"/>
                  <a:gd name="T43" fmla="*/ 85 h 132"/>
                  <a:gd name="T44" fmla="*/ 233 w 405"/>
                  <a:gd name="T45" fmla="*/ 88 h 132"/>
                  <a:gd name="T46" fmla="*/ 198 w 405"/>
                  <a:gd name="T47" fmla="*/ 85 h 132"/>
                  <a:gd name="T48" fmla="*/ 160 w 405"/>
                  <a:gd name="T49" fmla="*/ 83 h 132"/>
                  <a:gd name="T50" fmla="*/ 160 w 405"/>
                  <a:gd name="T51" fmla="*/ 72 h 132"/>
                  <a:gd name="T52" fmla="*/ 207 w 405"/>
                  <a:gd name="T53" fmla="*/ 70 h 132"/>
                  <a:gd name="T54" fmla="*/ 194 w 405"/>
                  <a:gd name="T55" fmla="*/ 65 h 132"/>
                  <a:gd name="T56" fmla="*/ 185 w 405"/>
                  <a:gd name="T57" fmla="*/ 54 h 132"/>
                  <a:gd name="T58" fmla="*/ 181 w 405"/>
                  <a:gd name="T59" fmla="*/ 41 h 132"/>
                  <a:gd name="T60" fmla="*/ 185 w 405"/>
                  <a:gd name="T61" fmla="*/ 33 h 132"/>
                  <a:gd name="T62" fmla="*/ 164 w 405"/>
                  <a:gd name="T63" fmla="*/ 36 h 132"/>
                  <a:gd name="T64" fmla="*/ 142 w 405"/>
                  <a:gd name="T65" fmla="*/ 41 h 132"/>
                  <a:gd name="T66" fmla="*/ 129 w 405"/>
                  <a:gd name="T67" fmla="*/ 49 h 132"/>
                  <a:gd name="T68" fmla="*/ 121 w 405"/>
                  <a:gd name="T69" fmla="*/ 57 h 132"/>
                  <a:gd name="T70" fmla="*/ 125 w 405"/>
                  <a:gd name="T71" fmla="*/ 67 h 132"/>
                  <a:gd name="T72" fmla="*/ 134 w 405"/>
                  <a:gd name="T73" fmla="*/ 78 h 132"/>
                  <a:gd name="T74" fmla="*/ 129 w 405"/>
                  <a:gd name="T75" fmla="*/ 83 h 132"/>
                  <a:gd name="T76" fmla="*/ 91 w 405"/>
                  <a:gd name="T77" fmla="*/ 83 h 132"/>
                  <a:gd name="T78" fmla="*/ 95 w 405"/>
                  <a:gd name="T79" fmla="*/ 98 h 132"/>
                  <a:gd name="T80" fmla="*/ 112 w 405"/>
                  <a:gd name="T81" fmla="*/ 109 h 132"/>
                  <a:gd name="T82" fmla="*/ 129 w 405"/>
                  <a:gd name="T83" fmla="*/ 119 h 132"/>
                  <a:gd name="T84" fmla="*/ 134 w 405"/>
                  <a:gd name="T85" fmla="*/ 132 h 132"/>
                  <a:gd name="T86" fmla="*/ 103 w 405"/>
                  <a:gd name="T87" fmla="*/ 130 h 132"/>
                  <a:gd name="T88" fmla="*/ 78 w 405"/>
                  <a:gd name="T89" fmla="*/ 119 h 132"/>
                  <a:gd name="T90" fmla="*/ 56 w 405"/>
                  <a:gd name="T91" fmla="*/ 106 h 132"/>
                  <a:gd name="T92" fmla="*/ 39 w 405"/>
                  <a:gd name="T93" fmla="*/ 93 h 132"/>
                  <a:gd name="T94" fmla="*/ 34 w 405"/>
                  <a:gd name="T95" fmla="*/ 101 h 132"/>
                  <a:gd name="T96" fmla="*/ 22 w 405"/>
                  <a:gd name="T97" fmla="*/ 106 h 132"/>
                  <a:gd name="T98" fmla="*/ 13 w 405"/>
                  <a:gd name="T99" fmla="*/ 109 h 132"/>
                  <a:gd name="T100" fmla="*/ 0 w 405"/>
                  <a:gd name="T101" fmla="*/ 104 h 132"/>
                  <a:gd name="T102" fmla="*/ 0 w 405"/>
                  <a:gd name="T103" fmla="*/ 78 h 132"/>
                  <a:gd name="T104" fmla="*/ 4 w 405"/>
                  <a:gd name="T105" fmla="*/ 54 h 132"/>
                  <a:gd name="T106" fmla="*/ 13 w 405"/>
                  <a:gd name="T107" fmla="*/ 31 h 132"/>
                  <a:gd name="T108" fmla="*/ 17 w 405"/>
                  <a:gd name="T109" fmla="*/ 7 h 132"/>
                  <a:gd name="T110" fmla="*/ 39 w 405"/>
                  <a:gd name="T111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5" h="132">
                    <a:moveTo>
                      <a:pt x="39" y="7"/>
                    </a:moveTo>
                    <a:lnTo>
                      <a:pt x="47" y="23"/>
                    </a:lnTo>
                    <a:lnTo>
                      <a:pt x="43" y="36"/>
                    </a:lnTo>
                    <a:lnTo>
                      <a:pt x="34" y="52"/>
                    </a:lnTo>
                    <a:lnTo>
                      <a:pt x="43" y="65"/>
                    </a:lnTo>
                    <a:lnTo>
                      <a:pt x="69" y="52"/>
                    </a:lnTo>
                    <a:lnTo>
                      <a:pt x="99" y="36"/>
                    </a:lnTo>
                    <a:lnTo>
                      <a:pt x="129" y="23"/>
                    </a:lnTo>
                    <a:lnTo>
                      <a:pt x="164" y="13"/>
                    </a:lnTo>
                    <a:lnTo>
                      <a:pt x="198" y="5"/>
                    </a:lnTo>
                    <a:lnTo>
                      <a:pt x="233" y="0"/>
                    </a:lnTo>
                    <a:lnTo>
                      <a:pt x="272" y="0"/>
                    </a:lnTo>
                    <a:lnTo>
                      <a:pt x="315" y="5"/>
                    </a:lnTo>
                    <a:lnTo>
                      <a:pt x="341" y="15"/>
                    </a:lnTo>
                    <a:lnTo>
                      <a:pt x="367" y="20"/>
                    </a:lnTo>
                    <a:lnTo>
                      <a:pt x="392" y="28"/>
                    </a:lnTo>
                    <a:lnTo>
                      <a:pt x="405" y="44"/>
                    </a:lnTo>
                    <a:lnTo>
                      <a:pt x="384" y="57"/>
                    </a:lnTo>
                    <a:lnTo>
                      <a:pt x="358" y="67"/>
                    </a:lnTo>
                    <a:lnTo>
                      <a:pt x="332" y="75"/>
                    </a:lnTo>
                    <a:lnTo>
                      <a:pt x="302" y="80"/>
                    </a:lnTo>
                    <a:lnTo>
                      <a:pt x="267" y="85"/>
                    </a:lnTo>
                    <a:lnTo>
                      <a:pt x="233" y="88"/>
                    </a:lnTo>
                    <a:lnTo>
                      <a:pt x="198" y="85"/>
                    </a:lnTo>
                    <a:lnTo>
                      <a:pt x="160" y="83"/>
                    </a:lnTo>
                    <a:lnTo>
                      <a:pt x="160" y="72"/>
                    </a:lnTo>
                    <a:lnTo>
                      <a:pt x="207" y="70"/>
                    </a:lnTo>
                    <a:lnTo>
                      <a:pt x="194" y="65"/>
                    </a:lnTo>
                    <a:lnTo>
                      <a:pt x="185" y="54"/>
                    </a:lnTo>
                    <a:lnTo>
                      <a:pt x="181" y="41"/>
                    </a:lnTo>
                    <a:lnTo>
                      <a:pt x="185" y="33"/>
                    </a:lnTo>
                    <a:lnTo>
                      <a:pt x="164" y="36"/>
                    </a:lnTo>
                    <a:lnTo>
                      <a:pt x="142" y="41"/>
                    </a:lnTo>
                    <a:lnTo>
                      <a:pt x="129" y="49"/>
                    </a:lnTo>
                    <a:lnTo>
                      <a:pt x="121" y="57"/>
                    </a:lnTo>
                    <a:lnTo>
                      <a:pt x="125" y="67"/>
                    </a:lnTo>
                    <a:lnTo>
                      <a:pt x="134" y="78"/>
                    </a:lnTo>
                    <a:lnTo>
                      <a:pt x="129" y="83"/>
                    </a:lnTo>
                    <a:lnTo>
                      <a:pt x="91" y="83"/>
                    </a:lnTo>
                    <a:lnTo>
                      <a:pt x="95" y="98"/>
                    </a:lnTo>
                    <a:lnTo>
                      <a:pt x="112" y="109"/>
                    </a:lnTo>
                    <a:lnTo>
                      <a:pt x="129" y="119"/>
                    </a:lnTo>
                    <a:lnTo>
                      <a:pt x="134" y="132"/>
                    </a:lnTo>
                    <a:lnTo>
                      <a:pt x="103" y="130"/>
                    </a:lnTo>
                    <a:lnTo>
                      <a:pt x="78" y="119"/>
                    </a:lnTo>
                    <a:lnTo>
                      <a:pt x="56" y="106"/>
                    </a:lnTo>
                    <a:lnTo>
                      <a:pt x="39" y="93"/>
                    </a:lnTo>
                    <a:lnTo>
                      <a:pt x="34" y="101"/>
                    </a:lnTo>
                    <a:lnTo>
                      <a:pt x="22" y="106"/>
                    </a:lnTo>
                    <a:lnTo>
                      <a:pt x="13" y="109"/>
                    </a:lnTo>
                    <a:lnTo>
                      <a:pt x="0" y="104"/>
                    </a:lnTo>
                    <a:lnTo>
                      <a:pt x="0" y="78"/>
                    </a:lnTo>
                    <a:lnTo>
                      <a:pt x="4" y="54"/>
                    </a:lnTo>
                    <a:lnTo>
                      <a:pt x="13" y="31"/>
                    </a:lnTo>
                    <a:lnTo>
                      <a:pt x="17" y="7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0"/>
              <p:cNvSpPr>
                <a:spLocks/>
              </p:cNvSpPr>
              <p:nvPr/>
            </p:nvSpPr>
            <p:spPr bwMode="auto">
              <a:xfrm>
                <a:off x="6860680" y="2496880"/>
                <a:ext cx="27575" cy="22792"/>
              </a:xfrm>
              <a:custGeom>
                <a:avLst/>
                <a:gdLst>
                  <a:gd name="T0" fmla="*/ 17 w 73"/>
                  <a:gd name="T1" fmla="*/ 0 h 37"/>
                  <a:gd name="T2" fmla="*/ 17 w 73"/>
                  <a:gd name="T3" fmla="*/ 11 h 37"/>
                  <a:gd name="T4" fmla="*/ 17 w 73"/>
                  <a:gd name="T5" fmla="*/ 18 h 37"/>
                  <a:gd name="T6" fmla="*/ 26 w 73"/>
                  <a:gd name="T7" fmla="*/ 26 h 37"/>
                  <a:gd name="T8" fmla="*/ 43 w 73"/>
                  <a:gd name="T9" fmla="*/ 29 h 37"/>
                  <a:gd name="T10" fmla="*/ 52 w 73"/>
                  <a:gd name="T11" fmla="*/ 24 h 37"/>
                  <a:gd name="T12" fmla="*/ 60 w 73"/>
                  <a:gd name="T13" fmla="*/ 18 h 37"/>
                  <a:gd name="T14" fmla="*/ 60 w 73"/>
                  <a:gd name="T15" fmla="*/ 13 h 37"/>
                  <a:gd name="T16" fmla="*/ 60 w 73"/>
                  <a:gd name="T17" fmla="*/ 5 h 37"/>
                  <a:gd name="T18" fmla="*/ 69 w 73"/>
                  <a:gd name="T19" fmla="*/ 13 h 37"/>
                  <a:gd name="T20" fmla="*/ 73 w 73"/>
                  <a:gd name="T21" fmla="*/ 21 h 37"/>
                  <a:gd name="T22" fmla="*/ 60 w 73"/>
                  <a:gd name="T23" fmla="*/ 29 h 37"/>
                  <a:gd name="T24" fmla="*/ 34 w 73"/>
                  <a:gd name="T25" fmla="*/ 37 h 37"/>
                  <a:gd name="T26" fmla="*/ 22 w 73"/>
                  <a:gd name="T27" fmla="*/ 37 h 37"/>
                  <a:gd name="T28" fmla="*/ 13 w 73"/>
                  <a:gd name="T29" fmla="*/ 31 h 37"/>
                  <a:gd name="T30" fmla="*/ 4 w 73"/>
                  <a:gd name="T31" fmla="*/ 26 h 37"/>
                  <a:gd name="T32" fmla="*/ 0 w 73"/>
                  <a:gd name="T33" fmla="*/ 18 h 37"/>
                  <a:gd name="T34" fmla="*/ 0 w 73"/>
                  <a:gd name="T35" fmla="*/ 3 h 37"/>
                  <a:gd name="T36" fmla="*/ 17 w 73"/>
                  <a:gd name="T3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37">
                    <a:moveTo>
                      <a:pt x="17" y="0"/>
                    </a:moveTo>
                    <a:lnTo>
                      <a:pt x="17" y="11"/>
                    </a:lnTo>
                    <a:lnTo>
                      <a:pt x="17" y="18"/>
                    </a:lnTo>
                    <a:lnTo>
                      <a:pt x="26" y="26"/>
                    </a:lnTo>
                    <a:lnTo>
                      <a:pt x="43" y="29"/>
                    </a:lnTo>
                    <a:lnTo>
                      <a:pt x="52" y="24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60" y="5"/>
                    </a:lnTo>
                    <a:lnTo>
                      <a:pt x="69" y="13"/>
                    </a:lnTo>
                    <a:lnTo>
                      <a:pt x="73" y="21"/>
                    </a:lnTo>
                    <a:lnTo>
                      <a:pt x="60" y="29"/>
                    </a:lnTo>
                    <a:lnTo>
                      <a:pt x="34" y="37"/>
                    </a:lnTo>
                    <a:lnTo>
                      <a:pt x="22" y="37"/>
                    </a:lnTo>
                    <a:lnTo>
                      <a:pt x="13" y="31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1"/>
              <p:cNvSpPr>
                <a:spLocks/>
              </p:cNvSpPr>
              <p:nvPr/>
            </p:nvSpPr>
            <p:spPr bwMode="auto">
              <a:xfrm>
                <a:off x="6893166" y="2491952"/>
                <a:ext cx="24553" cy="24024"/>
              </a:xfrm>
              <a:custGeom>
                <a:avLst/>
                <a:gdLst>
                  <a:gd name="T0" fmla="*/ 65 w 65"/>
                  <a:gd name="T1" fmla="*/ 26 h 39"/>
                  <a:gd name="T2" fmla="*/ 48 w 65"/>
                  <a:gd name="T3" fmla="*/ 32 h 39"/>
                  <a:gd name="T4" fmla="*/ 26 w 65"/>
                  <a:gd name="T5" fmla="*/ 37 h 39"/>
                  <a:gd name="T6" fmla="*/ 9 w 65"/>
                  <a:gd name="T7" fmla="*/ 39 h 39"/>
                  <a:gd name="T8" fmla="*/ 5 w 65"/>
                  <a:gd name="T9" fmla="*/ 37 h 39"/>
                  <a:gd name="T10" fmla="*/ 13 w 65"/>
                  <a:gd name="T11" fmla="*/ 24 h 39"/>
                  <a:gd name="T12" fmla="*/ 13 w 65"/>
                  <a:gd name="T13" fmla="*/ 13 h 39"/>
                  <a:gd name="T14" fmla="*/ 5 w 65"/>
                  <a:gd name="T15" fmla="*/ 3 h 39"/>
                  <a:gd name="T16" fmla="*/ 0 w 65"/>
                  <a:gd name="T17" fmla="*/ 0 h 39"/>
                  <a:gd name="T18" fmla="*/ 30 w 65"/>
                  <a:gd name="T19" fmla="*/ 6 h 39"/>
                  <a:gd name="T20" fmla="*/ 52 w 65"/>
                  <a:gd name="T21" fmla="*/ 11 h 39"/>
                  <a:gd name="T22" fmla="*/ 65 w 65"/>
                  <a:gd name="T23" fmla="*/ 16 h 39"/>
                  <a:gd name="T24" fmla="*/ 65 w 65"/>
                  <a:gd name="T25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39">
                    <a:moveTo>
                      <a:pt x="65" y="26"/>
                    </a:moveTo>
                    <a:lnTo>
                      <a:pt x="48" y="32"/>
                    </a:lnTo>
                    <a:lnTo>
                      <a:pt x="26" y="37"/>
                    </a:lnTo>
                    <a:lnTo>
                      <a:pt x="9" y="39"/>
                    </a:lnTo>
                    <a:lnTo>
                      <a:pt x="5" y="37"/>
                    </a:lnTo>
                    <a:lnTo>
                      <a:pt x="13" y="24"/>
                    </a:lnTo>
                    <a:lnTo>
                      <a:pt x="13" y="1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2" y="11"/>
                    </a:lnTo>
                    <a:lnTo>
                      <a:pt x="65" y="16"/>
                    </a:lnTo>
                    <a:lnTo>
                      <a:pt x="6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5938" name="Group 2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935939" name="Freeform 3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0" name="Freeform 4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1" name="Freeform 5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2" name="Freeform 6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3" name="Freeform 7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4" name="Freeform 8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5" name="Freeform 9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6" name="Freeform 10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7" name="Freeform 11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8" name="Freeform 12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9" name="Freeform 13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0" name="Freeform 14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1" name="Freeform 15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2" name="Freeform 16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3" name="Freeform 17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4" name="Freeform 18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5" name="Line 19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6" name="Freeform 20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7" name="Freeform 21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8" name="Freeform 22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9" name="Freeform 23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0" name="Freeform 24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1" name="Freeform 25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2" name="Freeform 26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3" name="Group 27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935964" name="Freeform 28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5" name="Freeform 29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6" name="Freeform 30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7" name="Freeform 31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8" name="Group 32"/>
          <p:cNvGrpSpPr>
            <a:grpSpLocks/>
          </p:cNvGrpSpPr>
          <p:nvPr/>
        </p:nvGrpSpPr>
        <p:grpSpPr bwMode="auto">
          <a:xfrm>
            <a:off x="3635375" y="1704975"/>
            <a:ext cx="2068513" cy="3595688"/>
            <a:chOff x="2290" y="1074"/>
            <a:chExt cx="1303" cy="2265"/>
          </a:xfrm>
        </p:grpSpPr>
        <p:sp>
          <p:nvSpPr>
            <p:cNvPr id="935969" name="Oval 33"/>
            <p:cNvSpPr>
              <a:spLocks noChangeAspect="1" noChangeArrowheads="1"/>
            </p:cNvSpPr>
            <p:nvPr/>
          </p:nvSpPr>
          <p:spPr bwMode="auto">
            <a:xfrm>
              <a:off x="3295" y="1074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70" name="Group 34"/>
            <p:cNvGrpSpPr>
              <a:grpSpLocks/>
            </p:cNvGrpSpPr>
            <p:nvPr/>
          </p:nvGrpSpPr>
          <p:grpSpPr bwMode="auto">
            <a:xfrm>
              <a:off x="2526" y="2432"/>
              <a:ext cx="435" cy="630"/>
              <a:chOff x="460" y="1141"/>
              <a:chExt cx="724" cy="630"/>
            </a:xfrm>
          </p:grpSpPr>
          <p:sp>
            <p:nvSpPr>
              <p:cNvPr id="935971" name="Freeform 35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2" name="Freeform 36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3" name="Freeform 37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4" name="Freeform 38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5" name="Line 39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6" name="Line 40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7" name="Line 41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8" name="Line 42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9" name="Line 43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0" name="Freeform 44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1" name="Line 45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2" name="Line 46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3" name="Line 47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4" name="Line 48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5" name="Line 49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6" name="Freeform 50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5987" name="Line 51"/>
            <p:cNvSpPr>
              <a:spLocks noChangeShapeType="1"/>
            </p:cNvSpPr>
            <p:nvPr/>
          </p:nvSpPr>
          <p:spPr bwMode="auto">
            <a:xfrm flipV="1">
              <a:off x="2290" y="1074"/>
              <a:ext cx="1121" cy="10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88" name="Line 52"/>
            <p:cNvSpPr>
              <a:spLocks noChangeShapeType="1"/>
            </p:cNvSpPr>
            <p:nvPr/>
          </p:nvSpPr>
          <p:spPr bwMode="auto">
            <a:xfrm flipV="1">
              <a:off x="3152" y="1532"/>
              <a:ext cx="420" cy="18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89" name="Group 53"/>
          <p:cNvGrpSpPr>
            <a:grpSpLocks/>
          </p:cNvGrpSpPr>
          <p:nvPr/>
        </p:nvGrpSpPr>
        <p:grpSpPr bwMode="auto">
          <a:xfrm>
            <a:off x="3635376" y="1890713"/>
            <a:ext cx="2535238" cy="3387726"/>
            <a:chOff x="2290" y="1191"/>
            <a:chExt cx="1597" cy="2134"/>
          </a:xfrm>
        </p:grpSpPr>
        <p:sp>
          <p:nvSpPr>
            <p:cNvPr id="935990" name="Line 54"/>
            <p:cNvSpPr>
              <a:spLocks noChangeShapeType="1"/>
            </p:cNvSpPr>
            <p:nvPr/>
          </p:nvSpPr>
          <p:spPr bwMode="auto">
            <a:xfrm flipV="1">
              <a:off x="3164" y="1673"/>
              <a:ext cx="705" cy="16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1" name="Line 55"/>
            <p:cNvSpPr>
              <a:spLocks noChangeShapeType="1"/>
            </p:cNvSpPr>
            <p:nvPr/>
          </p:nvSpPr>
          <p:spPr bwMode="auto">
            <a:xfrm flipV="1">
              <a:off x="2290" y="1231"/>
              <a:ext cx="1411" cy="92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2" name="Oval 56"/>
            <p:cNvSpPr>
              <a:spLocks noChangeAspect="1" noChangeArrowheads="1"/>
            </p:cNvSpPr>
            <p:nvPr/>
          </p:nvSpPr>
          <p:spPr bwMode="auto">
            <a:xfrm>
              <a:off x="3589" y="119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93" name="Group 57"/>
            <p:cNvGrpSpPr>
              <a:grpSpLocks/>
            </p:cNvGrpSpPr>
            <p:nvPr/>
          </p:nvGrpSpPr>
          <p:grpSpPr bwMode="auto">
            <a:xfrm>
              <a:off x="2494" y="2432"/>
              <a:ext cx="499" cy="630"/>
              <a:chOff x="460" y="1141"/>
              <a:chExt cx="724" cy="630"/>
            </a:xfrm>
          </p:grpSpPr>
          <p:sp>
            <p:nvSpPr>
              <p:cNvPr id="935994" name="Freeform 58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5" name="Freeform 59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6" name="Freeform 60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7" name="Freeform 61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8" name="Line 62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9" name="Line 63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0" name="Line 64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1" name="Line 65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2" name="Line 66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3" name="Freeform 67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4" name="Line 68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5" name="Line 69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6" name="Line 70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7" name="Line 71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8" name="Line 72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9" name="Freeform 73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10" name="Group 74"/>
          <p:cNvGrpSpPr>
            <a:grpSpLocks/>
          </p:cNvGrpSpPr>
          <p:nvPr/>
        </p:nvGrpSpPr>
        <p:grpSpPr bwMode="auto">
          <a:xfrm>
            <a:off x="3635375" y="2392363"/>
            <a:ext cx="3695700" cy="2908301"/>
            <a:chOff x="2290" y="1507"/>
            <a:chExt cx="2328" cy="1832"/>
          </a:xfrm>
        </p:grpSpPr>
        <p:sp>
          <p:nvSpPr>
            <p:cNvPr id="936011" name="Oval 75"/>
            <p:cNvSpPr>
              <a:spLocks noChangeAspect="1" noChangeArrowheads="1"/>
            </p:cNvSpPr>
            <p:nvPr/>
          </p:nvSpPr>
          <p:spPr bwMode="auto">
            <a:xfrm>
              <a:off x="4320" y="1507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2" name="Line 76"/>
            <p:cNvSpPr>
              <a:spLocks noChangeShapeType="1"/>
            </p:cNvSpPr>
            <p:nvPr/>
          </p:nvSpPr>
          <p:spPr bwMode="auto">
            <a:xfrm flipV="1">
              <a:off x="2290" y="1522"/>
              <a:ext cx="2157" cy="6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3" name="Line 77"/>
            <p:cNvSpPr>
              <a:spLocks noChangeShapeType="1"/>
            </p:cNvSpPr>
            <p:nvPr/>
          </p:nvSpPr>
          <p:spPr bwMode="auto">
            <a:xfrm flipV="1">
              <a:off x="3152" y="2091"/>
              <a:ext cx="1377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14" name="Group 78"/>
            <p:cNvGrpSpPr>
              <a:grpSpLocks/>
            </p:cNvGrpSpPr>
            <p:nvPr/>
          </p:nvGrpSpPr>
          <p:grpSpPr bwMode="auto">
            <a:xfrm>
              <a:off x="2424" y="2432"/>
              <a:ext cx="640" cy="630"/>
              <a:chOff x="460" y="1141"/>
              <a:chExt cx="724" cy="630"/>
            </a:xfrm>
          </p:grpSpPr>
          <p:sp>
            <p:nvSpPr>
              <p:cNvPr id="936015" name="Freeform 79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6" name="Freeform 80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7" name="Freeform 81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8" name="Freeform 82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9" name="Line 83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0" name="Line 84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1" name="Line 85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2" name="Line 86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3" name="Line 87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4" name="Freeform 88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5" name="Line 89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6" name="Line 90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7" name="Line 91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8" name="Line 92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9" name="Line 93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0" name="Freeform 94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31" name="Group 95"/>
          <p:cNvGrpSpPr>
            <a:grpSpLocks/>
          </p:cNvGrpSpPr>
          <p:nvPr/>
        </p:nvGrpSpPr>
        <p:grpSpPr bwMode="auto">
          <a:xfrm>
            <a:off x="3635375" y="2620963"/>
            <a:ext cx="4140200" cy="2679701"/>
            <a:chOff x="2290" y="1651"/>
            <a:chExt cx="2608" cy="1688"/>
          </a:xfrm>
        </p:grpSpPr>
        <p:sp>
          <p:nvSpPr>
            <p:cNvPr id="936032" name="Oval 96"/>
            <p:cNvSpPr>
              <a:spLocks noChangeAspect="1" noChangeArrowheads="1"/>
            </p:cNvSpPr>
            <p:nvPr/>
          </p:nvSpPr>
          <p:spPr bwMode="auto">
            <a:xfrm>
              <a:off x="4600" y="165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3" name="Line 97"/>
            <p:cNvSpPr>
              <a:spLocks noChangeShapeType="1"/>
            </p:cNvSpPr>
            <p:nvPr/>
          </p:nvSpPr>
          <p:spPr bwMode="auto">
            <a:xfrm flipV="1">
              <a:off x="2290" y="1658"/>
              <a:ext cx="2450" cy="5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4" name="Line 98"/>
            <p:cNvSpPr>
              <a:spLocks noChangeShapeType="1"/>
            </p:cNvSpPr>
            <p:nvPr/>
          </p:nvSpPr>
          <p:spPr bwMode="auto">
            <a:xfrm flipV="1">
              <a:off x="3152" y="2235"/>
              <a:ext cx="1611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35" name="Group 99"/>
            <p:cNvGrpSpPr>
              <a:grpSpLocks/>
            </p:cNvGrpSpPr>
            <p:nvPr/>
          </p:nvGrpSpPr>
          <p:grpSpPr bwMode="auto">
            <a:xfrm>
              <a:off x="2379" y="2432"/>
              <a:ext cx="730" cy="630"/>
              <a:chOff x="460" y="1141"/>
              <a:chExt cx="724" cy="630"/>
            </a:xfrm>
          </p:grpSpPr>
          <p:sp>
            <p:nvSpPr>
              <p:cNvPr id="936036" name="Freeform 100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7" name="Freeform 101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8" name="Freeform 102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9" name="Freeform 103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0" name="Line 104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1" name="Line 105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2" name="Line 106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3" name="Line 107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4" name="Line 108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5" name="Freeform 109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6" name="Line 110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7" name="Line 111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8" name="Line 112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9" name="Line 113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0" name="Line 114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1" name="Freeform 115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52" name="Group 116"/>
          <p:cNvGrpSpPr>
            <a:grpSpLocks/>
          </p:cNvGrpSpPr>
          <p:nvPr/>
        </p:nvGrpSpPr>
        <p:grpSpPr bwMode="auto">
          <a:xfrm>
            <a:off x="2263775" y="3429000"/>
            <a:ext cx="2740025" cy="2047875"/>
            <a:chOff x="1426" y="2160"/>
            <a:chExt cx="1726" cy="1290"/>
          </a:xfrm>
        </p:grpSpPr>
        <p:grpSp>
          <p:nvGrpSpPr>
            <p:cNvPr id="936053" name="Group 117"/>
            <p:cNvGrpSpPr>
              <a:grpSpLocks/>
            </p:cNvGrpSpPr>
            <p:nvPr/>
          </p:nvGrpSpPr>
          <p:grpSpPr bwMode="auto">
            <a:xfrm>
              <a:off x="1426" y="3031"/>
              <a:ext cx="270" cy="419"/>
              <a:chOff x="1732" y="3151"/>
              <a:chExt cx="270" cy="419"/>
            </a:xfrm>
          </p:grpSpPr>
          <p:sp>
            <p:nvSpPr>
              <p:cNvPr id="936054" name="Freeform 118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5" name="Freeform 119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6" name="Freeform 120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7" name="Freeform 121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8" name="Freeform 122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9" name="Freeform 123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0" name="Freeform 124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1" name="Freeform 125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2" name="Freeform 126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3" name="Freeform 127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4" name="Freeform 128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5" name="Freeform 129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6" name="Freeform 130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7" name="Freeform 131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8" name="Freeform 132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9" name="Freeform 133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0" name="Freeform 134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1" name="Freeform 135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2" name="Freeform 136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3" name="Freeform 137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4" name="Freeform 138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5" name="Freeform 139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6" name="Freeform 140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7" name="Freeform 141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8" name="Freeform 142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9" name="Freeform 143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0" name="Freeform 144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1" name="Freeform 145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082" name="Line 146"/>
            <p:cNvSpPr>
              <a:spLocks noChangeShapeType="1"/>
            </p:cNvSpPr>
            <p:nvPr/>
          </p:nvSpPr>
          <p:spPr bwMode="auto">
            <a:xfrm>
              <a:off x="1655" y="3067"/>
              <a:ext cx="1497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83" name="Line 147"/>
            <p:cNvSpPr>
              <a:spLocks noChangeShapeType="1"/>
            </p:cNvSpPr>
            <p:nvPr/>
          </p:nvSpPr>
          <p:spPr bwMode="auto">
            <a:xfrm flipV="1">
              <a:off x="1474" y="2160"/>
              <a:ext cx="816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084" name="Group 148"/>
          <p:cNvGrpSpPr>
            <a:grpSpLocks/>
          </p:cNvGrpSpPr>
          <p:nvPr/>
        </p:nvGrpSpPr>
        <p:grpSpPr bwMode="auto">
          <a:xfrm>
            <a:off x="2508250" y="3429000"/>
            <a:ext cx="2495550" cy="2136775"/>
            <a:chOff x="1580" y="2160"/>
            <a:chExt cx="1572" cy="1346"/>
          </a:xfrm>
        </p:grpSpPr>
        <p:grpSp>
          <p:nvGrpSpPr>
            <p:cNvPr id="936085" name="Group 149"/>
            <p:cNvGrpSpPr>
              <a:grpSpLocks/>
            </p:cNvGrpSpPr>
            <p:nvPr/>
          </p:nvGrpSpPr>
          <p:grpSpPr bwMode="auto">
            <a:xfrm>
              <a:off x="1580" y="3087"/>
              <a:ext cx="270" cy="419"/>
              <a:chOff x="1732" y="3151"/>
              <a:chExt cx="270" cy="419"/>
            </a:xfrm>
          </p:grpSpPr>
          <p:sp>
            <p:nvSpPr>
              <p:cNvPr id="936086" name="Freeform 150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7" name="Freeform 151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8" name="Freeform 152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9" name="Freeform 153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0" name="Freeform 154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1" name="Freeform 155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2" name="Freeform 156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3" name="Freeform 157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4" name="Freeform 158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5" name="Freeform 159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6" name="Freeform 160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7" name="Freeform 161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8" name="Freeform 162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9" name="Freeform 163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0" name="Freeform 164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1" name="Freeform 165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2" name="Freeform 166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3" name="Freeform 167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4" name="Freeform 168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5" name="Freeform 169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6" name="Freeform 170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7" name="Freeform 171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8" name="Freeform 172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9" name="Freeform 173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0" name="Freeform 174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1" name="Freeform 175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2" name="Freeform 176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3" name="Freeform 177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14" name="Line 178"/>
            <p:cNvSpPr>
              <a:spLocks noChangeShapeType="1"/>
            </p:cNvSpPr>
            <p:nvPr/>
          </p:nvSpPr>
          <p:spPr bwMode="auto">
            <a:xfrm flipV="1">
              <a:off x="1655" y="2160"/>
              <a:ext cx="635" cy="9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15" name="Line 179"/>
            <p:cNvSpPr>
              <a:spLocks noChangeShapeType="1"/>
            </p:cNvSpPr>
            <p:nvPr/>
          </p:nvSpPr>
          <p:spPr bwMode="auto">
            <a:xfrm>
              <a:off x="1791" y="3158"/>
              <a:ext cx="1361" cy="18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16" name="Group 180"/>
          <p:cNvGrpSpPr>
            <a:grpSpLocks/>
          </p:cNvGrpSpPr>
          <p:nvPr/>
        </p:nvGrpSpPr>
        <p:grpSpPr bwMode="auto">
          <a:xfrm>
            <a:off x="2988321" y="3507358"/>
            <a:ext cx="1960562" cy="2289174"/>
            <a:chOff x="1737" y="2108"/>
            <a:chExt cx="1235" cy="1442"/>
          </a:xfrm>
        </p:grpSpPr>
        <p:grpSp>
          <p:nvGrpSpPr>
            <p:cNvPr id="936117" name="Group 181"/>
            <p:cNvGrpSpPr>
              <a:grpSpLocks/>
            </p:cNvGrpSpPr>
            <p:nvPr/>
          </p:nvGrpSpPr>
          <p:grpSpPr bwMode="auto">
            <a:xfrm>
              <a:off x="1737" y="3147"/>
              <a:ext cx="254" cy="403"/>
              <a:chOff x="1737" y="3147"/>
              <a:chExt cx="254" cy="403"/>
            </a:xfrm>
          </p:grpSpPr>
          <p:sp>
            <p:nvSpPr>
              <p:cNvPr id="936118" name="Freeform 182"/>
              <p:cNvSpPr>
                <a:spLocks noChangeAspect="1"/>
              </p:cNvSpPr>
              <p:nvPr/>
            </p:nvSpPr>
            <p:spPr bwMode="auto">
              <a:xfrm>
                <a:off x="1816" y="3456"/>
                <a:ext cx="94" cy="94"/>
              </a:xfrm>
              <a:custGeom>
                <a:avLst/>
                <a:gdLst>
                  <a:gd name="T0" fmla="*/ 21 w 110"/>
                  <a:gd name="T1" fmla="*/ 99 h 110"/>
                  <a:gd name="T2" fmla="*/ 14 w 110"/>
                  <a:gd name="T3" fmla="*/ 98 h 110"/>
                  <a:gd name="T4" fmla="*/ 9 w 110"/>
                  <a:gd name="T5" fmla="*/ 95 h 110"/>
                  <a:gd name="T6" fmla="*/ 7 w 110"/>
                  <a:gd name="T7" fmla="*/ 93 h 110"/>
                  <a:gd name="T8" fmla="*/ 7 w 110"/>
                  <a:gd name="T9" fmla="*/ 88 h 110"/>
                  <a:gd name="T10" fmla="*/ 3 w 110"/>
                  <a:gd name="T11" fmla="*/ 84 h 110"/>
                  <a:gd name="T12" fmla="*/ 1 w 110"/>
                  <a:gd name="T13" fmla="*/ 81 h 110"/>
                  <a:gd name="T14" fmla="*/ 2 w 110"/>
                  <a:gd name="T15" fmla="*/ 79 h 110"/>
                  <a:gd name="T16" fmla="*/ 6 w 110"/>
                  <a:gd name="T17" fmla="*/ 73 h 110"/>
                  <a:gd name="T18" fmla="*/ 5 w 110"/>
                  <a:gd name="T19" fmla="*/ 68 h 110"/>
                  <a:gd name="T20" fmla="*/ 1 w 110"/>
                  <a:gd name="T21" fmla="*/ 62 h 110"/>
                  <a:gd name="T22" fmla="*/ 5 w 110"/>
                  <a:gd name="T23" fmla="*/ 57 h 110"/>
                  <a:gd name="T24" fmla="*/ 6 w 110"/>
                  <a:gd name="T25" fmla="*/ 52 h 110"/>
                  <a:gd name="T26" fmla="*/ 2 w 110"/>
                  <a:gd name="T27" fmla="*/ 47 h 110"/>
                  <a:gd name="T28" fmla="*/ 4 w 110"/>
                  <a:gd name="T29" fmla="*/ 41 h 110"/>
                  <a:gd name="T30" fmla="*/ 5 w 110"/>
                  <a:gd name="T31" fmla="*/ 35 h 110"/>
                  <a:gd name="T32" fmla="*/ 1 w 110"/>
                  <a:gd name="T33" fmla="*/ 30 h 110"/>
                  <a:gd name="T34" fmla="*/ 2 w 110"/>
                  <a:gd name="T35" fmla="*/ 25 h 110"/>
                  <a:gd name="T36" fmla="*/ 6 w 110"/>
                  <a:gd name="T37" fmla="*/ 18 h 110"/>
                  <a:gd name="T38" fmla="*/ 1 w 110"/>
                  <a:gd name="T39" fmla="*/ 13 h 110"/>
                  <a:gd name="T40" fmla="*/ 0 w 110"/>
                  <a:gd name="T41" fmla="*/ 8 h 110"/>
                  <a:gd name="T42" fmla="*/ 0 w 110"/>
                  <a:gd name="T43" fmla="*/ 3 h 110"/>
                  <a:gd name="T44" fmla="*/ 109 w 110"/>
                  <a:gd name="T45" fmla="*/ 0 h 110"/>
                  <a:gd name="T46" fmla="*/ 109 w 110"/>
                  <a:gd name="T47" fmla="*/ 5 h 110"/>
                  <a:gd name="T48" fmla="*/ 108 w 110"/>
                  <a:gd name="T49" fmla="*/ 10 h 110"/>
                  <a:gd name="T50" fmla="*/ 104 w 110"/>
                  <a:gd name="T51" fmla="*/ 16 h 110"/>
                  <a:gd name="T52" fmla="*/ 103 w 110"/>
                  <a:gd name="T53" fmla="*/ 19 h 110"/>
                  <a:gd name="T54" fmla="*/ 106 w 110"/>
                  <a:gd name="T55" fmla="*/ 24 h 110"/>
                  <a:gd name="T56" fmla="*/ 107 w 110"/>
                  <a:gd name="T57" fmla="*/ 29 h 110"/>
                  <a:gd name="T58" fmla="*/ 105 w 110"/>
                  <a:gd name="T59" fmla="*/ 32 h 110"/>
                  <a:gd name="T60" fmla="*/ 103 w 110"/>
                  <a:gd name="T61" fmla="*/ 36 h 110"/>
                  <a:gd name="T62" fmla="*/ 104 w 110"/>
                  <a:gd name="T63" fmla="*/ 41 h 110"/>
                  <a:gd name="T64" fmla="*/ 107 w 110"/>
                  <a:gd name="T65" fmla="*/ 45 h 110"/>
                  <a:gd name="T66" fmla="*/ 104 w 110"/>
                  <a:gd name="T67" fmla="*/ 49 h 110"/>
                  <a:gd name="T68" fmla="*/ 102 w 110"/>
                  <a:gd name="T69" fmla="*/ 53 h 110"/>
                  <a:gd name="T70" fmla="*/ 102 w 110"/>
                  <a:gd name="T71" fmla="*/ 56 h 110"/>
                  <a:gd name="T72" fmla="*/ 106 w 110"/>
                  <a:gd name="T73" fmla="*/ 60 h 110"/>
                  <a:gd name="T74" fmla="*/ 107 w 110"/>
                  <a:gd name="T75" fmla="*/ 62 h 110"/>
                  <a:gd name="T76" fmla="*/ 103 w 110"/>
                  <a:gd name="T77" fmla="*/ 68 h 110"/>
                  <a:gd name="T78" fmla="*/ 102 w 110"/>
                  <a:gd name="T79" fmla="*/ 73 h 110"/>
                  <a:gd name="T80" fmla="*/ 106 w 110"/>
                  <a:gd name="T81" fmla="*/ 79 h 110"/>
                  <a:gd name="T82" fmla="*/ 106 w 110"/>
                  <a:gd name="T83" fmla="*/ 81 h 110"/>
                  <a:gd name="T84" fmla="*/ 106 w 110"/>
                  <a:gd name="T85" fmla="*/ 84 h 110"/>
                  <a:gd name="T86" fmla="*/ 101 w 110"/>
                  <a:gd name="T87" fmla="*/ 89 h 110"/>
                  <a:gd name="T88" fmla="*/ 100 w 110"/>
                  <a:gd name="T89" fmla="*/ 95 h 110"/>
                  <a:gd name="T90" fmla="*/ 97 w 110"/>
                  <a:gd name="T91" fmla="*/ 98 h 110"/>
                  <a:gd name="T92" fmla="*/ 87 w 110"/>
                  <a:gd name="T93" fmla="*/ 100 h 110"/>
                  <a:gd name="T94" fmla="*/ 68 w 110"/>
                  <a:gd name="T95" fmla="*/ 109 h 110"/>
                  <a:gd name="T96" fmla="*/ 43 w 110"/>
                  <a:gd name="T9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28" y="108"/>
                    </a:moveTo>
                    <a:lnTo>
                      <a:pt x="21" y="99"/>
                    </a:lnTo>
                    <a:lnTo>
                      <a:pt x="17" y="99"/>
                    </a:lnTo>
                    <a:lnTo>
                      <a:pt x="14" y="98"/>
                    </a:lnTo>
                    <a:lnTo>
                      <a:pt x="11" y="96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3" y="84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4" y="76"/>
                    </a:lnTo>
                    <a:lnTo>
                      <a:pt x="6" y="73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5" y="57"/>
                    </a:lnTo>
                    <a:lnTo>
                      <a:pt x="7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4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4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6" y="44"/>
                    </a:lnTo>
                    <a:lnTo>
                      <a:pt x="107" y="45"/>
                    </a:lnTo>
                    <a:lnTo>
                      <a:pt x="106" y="47"/>
                    </a:lnTo>
                    <a:lnTo>
                      <a:pt x="104" y="49"/>
                    </a:lnTo>
                    <a:lnTo>
                      <a:pt x="103" y="51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3" y="57"/>
                    </a:lnTo>
                    <a:lnTo>
                      <a:pt x="106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8"/>
                    </a:lnTo>
                    <a:lnTo>
                      <a:pt x="102" y="70"/>
                    </a:lnTo>
                    <a:lnTo>
                      <a:pt x="102" y="73"/>
                    </a:lnTo>
                    <a:lnTo>
                      <a:pt x="103" y="76"/>
                    </a:lnTo>
                    <a:lnTo>
                      <a:pt x="106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3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98" y="96"/>
                    </a:lnTo>
                    <a:lnTo>
                      <a:pt x="97" y="98"/>
                    </a:lnTo>
                    <a:lnTo>
                      <a:pt x="94" y="99"/>
                    </a:lnTo>
                    <a:lnTo>
                      <a:pt x="87" y="100"/>
                    </a:lnTo>
                    <a:lnTo>
                      <a:pt x="81" y="108"/>
                    </a:lnTo>
                    <a:lnTo>
                      <a:pt x="68" y="109"/>
                    </a:lnTo>
                    <a:lnTo>
                      <a:pt x="55" y="109"/>
                    </a:lnTo>
                    <a:lnTo>
                      <a:pt x="43" y="109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9" name="Freeform 183"/>
              <p:cNvSpPr>
                <a:spLocks noChangeAspect="1"/>
              </p:cNvSpPr>
              <p:nvPr/>
            </p:nvSpPr>
            <p:spPr bwMode="auto">
              <a:xfrm>
                <a:off x="1817" y="3456"/>
                <a:ext cx="90" cy="15"/>
              </a:xfrm>
              <a:custGeom>
                <a:avLst/>
                <a:gdLst>
                  <a:gd name="T0" fmla="*/ 105 w 106"/>
                  <a:gd name="T1" fmla="*/ 0 h 17"/>
                  <a:gd name="T2" fmla="*/ 105 w 106"/>
                  <a:gd name="T3" fmla="*/ 16 h 17"/>
                  <a:gd name="T4" fmla="*/ 0 w 106"/>
                  <a:gd name="T5" fmla="*/ 16 h 17"/>
                  <a:gd name="T6" fmla="*/ 0 w 106"/>
                  <a:gd name="T7" fmla="*/ 0 h 17"/>
                  <a:gd name="T8" fmla="*/ 105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105" y="0"/>
                    </a:moveTo>
                    <a:lnTo>
                      <a:pt x="10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0" name="Freeform 184"/>
              <p:cNvSpPr>
                <a:spLocks noChangeAspect="1"/>
              </p:cNvSpPr>
              <p:nvPr/>
            </p:nvSpPr>
            <p:spPr bwMode="auto">
              <a:xfrm>
                <a:off x="1817" y="3457"/>
                <a:ext cx="15" cy="15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1" name="Freeform 185"/>
              <p:cNvSpPr>
                <a:spLocks noChangeAspect="1"/>
              </p:cNvSpPr>
              <p:nvPr/>
            </p:nvSpPr>
            <p:spPr bwMode="auto">
              <a:xfrm>
                <a:off x="1839" y="3459"/>
                <a:ext cx="47" cy="14"/>
              </a:xfrm>
              <a:custGeom>
                <a:avLst/>
                <a:gdLst>
                  <a:gd name="T0" fmla="*/ 0 w 55"/>
                  <a:gd name="T1" fmla="*/ 2 h 17"/>
                  <a:gd name="T2" fmla="*/ 3 w 55"/>
                  <a:gd name="T3" fmla="*/ 6 h 17"/>
                  <a:gd name="T4" fmla="*/ 1 w 55"/>
                  <a:gd name="T5" fmla="*/ 12 h 17"/>
                  <a:gd name="T6" fmla="*/ 4 w 55"/>
                  <a:gd name="T7" fmla="*/ 16 h 17"/>
                  <a:gd name="T8" fmla="*/ 19 w 55"/>
                  <a:gd name="T9" fmla="*/ 16 h 17"/>
                  <a:gd name="T10" fmla="*/ 38 w 55"/>
                  <a:gd name="T11" fmla="*/ 14 h 17"/>
                  <a:gd name="T12" fmla="*/ 50 w 55"/>
                  <a:gd name="T13" fmla="*/ 12 h 17"/>
                  <a:gd name="T14" fmla="*/ 48 w 55"/>
                  <a:gd name="T15" fmla="*/ 7 h 17"/>
                  <a:gd name="T16" fmla="*/ 54 w 55"/>
                  <a:gd name="T17" fmla="*/ 0 h 17"/>
                  <a:gd name="T18" fmla="*/ 23 w 55"/>
                  <a:gd name="T19" fmla="*/ 1 h 17"/>
                  <a:gd name="T20" fmla="*/ 0 w 55"/>
                  <a:gd name="T21" fmla="*/ 2 h 17"/>
                  <a:gd name="T22" fmla="*/ 0 w 5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2"/>
                    </a:moveTo>
                    <a:lnTo>
                      <a:pt x="3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9" y="16"/>
                    </a:lnTo>
                    <a:lnTo>
                      <a:pt x="38" y="14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54" y="0"/>
                    </a:lnTo>
                    <a:lnTo>
                      <a:pt x="23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2" name="Freeform 186"/>
              <p:cNvSpPr>
                <a:spLocks noChangeAspect="1"/>
              </p:cNvSpPr>
              <p:nvPr/>
            </p:nvSpPr>
            <p:spPr bwMode="auto">
              <a:xfrm>
                <a:off x="1825" y="3468"/>
                <a:ext cx="67" cy="15"/>
              </a:xfrm>
              <a:custGeom>
                <a:avLst/>
                <a:gdLst>
                  <a:gd name="T0" fmla="*/ 18 w 79"/>
                  <a:gd name="T1" fmla="*/ 7 h 17"/>
                  <a:gd name="T2" fmla="*/ 3 w 79"/>
                  <a:gd name="T3" fmla="*/ 10 h 17"/>
                  <a:gd name="T4" fmla="*/ 13 w 79"/>
                  <a:gd name="T5" fmla="*/ 11 h 17"/>
                  <a:gd name="T6" fmla="*/ 0 w 79"/>
                  <a:gd name="T7" fmla="*/ 16 h 17"/>
                  <a:gd name="T8" fmla="*/ 9 w 79"/>
                  <a:gd name="T9" fmla="*/ 16 h 17"/>
                  <a:gd name="T10" fmla="*/ 24 w 79"/>
                  <a:gd name="T11" fmla="*/ 12 h 17"/>
                  <a:gd name="T12" fmla="*/ 43 w 79"/>
                  <a:gd name="T13" fmla="*/ 12 h 17"/>
                  <a:gd name="T14" fmla="*/ 57 w 79"/>
                  <a:gd name="T15" fmla="*/ 11 h 17"/>
                  <a:gd name="T16" fmla="*/ 78 w 79"/>
                  <a:gd name="T17" fmla="*/ 7 h 17"/>
                  <a:gd name="T18" fmla="*/ 76 w 79"/>
                  <a:gd name="T19" fmla="*/ 4 h 17"/>
                  <a:gd name="T20" fmla="*/ 77 w 79"/>
                  <a:gd name="T21" fmla="*/ 0 h 17"/>
                  <a:gd name="T22" fmla="*/ 58 w 79"/>
                  <a:gd name="T23" fmla="*/ 4 h 17"/>
                  <a:gd name="T24" fmla="*/ 29 w 79"/>
                  <a:gd name="T25" fmla="*/ 5 h 17"/>
                  <a:gd name="T26" fmla="*/ 24 w 79"/>
                  <a:gd name="T27" fmla="*/ 7 h 17"/>
                  <a:gd name="T28" fmla="*/ 18 w 79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7">
                    <a:moveTo>
                      <a:pt x="18" y="7"/>
                    </a:moveTo>
                    <a:lnTo>
                      <a:pt x="3" y="10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57" y="11"/>
                    </a:lnTo>
                    <a:lnTo>
                      <a:pt x="78" y="7"/>
                    </a:lnTo>
                    <a:lnTo>
                      <a:pt x="76" y="4"/>
                    </a:lnTo>
                    <a:lnTo>
                      <a:pt x="77" y="0"/>
                    </a:lnTo>
                    <a:lnTo>
                      <a:pt x="58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8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3" name="Freeform 187"/>
              <p:cNvSpPr>
                <a:spLocks noChangeAspect="1"/>
              </p:cNvSpPr>
              <p:nvPr/>
            </p:nvSpPr>
            <p:spPr bwMode="auto">
              <a:xfrm>
                <a:off x="1838" y="3524"/>
                <a:ext cx="50" cy="15"/>
              </a:xfrm>
              <a:custGeom>
                <a:avLst/>
                <a:gdLst>
                  <a:gd name="T0" fmla="*/ 0 w 59"/>
                  <a:gd name="T1" fmla="*/ 1 h 17"/>
                  <a:gd name="T2" fmla="*/ 8 w 59"/>
                  <a:gd name="T3" fmla="*/ 0 h 17"/>
                  <a:gd name="T4" fmla="*/ 27 w 59"/>
                  <a:gd name="T5" fmla="*/ 3 h 17"/>
                  <a:gd name="T6" fmla="*/ 50 w 59"/>
                  <a:gd name="T7" fmla="*/ 2 h 17"/>
                  <a:gd name="T8" fmla="*/ 57 w 59"/>
                  <a:gd name="T9" fmla="*/ 2 h 17"/>
                  <a:gd name="T10" fmla="*/ 50 w 59"/>
                  <a:gd name="T11" fmla="*/ 3 h 17"/>
                  <a:gd name="T12" fmla="*/ 58 w 59"/>
                  <a:gd name="T13" fmla="*/ 8 h 17"/>
                  <a:gd name="T14" fmla="*/ 38 w 59"/>
                  <a:gd name="T15" fmla="*/ 11 h 17"/>
                  <a:gd name="T16" fmla="*/ 30 w 59"/>
                  <a:gd name="T17" fmla="*/ 16 h 17"/>
                  <a:gd name="T18" fmla="*/ 8 w 59"/>
                  <a:gd name="T19" fmla="*/ 14 h 17"/>
                  <a:gd name="T20" fmla="*/ 8 w 59"/>
                  <a:gd name="T21" fmla="*/ 9 h 17"/>
                  <a:gd name="T22" fmla="*/ 8 w 59"/>
                  <a:gd name="T23" fmla="*/ 6 h 17"/>
                  <a:gd name="T24" fmla="*/ 1 w 59"/>
                  <a:gd name="T25" fmla="*/ 3 h 17"/>
                  <a:gd name="T26" fmla="*/ 0 w 5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8" y="0"/>
                    </a:lnTo>
                    <a:lnTo>
                      <a:pt x="27" y="3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58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8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4" name="Freeform 188"/>
              <p:cNvSpPr>
                <a:spLocks noChangeAspect="1"/>
              </p:cNvSpPr>
              <p:nvPr/>
            </p:nvSpPr>
            <p:spPr bwMode="auto">
              <a:xfrm>
                <a:off x="1832" y="3513"/>
                <a:ext cx="65" cy="14"/>
              </a:xfrm>
              <a:custGeom>
                <a:avLst/>
                <a:gdLst>
                  <a:gd name="T0" fmla="*/ 0 w 77"/>
                  <a:gd name="T1" fmla="*/ 12 h 17"/>
                  <a:gd name="T2" fmla="*/ 16 w 77"/>
                  <a:gd name="T3" fmla="*/ 9 h 17"/>
                  <a:gd name="T4" fmla="*/ 73 w 77"/>
                  <a:gd name="T5" fmla="*/ 0 h 17"/>
                  <a:gd name="T6" fmla="*/ 67 w 77"/>
                  <a:gd name="T7" fmla="*/ 9 h 17"/>
                  <a:gd name="T8" fmla="*/ 76 w 77"/>
                  <a:gd name="T9" fmla="*/ 12 h 17"/>
                  <a:gd name="T10" fmla="*/ 66 w 77"/>
                  <a:gd name="T11" fmla="*/ 14 h 17"/>
                  <a:gd name="T12" fmla="*/ 49 w 77"/>
                  <a:gd name="T13" fmla="*/ 14 h 17"/>
                  <a:gd name="T14" fmla="*/ 39 w 77"/>
                  <a:gd name="T15" fmla="*/ 16 h 17"/>
                  <a:gd name="T16" fmla="*/ 26 w 77"/>
                  <a:gd name="T17" fmla="*/ 14 h 17"/>
                  <a:gd name="T18" fmla="*/ 10 w 77"/>
                  <a:gd name="T19" fmla="*/ 13 h 17"/>
                  <a:gd name="T20" fmla="*/ 0 w 7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7">
                    <a:moveTo>
                      <a:pt x="0" y="12"/>
                    </a:moveTo>
                    <a:lnTo>
                      <a:pt x="16" y="9"/>
                    </a:lnTo>
                    <a:lnTo>
                      <a:pt x="73" y="0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66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26" y="14"/>
                    </a:lnTo>
                    <a:lnTo>
                      <a:pt x="10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5" name="Freeform 189"/>
              <p:cNvSpPr>
                <a:spLocks noChangeAspect="1"/>
              </p:cNvSpPr>
              <p:nvPr/>
            </p:nvSpPr>
            <p:spPr bwMode="auto">
              <a:xfrm>
                <a:off x="1825" y="3478"/>
                <a:ext cx="69" cy="15"/>
              </a:xfrm>
              <a:custGeom>
                <a:avLst/>
                <a:gdLst>
                  <a:gd name="T0" fmla="*/ 26 w 81"/>
                  <a:gd name="T1" fmla="*/ 5 h 17"/>
                  <a:gd name="T2" fmla="*/ 43 w 81"/>
                  <a:gd name="T3" fmla="*/ 3 h 17"/>
                  <a:gd name="T4" fmla="*/ 70 w 81"/>
                  <a:gd name="T5" fmla="*/ 1 h 17"/>
                  <a:gd name="T6" fmla="*/ 78 w 81"/>
                  <a:gd name="T7" fmla="*/ 0 h 17"/>
                  <a:gd name="T8" fmla="*/ 72 w 81"/>
                  <a:gd name="T9" fmla="*/ 5 h 17"/>
                  <a:gd name="T10" fmla="*/ 80 w 81"/>
                  <a:gd name="T11" fmla="*/ 8 h 17"/>
                  <a:gd name="T12" fmla="*/ 70 w 81"/>
                  <a:gd name="T13" fmla="*/ 9 h 17"/>
                  <a:gd name="T14" fmla="*/ 58 w 81"/>
                  <a:gd name="T15" fmla="*/ 9 h 17"/>
                  <a:gd name="T16" fmla="*/ 29 w 81"/>
                  <a:gd name="T17" fmla="*/ 12 h 17"/>
                  <a:gd name="T18" fmla="*/ 3 w 81"/>
                  <a:gd name="T19" fmla="*/ 16 h 17"/>
                  <a:gd name="T20" fmla="*/ 15 w 81"/>
                  <a:gd name="T21" fmla="*/ 12 h 17"/>
                  <a:gd name="T22" fmla="*/ 0 w 81"/>
                  <a:gd name="T23" fmla="*/ 11 h 17"/>
                  <a:gd name="T24" fmla="*/ 26 w 8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7">
                    <a:moveTo>
                      <a:pt x="26" y="5"/>
                    </a:moveTo>
                    <a:lnTo>
                      <a:pt x="43" y="3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80" y="8"/>
                    </a:lnTo>
                    <a:lnTo>
                      <a:pt x="70" y="9"/>
                    </a:lnTo>
                    <a:lnTo>
                      <a:pt x="58" y="9"/>
                    </a:lnTo>
                    <a:lnTo>
                      <a:pt x="29" y="12"/>
                    </a:lnTo>
                    <a:lnTo>
                      <a:pt x="3" y="16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2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6" name="Freeform 190"/>
              <p:cNvSpPr>
                <a:spLocks noChangeAspect="1"/>
              </p:cNvSpPr>
              <p:nvPr/>
            </p:nvSpPr>
            <p:spPr bwMode="auto">
              <a:xfrm>
                <a:off x="1828" y="3490"/>
                <a:ext cx="66" cy="14"/>
              </a:xfrm>
              <a:custGeom>
                <a:avLst/>
                <a:gdLst>
                  <a:gd name="T0" fmla="*/ 0 w 77"/>
                  <a:gd name="T1" fmla="*/ 6 h 17"/>
                  <a:gd name="T2" fmla="*/ 12 w 77"/>
                  <a:gd name="T3" fmla="*/ 9 h 17"/>
                  <a:gd name="T4" fmla="*/ 19 w 77"/>
                  <a:gd name="T5" fmla="*/ 5 h 17"/>
                  <a:gd name="T6" fmla="*/ 28 w 77"/>
                  <a:gd name="T7" fmla="*/ 5 h 17"/>
                  <a:gd name="T8" fmla="*/ 43 w 77"/>
                  <a:gd name="T9" fmla="*/ 5 h 17"/>
                  <a:gd name="T10" fmla="*/ 36 w 77"/>
                  <a:gd name="T11" fmla="*/ 10 h 17"/>
                  <a:gd name="T12" fmla="*/ 25 w 77"/>
                  <a:gd name="T13" fmla="*/ 10 h 17"/>
                  <a:gd name="T14" fmla="*/ 13 w 77"/>
                  <a:gd name="T15" fmla="*/ 11 h 17"/>
                  <a:gd name="T16" fmla="*/ 1 w 77"/>
                  <a:gd name="T17" fmla="*/ 16 h 17"/>
                  <a:gd name="T18" fmla="*/ 20 w 77"/>
                  <a:gd name="T19" fmla="*/ 14 h 17"/>
                  <a:gd name="T20" fmla="*/ 36 w 77"/>
                  <a:gd name="T21" fmla="*/ 14 h 17"/>
                  <a:gd name="T22" fmla="*/ 41 w 77"/>
                  <a:gd name="T23" fmla="*/ 16 h 17"/>
                  <a:gd name="T24" fmla="*/ 52 w 77"/>
                  <a:gd name="T25" fmla="*/ 13 h 17"/>
                  <a:gd name="T26" fmla="*/ 67 w 77"/>
                  <a:gd name="T27" fmla="*/ 11 h 17"/>
                  <a:gd name="T28" fmla="*/ 75 w 77"/>
                  <a:gd name="T29" fmla="*/ 9 h 17"/>
                  <a:gd name="T30" fmla="*/ 69 w 77"/>
                  <a:gd name="T31" fmla="*/ 8 h 17"/>
                  <a:gd name="T32" fmla="*/ 76 w 77"/>
                  <a:gd name="T33" fmla="*/ 0 h 17"/>
                  <a:gd name="T34" fmla="*/ 0 w 77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17">
                    <a:moveTo>
                      <a:pt x="0" y="6"/>
                    </a:moveTo>
                    <a:lnTo>
                      <a:pt x="12" y="9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43" y="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13" y="11"/>
                    </a:lnTo>
                    <a:lnTo>
                      <a:pt x="1" y="16"/>
                    </a:lnTo>
                    <a:lnTo>
                      <a:pt x="20" y="14"/>
                    </a:lnTo>
                    <a:lnTo>
                      <a:pt x="36" y="14"/>
                    </a:lnTo>
                    <a:lnTo>
                      <a:pt x="41" y="16"/>
                    </a:lnTo>
                    <a:lnTo>
                      <a:pt x="52" y="13"/>
                    </a:lnTo>
                    <a:lnTo>
                      <a:pt x="67" y="11"/>
                    </a:lnTo>
                    <a:lnTo>
                      <a:pt x="75" y="9"/>
                    </a:lnTo>
                    <a:lnTo>
                      <a:pt x="69" y="8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7" name="Freeform 191"/>
              <p:cNvSpPr>
                <a:spLocks noChangeAspect="1"/>
              </p:cNvSpPr>
              <p:nvPr/>
            </p:nvSpPr>
            <p:spPr bwMode="auto">
              <a:xfrm>
                <a:off x="1832" y="3502"/>
                <a:ext cx="63" cy="15"/>
              </a:xfrm>
              <a:custGeom>
                <a:avLst/>
                <a:gdLst>
                  <a:gd name="T0" fmla="*/ 1 w 74"/>
                  <a:gd name="T1" fmla="*/ 8 h 17"/>
                  <a:gd name="T2" fmla="*/ 49 w 74"/>
                  <a:gd name="T3" fmla="*/ 1 h 17"/>
                  <a:gd name="T4" fmla="*/ 67 w 74"/>
                  <a:gd name="T5" fmla="*/ 0 h 17"/>
                  <a:gd name="T6" fmla="*/ 61 w 74"/>
                  <a:gd name="T7" fmla="*/ 4 h 17"/>
                  <a:gd name="T8" fmla="*/ 67 w 74"/>
                  <a:gd name="T9" fmla="*/ 9 h 17"/>
                  <a:gd name="T10" fmla="*/ 73 w 74"/>
                  <a:gd name="T11" fmla="*/ 8 h 17"/>
                  <a:gd name="T12" fmla="*/ 57 w 74"/>
                  <a:gd name="T13" fmla="*/ 11 h 17"/>
                  <a:gd name="T14" fmla="*/ 31 w 74"/>
                  <a:gd name="T15" fmla="*/ 14 h 17"/>
                  <a:gd name="T16" fmla="*/ 14 w 74"/>
                  <a:gd name="T17" fmla="*/ 14 h 17"/>
                  <a:gd name="T18" fmla="*/ 0 w 74"/>
                  <a:gd name="T19" fmla="*/ 16 h 17"/>
                  <a:gd name="T20" fmla="*/ 20 w 74"/>
                  <a:gd name="T21" fmla="*/ 12 h 17"/>
                  <a:gd name="T22" fmla="*/ 36 w 74"/>
                  <a:gd name="T23" fmla="*/ 9 h 17"/>
                  <a:gd name="T24" fmla="*/ 9 w 74"/>
                  <a:gd name="T25" fmla="*/ 6 h 17"/>
                  <a:gd name="T26" fmla="*/ 1 w 74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7">
                    <a:moveTo>
                      <a:pt x="1" y="8"/>
                    </a:moveTo>
                    <a:lnTo>
                      <a:pt x="49" y="1"/>
                    </a:lnTo>
                    <a:lnTo>
                      <a:pt x="67" y="0"/>
                    </a:lnTo>
                    <a:lnTo>
                      <a:pt x="61" y="4"/>
                    </a:lnTo>
                    <a:lnTo>
                      <a:pt x="67" y="9"/>
                    </a:lnTo>
                    <a:lnTo>
                      <a:pt x="73" y="8"/>
                    </a:lnTo>
                    <a:lnTo>
                      <a:pt x="57" y="11"/>
                    </a:lnTo>
                    <a:lnTo>
                      <a:pt x="31" y="14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20" y="12"/>
                    </a:lnTo>
                    <a:lnTo>
                      <a:pt x="36" y="9"/>
                    </a:lnTo>
                    <a:lnTo>
                      <a:pt x="9" y="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8" name="Freeform 192"/>
              <p:cNvSpPr>
                <a:spLocks noChangeAspect="1"/>
              </p:cNvSpPr>
              <p:nvPr/>
            </p:nvSpPr>
            <p:spPr bwMode="auto">
              <a:xfrm>
                <a:off x="1890" y="3458"/>
                <a:ext cx="17" cy="44"/>
              </a:xfrm>
              <a:custGeom>
                <a:avLst/>
                <a:gdLst>
                  <a:gd name="T0" fmla="*/ 0 w 21"/>
                  <a:gd name="T1" fmla="*/ 0 h 52"/>
                  <a:gd name="T2" fmla="*/ 7 w 21"/>
                  <a:gd name="T3" fmla="*/ 4 h 52"/>
                  <a:gd name="T4" fmla="*/ 8 w 21"/>
                  <a:gd name="T5" fmla="*/ 8 h 52"/>
                  <a:gd name="T6" fmla="*/ 5 w 21"/>
                  <a:gd name="T7" fmla="*/ 10 h 52"/>
                  <a:gd name="T8" fmla="*/ 2 w 21"/>
                  <a:gd name="T9" fmla="*/ 12 h 52"/>
                  <a:gd name="T10" fmla="*/ 6 w 21"/>
                  <a:gd name="T11" fmla="*/ 17 h 52"/>
                  <a:gd name="T12" fmla="*/ 6 w 21"/>
                  <a:gd name="T13" fmla="*/ 20 h 52"/>
                  <a:gd name="T14" fmla="*/ 5 w 21"/>
                  <a:gd name="T15" fmla="*/ 23 h 52"/>
                  <a:gd name="T16" fmla="*/ 8 w 21"/>
                  <a:gd name="T17" fmla="*/ 24 h 52"/>
                  <a:gd name="T18" fmla="*/ 5 w 21"/>
                  <a:gd name="T19" fmla="*/ 28 h 52"/>
                  <a:gd name="T20" fmla="*/ 4 w 21"/>
                  <a:gd name="T21" fmla="*/ 29 h 52"/>
                  <a:gd name="T22" fmla="*/ 10 w 21"/>
                  <a:gd name="T23" fmla="*/ 34 h 52"/>
                  <a:gd name="T24" fmla="*/ 7 w 21"/>
                  <a:gd name="T25" fmla="*/ 37 h 52"/>
                  <a:gd name="T26" fmla="*/ 11 w 21"/>
                  <a:gd name="T27" fmla="*/ 42 h 52"/>
                  <a:gd name="T28" fmla="*/ 8 w 21"/>
                  <a:gd name="T29" fmla="*/ 46 h 52"/>
                  <a:gd name="T30" fmla="*/ 0 w 21"/>
                  <a:gd name="T31" fmla="*/ 51 h 52"/>
                  <a:gd name="T32" fmla="*/ 11 w 21"/>
                  <a:gd name="T33" fmla="*/ 48 h 52"/>
                  <a:gd name="T34" fmla="*/ 17 w 21"/>
                  <a:gd name="T35" fmla="*/ 42 h 52"/>
                  <a:gd name="T36" fmla="*/ 14 w 21"/>
                  <a:gd name="T37" fmla="*/ 38 h 52"/>
                  <a:gd name="T38" fmla="*/ 15 w 21"/>
                  <a:gd name="T39" fmla="*/ 30 h 52"/>
                  <a:gd name="T40" fmla="*/ 17 w 21"/>
                  <a:gd name="T41" fmla="*/ 25 h 52"/>
                  <a:gd name="T42" fmla="*/ 15 w 21"/>
                  <a:gd name="T43" fmla="*/ 20 h 52"/>
                  <a:gd name="T44" fmla="*/ 14 w 21"/>
                  <a:gd name="T45" fmla="*/ 15 h 52"/>
                  <a:gd name="T46" fmla="*/ 18 w 21"/>
                  <a:gd name="T47" fmla="*/ 9 h 52"/>
                  <a:gd name="T48" fmla="*/ 20 w 21"/>
                  <a:gd name="T49" fmla="*/ 0 h 52"/>
                  <a:gd name="T50" fmla="*/ 0 w 21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lnTo>
                      <a:pt x="7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0" y="34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8" y="46"/>
                    </a:lnTo>
                    <a:lnTo>
                      <a:pt x="0" y="51"/>
                    </a:lnTo>
                    <a:lnTo>
                      <a:pt x="11" y="48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15" y="20"/>
                    </a:lnTo>
                    <a:lnTo>
                      <a:pt x="14" y="15"/>
                    </a:lnTo>
                    <a:lnTo>
                      <a:pt x="18" y="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9" name="Freeform 193"/>
              <p:cNvSpPr>
                <a:spLocks noChangeAspect="1"/>
              </p:cNvSpPr>
              <p:nvPr/>
            </p:nvSpPr>
            <p:spPr bwMode="auto">
              <a:xfrm>
                <a:off x="1819" y="3483"/>
                <a:ext cx="14" cy="1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0" name="Freeform 194"/>
              <p:cNvSpPr>
                <a:spLocks noChangeAspect="1"/>
              </p:cNvSpPr>
              <p:nvPr/>
            </p:nvSpPr>
            <p:spPr bwMode="auto">
              <a:xfrm>
                <a:off x="1820" y="3498"/>
                <a:ext cx="14" cy="15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1" name="Freeform 195"/>
              <p:cNvSpPr>
                <a:spLocks noChangeAspect="1"/>
              </p:cNvSpPr>
              <p:nvPr/>
            </p:nvSpPr>
            <p:spPr bwMode="auto">
              <a:xfrm>
                <a:off x="1821" y="3513"/>
                <a:ext cx="15" cy="15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2" name="Freeform 196"/>
              <p:cNvSpPr>
                <a:spLocks noChangeAspect="1"/>
              </p:cNvSpPr>
              <p:nvPr/>
            </p:nvSpPr>
            <p:spPr bwMode="auto">
              <a:xfrm>
                <a:off x="1821" y="3529"/>
                <a:ext cx="14" cy="1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3" name="Freeform 197"/>
              <p:cNvSpPr>
                <a:spLocks noChangeAspect="1"/>
              </p:cNvSpPr>
              <p:nvPr/>
            </p:nvSpPr>
            <p:spPr bwMode="auto">
              <a:xfrm>
                <a:off x="1855" y="3481"/>
                <a:ext cx="32" cy="14"/>
              </a:xfrm>
              <a:custGeom>
                <a:avLst/>
                <a:gdLst>
                  <a:gd name="T0" fmla="*/ 33 w 37"/>
                  <a:gd name="T1" fmla="*/ 0 h 17"/>
                  <a:gd name="T2" fmla="*/ 28 w 37"/>
                  <a:gd name="T3" fmla="*/ 0 h 17"/>
                  <a:gd name="T4" fmla="*/ 20 w 37"/>
                  <a:gd name="T5" fmla="*/ 2 h 17"/>
                  <a:gd name="T6" fmla="*/ 15 w 37"/>
                  <a:gd name="T7" fmla="*/ 4 h 17"/>
                  <a:gd name="T8" fmla="*/ 5 w 37"/>
                  <a:gd name="T9" fmla="*/ 4 h 17"/>
                  <a:gd name="T10" fmla="*/ 1 w 37"/>
                  <a:gd name="T11" fmla="*/ 4 h 17"/>
                  <a:gd name="T12" fmla="*/ 10 w 37"/>
                  <a:gd name="T13" fmla="*/ 6 h 17"/>
                  <a:gd name="T14" fmla="*/ 11 w 37"/>
                  <a:gd name="T15" fmla="*/ 11 h 17"/>
                  <a:gd name="T16" fmla="*/ 10 w 37"/>
                  <a:gd name="T17" fmla="*/ 13 h 17"/>
                  <a:gd name="T18" fmla="*/ 4 w 37"/>
                  <a:gd name="T19" fmla="*/ 13 h 17"/>
                  <a:gd name="T20" fmla="*/ 0 w 37"/>
                  <a:gd name="T21" fmla="*/ 16 h 17"/>
                  <a:gd name="T22" fmla="*/ 11 w 37"/>
                  <a:gd name="T23" fmla="*/ 16 h 17"/>
                  <a:gd name="T24" fmla="*/ 18 w 37"/>
                  <a:gd name="T25" fmla="*/ 11 h 17"/>
                  <a:gd name="T26" fmla="*/ 24 w 37"/>
                  <a:gd name="T27" fmla="*/ 11 h 17"/>
                  <a:gd name="T28" fmla="*/ 30 w 37"/>
                  <a:gd name="T29" fmla="*/ 11 h 17"/>
                  <a:gd name="T30" fmla="*/ 36 w 37"/>
                  <a:gd name="T31" fmla="*/ 11 h 17"/>
                  <a:gd name="T32" fmla="*/ 34 w 37"/>
                  <a:gd name="T33" fmla="*/ 9 h 17"/>
                  <a:gd name="T34" fmla="*/ 33 w 37"/>
                  <a:gd name="T35" fmla="*/ 4 h 17"/>
                  <a:gd name="T36" fmla="*/ 33 w 37"/>
                  <a:gd name="T37" fmla="*/ 2 h 17"/>
                  <a:gd name="T38" fmla="*/ 34 w 37"/>
                  <a:gd name="T39" fmla="*/ 0 h 17"/>
                  <a:gd name="T40" fmla="*/ 33 w 37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7">
                    <a:moveTo>
                      <a:pt x="33" y="0"/>
                    </a:moveTo>
                    <a:lnTo>
                      <a:pt x="28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4" name="Freeform 198"/>
              <p:cNvSpPr>
                <a:spLocks noChangeAspect="1"/>
              </p:cNvSpPr>
              <p:nvPr/>
            </p:nvSpPr>
            <p:spPr bwMode="auto">
              <a:xfrm>
                <a:off x="1850" y="3490"/>
                <a:ext cx="40" cy="15"/>
              </a:xfrm>
              <a:custGeom>
                <a:avLst/>
                <a:gdLst>
                  <a:gd name="T0" fmla="*/ 30 w 47"/>
                  <a:gd name="T1" fmla="*/ 1 h 17"/>
                  <a:gd name="T2" fmla="*/ 0 w 47"/>
                  <a:gd name="T3" fmla="*/ 2 h 17"/>
                  <a:gd name="T4" fmla="*/ 8 w 47"/>
                  <a:gd name="T5" fmla="*/ 2 h 17"/>
                  <a:gd name="T6" fmla="*/ 15 w 47"/>
                  <a:gd name="T7" fmla="*/ 2 h 17"/>
                  <a:gd name="T8" fmla="*/ 19 w 47"/>
                  <a:gd name="T9" fmla="*/ 5 h 17"/>
                  <a:gd name="T10" fmla="*/ 19 w 47"/>
                  <a:gd name="T11" fmla="*/ 7 h 17"/>
                  <a:gd name="T12" fmla="*/ 16 w 47"/>
                  <a:gd name="T13" fmla="*/ 10 h 17"/>
                  <a:gd name="T14" fmla="*/ 12 w 47"/>
                  <a:gd name="T15" fmla="*/ 13 h 17"/>
                  <a:gd name="T16" fmla="*/ 8 w 47"/>
                  <a:gd name="T17" fmla="*/ 13 h 17"/>
                  <a:gd name="T18" fmla="*/ 15 w 47"/>
                  <a:gd name="T19" fmla="*/ 16 h 17"/>
                  <a:gd name="T20" fmla="*/ 19 w 47"/>
                  <a:gd name="T21" fmla="*/ 16 h 17"/>
                  <a:gd name="T22" fmla="*/ 24 w 47"/>
                  <a:gd name="T23" fmla="*/ 13 h 17"/>
                  <a:gd name="T24" fmla="*/ 30 w 47"/>
                  <a:gd name="T25" fmla="*/ 13 h 17"/>
                  <a:gd name="T26" fmla="*/ 36 w 47"/>
                  <a:gd name="T27" fmla="*/ 13 h 17"/>
                  <a:gd name="T28" fmla="*/ 42 w 47"/>
                  <a:gd name="T29" fmla="*/ 11 h 17"/>
                  <a:gd name="T30" fmla="*/ 42 w 47"/>
                  <a:gd name="T31" fmla="*/ 11 h 17"/>
                  <a:gd name="T32" fmla="*/ 41 w 47"/>
                  <a:gd name="T33" fmla="*/ 10 h 17"/>
                  <a:gd name="T34" fmla="*/ 41 w 47"/>
                  <a:gd name="T35" fmla="*/ 7 h 17"/>
                  <a:gd name="T36" fmla="*/ 42 w 47"/>
                  <a:gd name="T37" fmla="*/ 5 h 17"/>
                  <a:gd name="T38" fmla="*/ 43 w 47"/>
                  <a:gd name="T39" fmla="*/ 2 h 17"/>
                  <a:gd name="T40" fmla="*/ 46 w 47"/>
                  <a:gd name="T41" fmla="*/ 0 h 17"/>
                  <a:gd name="T42" fmla="*/ 30 w 47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">
                    <a:moveTo>
                      <a:pt x="30" y="1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5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5" name="Freeform 199"/>
              <p:cNvSpPr>
                <a:spLocks noChangeAspect="1"/>
              </p:cNvSpPr>
              <p:nvPr/>
            </p:nvSpPr>
            <p:spPr bwMode="auto">
              <a:xfrm>
                <a:off x="1857" y="3504"/>
                <a:ext cx="28" cy="14"/>
              </a:xfrm>
              <a:custGeom>
                <a:avLst/>
                <a:gdLst>
                  <a:gd name="T0" fmla="*/ 30 w 33"/>
                  <a:gd name="T1" fmla="*/ 0 h 17"/>
                  <a:gd name="T2" fmla="*/ 24 w 33"/>
                  <a:gd name="T3" fmla="*/ 0 h 17"/>
                  <a:gd name="T4" fmla="*/ 16 w 33"/>
                  <a:gd name="T5" fmla="*/ 1 h 17"/>
                  <a:gd name="T6" fmla="*/ 10 w 33"/>
                  <a:gd name="T7" fmla="*/ 1 h 17"/>
                  <a:gd name="T8" fmla="*/ 0 w 33"/>
                  <a:gd name="T9" fmla="*/ 3 h 17"/>
                  <a:gd name="T10" fmla="*/ 4 w 33"/>
                  <a:gd name="T11" fmla="*/ 7 h 17"/>
                  <a:gd name="T12" fmla="*/ 9 w 33"/>
                  <a:gd name="T13" fmla="*/ 8 h 17"/>
                  <a:gd name="T14" fmla="*/ 1 w 33"/>
                  <a:gd name="T15" fmla="*/ 16 h 17"/>
                  <a:gd name="T16" fmla="*/ 13 w 33"/>
                  <a:gd name="T17" fmla="*/ 14 h 17"/>
                  <a:gd name="T18" fmla="*/ 19 w 33"/>
                  <a:gd name="T19" fmla="*/ 14 h 17"/>
                  <a:gd name="T20" fmla="*/ 26 w 33"/>
                  <a:gd name="T21" fmla="*/ 12 h 17"/>
                  <a:gd name="T22" fmla="*/ 32 w 33"/>
                  <a:gd name="T23" fmla="*/ 10 h 17"/>
                  <a:gd name="T24" fmla="*/ 30 w 33"/>
                  <a:gd name="T25" fmla="*/ 8 h 17"/>
                  <a:gd name="T26" fmla="*/ 28 w 33"/>
                  <a:gd name="T27" fmla="*/ 7 h 17"/>
                  <a:gd name="T28" fmla="*/ 28 w 33"/>
                  <a:gd name="T29" fmla="*/ 3 h 17"/>
                  <a:gd name="T30" fmla="*/ 30 w 3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9" y="8"/>
                    </a:lnTo>
                    <a:lnTo>
                      <a:pt x="1" y="16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6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6" name="Freeform 200"/>
              <p:cNvSpPr>
                <a:spLocks noChangeAspect="1"/>
              </p:cNvSpPr>
              <p:nvPr/>
            </p:nvSpPr>
            <p:spPr bwMode="auto">
              <a:xfrm>
                <a:off x="1849" y="3514"/>
                <a:ext cx="42" cy="15"/>
              </a:xfrm>
              <a:custGeom>
                <a:avLst/>
                <a:gdLst>
                  <a:gd name="T0" fmla="*/ 28 w 50"/>
                  <a:gd name="T1" fmla="*/ 3 h 17"/>
                  <a:gd name="T2" fmla="*/ 17 w 50"/>
                  <a:gd name="T3" fmla="*/ 7 h 17"/>
                  <a:gd name="T4" fmla="*/ 8 w 50"/>
                  <a:gd name="T5" fmla="*/ 8 h 17"/>
                  <a:gd name="T6" fmla="*/ 0 w 50"/>
                  <a:gd name="T7" fmla="*/ 8 h 17"/>
                  <a:gd name="T8" fmla="*/ 5 w 50"/>
                  <a:gd name="T9" fmla="*/ 10 h 17"/>
                  <a:gd name="T10" fmla="*/ 9 w 50"/>
                  <a:gd name="T11" fmla="*/ 10 h 17"/>
                  <a:gd name="T12" fmla="*/ 15 w 50"/>
                  <a:gd name="T13" fmla="*/ 12 h 17"/>
                  <a:gd name="T14" fmla="*/ 20 w 50"/>
                  <a:gd name="T15" fmla="*/ 16 h 17"/>
                  <a:gd name="T16" fmla="*/ 26 w 50"/>
                  <a:gd name="T17" fmla="*/ 12 h 17"/>
                  <a:gd name="T18" fmla="*/ 33 w 50"/>
                  <a:gd name="T19" fmla="*/ 12 h 17"/>
                  <a:gd name="T20" fmla="*/ 41 w 50"/>
                  <a:gd name="T21" fmla="*/ 12 h 17"/>
                  <a:gd name="T22" fmla="*/ 49 w 50"/>
                  <a:gd name="T23" fmla="*/ 12 h 17"/>
                  <a:gd name="T24" fmla="*/ 46 w 50"/>
                  <a:gd name="T25" fmla="*/ 10 h 17"/>
                  <a:gd name="T26" fmla="*/ 45 w 50"/>
                  <a:gd name="T27" fmla="*/ 7 h 17"/>
                  <a:gd name="T28" fmla="*/ 47 w 50"/>
                  <a:gd name="T29" fmla="*/ 3 h 17"/>
                  <a:gd name="T30" fmla="*/ 47 w 50"/>
                  <a:gd name="T31" fmla="*/ 0 h 17"/>
                  <a:gd name="T32" fmla="*/ 28 w 50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7">
                    <a:moveTo>
                      <a:pt x="28" y="3"/>
                    </a:moveTo>
                    <a:lnTo>
                      <a:pt x="17" y="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1" y="12"/>
                    </a:lnTo>
                    <a:lnTo>
                      <a:pt x="49" y="12"/>
                    </a:lnTo>
                    <a:lnTo>
                      <a:pt x="46" y="10"/>
                    </a:lnTo>
                    <a:lnTo>
                      <a:pt x="45" y="7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7" name="Freeform 201"/>
              <p:cNvSpPr>
                <a:spLocks noChangeAspect="1"/>
              </p:cNvSpPr>
              <p:nvPr/>
            </p:nvSpPr>
            <p:spPr bwMode="auto">
              <a:xfrm>
                <a:off x="1848" y="3526"/>
                <a:ext cx="35" cy="15"/>
              </a:xfrm>
              <a:custGeom>
                <a:avLst/>
                <a:gdLst>
                  <a:gd name="T0" fmla="*/ 34 w 41"/>
                  <a:gd name="T1" fmla="*/ 1 h 17"/>
                  <a:gd name="T2" fmla="*/ 30 w 41"/>
                  <a:gd name="T3" fmla="*/ 1 h 17"/>
                  <a:gd name="T4" fmla="*/ 22 w 41"/>
                  <a:gd name="T5" fmla="*/ 3 h 17"/>
                  <a:gd name="T6" fmla="*/ 15 w 41"/>
                  <a:gd name="T7" fmla="*/ 3 h 17"/>
                  <a:gd name="T8" fmla="*/ 9 w 41"/>
                  <a:gd name="T9" fmla="*/ 3 h 17"/>
                  <a:gd name="T10" fmla="*/ 3 w 41"/>
                  <a:gd name="T11" fmla="*/ 1 h 17"/>
                  <a:gd name="T12" fmla="*/ 0 w 41"/>
                  <a:gd name="T13" fmla="*/ 0 h 17"/>
                  <a:gd name="T14" fmla="*/ 2 w 41"/>
                  <a:gd name="T15" fmla="*/ 3 h 17"/>
                  <a:gd name="T16" fmla="*/ 2 w 41"/>
                  <a:gd name="T17" fmla="*/ 8 h 17"/>
                  <a:gd name="T18" fmla="*/ 2 w 41"/>
                  <a:gd name="T19" fmla="*/ 14 h 17"/>
                  <a:gd name="T20" fmla="*/ 5 w 41"/>
                  <a:gd name="T21" fmla="*/ 16 h 17"/>
                  <a:gd name="T22" fmla="*/ 10 w 41"/>
                  <a:gd name="T23" fmla="*/ 16 h 17"/>
                  <a:gd name="T24" fmla="*/ 18 w 41"/>
                  <a:gd name="T25" fmla="*/ 16 h 17"/>
                  <a:gd name="T26" fmla="*/ 22 w 41"/>
                  <a:gd name="T27" fmla="*/ 10 h 17"/>
                  <a:gd name="T28" fmla="*/ 29 w 41"/>
                  <a:gd name="T29" fmla="*/ 10 h 17"/>
                  <a:gd name="T30" fmla="*/ 36 w 41"/>
                  <a:gd name="T31" fmla="*/ 8 h 17"/>
                  <a:gd name="T32" fmla="*/ 40 w 41"/>
                  <a:gd name="T33" fmla="*/ 8 h 17"/>
                  <a:gd name="T34" fmla="*/ 38 w 41"/>
                  <a:gd name="T35" fmla="*/ 7 h 17"/>
                  <a:gd name="T36" fmla="*/ 34 w 41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17">
                    <a:moveTo>
                      <a:pt x="34" y="1"/>
                    </a:moveTo>
                    <a:lnTo>
                      <a:pt x="30" y="1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8" name="Freeform 202"/>
              <p:cNvSpPr>
                <a:spLocks noChangeAspect="1"/>
              </p:cNvSpPr>
              <p:nvPr/>
            </p:nvSpPr>
            <p:spPr bwMode="auto">
              <a:xfrm>
                <a:off x="1868" y="3461"/>
                <a:ext cx="15" cy="1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9" name="Freeform 203"/>
              <p:cNvSpPr>
                <a:spLocks noChangeAspect="1"/>
              </p:cNvSpPr>
              <p:nvPr/>
            </p:nvSpPr>
            <p:spPr bwMode="auto">
              <a:xfrm>
                <a:off x="1861" y="3472"/>
                <a:ext cx="23" cy="14"/>
              </a:xfrm>
              <a:custGeom>
                <a:avLst/>
                <a:gdLst>
                  <a:gd name="T0" fmla="*/ 21 w 26"/>
                  <a:gd name="T1" fmla="*/ 0 h 17"/>
                  <a:gd name="T2" fmla="*/ 15 w 26"/>
                  <a:gd name="T3" fmla="*/ 4 h 17"/>
                  <a:gd name="T4" fmla="*/ 11 w 26"/>
                  <a:gd name="T5" fmla="*/ 4 h 17"/>
                  <a:gd name="T6" fmla="*/ 6 w 26"/>
                  <a:gd name="T7" fmla="*/ 6 h 17"/>
                  <a:gd name="T8" fmla="*/ 10 w 26"/>
                  <a:gd name="T9" fmla="*/ 9 h 17"/>
                  <a:gd name="T10" fmla="*/ 12 w 26"/>
                  <a:gd name="T11" fmla="*/ 9 h 17"/>
                  <a:gd name="T12" fmla="*/ 11 w 26"/>
                  <a:gd name="T13" fmla="*/ 13 h 17"/>
                  <a:gd name="T14" fmla="*/ 5 w 26"/>
                  <a:gd name="T15" fmla="*/ 13 h 17"/>
                  <a:gd name="T16" fmla="*/ 0 w 26"/>
                  <a:gd name="T17" fmla="*/ 16 h 17"/>
                  <a:gd name="T18" fmla="*/ 17 w 26"/>
                  <a:gd name="T19" fmla="*/ 13 h 17"/>
                  <a:gd name="T20" fmla="*/ 23 w 26"/>
                  <a:gd name="T21" fmla="*/ 11 h 17"/>
                  <a:gd name="T22" fmla="*/ 24 w 26"/>
                  <a:gd name="T23" fmla="*/ 9 h 17"/>
                  <a:gd name="T24" fmla="*/ 23 w 26"/>
                  <a:gd name="T25" fmla="*/ 6 h 17"/>
                  <a:gd name="T26" fmla="*/ 25 w 26"/>
                  <a:gd name="T27" fmla="*/ 2 h 17"/>
                  <a:gd name="T28" fmla="*/ 25 w 26"/>
                  <a:gd name="T29" fmla="*/ 0 h 17"/>
                  <a:gd name="T30" fmla="*/ 21 w 2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21" y="0"/>
                    </a:move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0" name="Freeform 204"/>
              <p:cNvSpPr>
                <a:spLocks noChangeAspect="1"/>
              </p:cNvSpPr>
              <p:nvPr/>
            </p:nvSpPr>
            <p:spPr bwMode="auto">
              <a:xfrm>
                <a:off x="1737" y="3147"/>
                <a:ext cx="254" cy="310"/>
              </a:xfrm>
              <a:custGeom>
                <a:avLst/>
                <a:gdLst>
                  <a:gd name="T0" fmla="*/ 202 w 298"/>
                  <a:gd name="T1" fmla="*/ 363 h 364"/>
                  <a:gd name="T2" fmla="*/ 206 w 298"/>
                  <a:gd name="T3" fmla="*/ 361 h 364"/>
                  <a:gd name="T4" fmla="*/ 209 w 298"/>
                  <a:gd name="T5" fmla="*/ 359 h 364"/>
                  <a:gd name="T6" fmla="*/ 214 w 298"/>
                  <a:gd name="T7" fmla="*/ 349 h 364"/>
                  <a:gd name="T8" fmla="*/ 215 w 298"/>
                  <a:gd name="T9" fmla="*/ 338 h 364"/>
                  <a:gd name="T10" fmla="*/ 215 w 298"/>
                  <a:gd name="T11" fmla="*/ 322 h 364"/>
                  <a:gd name="T12" fmla="*/ 217 w 298"/>
                  <a:gd name="T13" fmla="*/ 309 h 364"/>
                  <a:gd name="T14" fmla="*/ 220 w 298"/>
                  <a:gd name="T15" fmla="*/ 295 h 364"/>
                  <a:gd name="T16" fmla="*/ 271 w 298"/>
                  <a:gd name="T17" fmla="*/ 220 h 364"/>
                  <a:gd name="T18" fmla="*/ 297 w 298"/>
                  <a:gd name="T19" fmla="*/ 147 h 364"/>
                  <a:gd name="T20" fmla="*/ 297 w 298"/>
                  <a:gd name="T21" fmla="*/ 129 h 364"/>
                  <a:gd name="T22" fmla="*/ 294 w 298"/>
                  <a:gd name="T23" fmla="*/ 111 h 364"/>
                  <a:gd name="T24" fmla="*/ 281 w 298"/>
                  <a:gd name="T25" fmla="*/ 76 h 364"/>
                  <a:gd name="T26" fmla="*/ 228 w 298"/>
                  <a:gd name="T27" fmla="*/ 22 h 364"/>
                  <a:gd name="T28" fmla="*/ 148 w 298"/>
                  <a:gd name="T29" fmla="*/ 0 h 364"/>
                  <a:gd name="T30" fmla="*/ 127 w 298"/>
                  <a:gd name="T31" fmla="*/ 1 h 364"/>
                  <a:gd name="T32" fmla="*/ 106 w 298"/>
                  <a:gd name="T33" fmla="*/ 5 h 364"/>
                  <a:gd name="T34" fmla="*/ 69 w 298"/>
                  <a:gd name="T35" fmla="*/ 21 h 364"/>
                  <a:gd name="T36" fmla="*/ 17 w 298"/>
                  <a:gd name="T37" fmla="*/ 75 h 364"/>
                  <a:gd name="T38" fmla="*/ 4 w 298"/>
                  <a:gd name="T39" fmla="*/ 109 h 364"/>
                  <a:gd name="T40" fmla="*/ 1 w 298"/>
                  <a:gd name="T41" fmla="*/ 127 h 364"/>
                  <a:gd name="T42" fmla="*/ 0 w 298"/>
                  <a:gd name="T43" fmla="*/ 146 h 364"/>
                  <a:gd name="T44" fmla="*/ 25 w 298"/>
                  <a:gd name="T45" fmla="*/ 220 h 364"/>
                  <a:gd name="T46" fmla="*/ 72 w 298"/>
                  <a:gd name="T47" fmla="*/ 295 h 364"/>
                  <a:gd name="T48" fmla="*/ 75 w 298"/>
                  <a:gd name="T49" fmla="*/ 308 h 364"/>
                  <a:gd name="T50" fmla="*/ 77 w 298"/>
                  <a:gd name="T51" fmla="*/ 322 h 364"/>
                  <a:gd name="T52" fmla="*/ 78 w 298"/>
                  <a:gd name="T53" fmla="*/ 338 h 364"/>
                  <a:gd name="T54" fmla="*/ 79 w 298"/>
                  <a:gd name="T55" fmla="*/ 349 h 364"/>
                  <a:gd name="T56" fmla="*/ 84 w 298"/>
                  <a:gd name="T57" fmla="*/ 358 h 364"/>
                  <a:gd name="T58" fmla="*/ 88 w 298"/>
                  <a:gd name="T59" fmla="*/ 361 h 364"/>
                  <a:gd name="T60" fmla="*/ 93 w 298"/>
                  <a:gd name="T61" fmla="*/ 363 h 364"/>
                  <a:gd name="T62" fmla="*/ 202 w 298"/>
                  <a:gd name="T63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364">
                    <a:moveTo>
                      <a:pt x="202" y="363"/>
                    </a:moveTo>
                    <a:lnTo>
                      <a:pt x="206" y="361"/>
                    </a:lnTo>
                    <a:lnTo>
                      <a:pt x="209" y="359"/>
                    </a:lnTo>
                    <a:lnTo>
                      <a:pt x="214" y="349"/>
                    </a:lnTo>
                    <a:lnTo>
                      <a:pt x="215" y="338"/>
                    </a:lnTo>
                    <a:lnTo>
                      <a:pt x="215" y="322"/>
                    </a:lnTo>
                    <a:lnTo>
                      <a:pt x="217" y="309"/>
                    </a:lnTo>
                    <a:lnTo>
                      <a:pt x="220" y="295"/>
                    </a:lnTo>
                    <a:lnTo>
                      <a:pt x="271" y="220"/>
                    </a:lnTo>
                    <a:lnTo>
                      <a:pt x="297" y="147"/>
                    </a:lnTo>
                    <a:lnTo>
                      <a:pt x="297" y="129"/>
                    </a:lnTo>
                    <a:lnTo>
                      <a:pt x="294" y="111"/>
                    </a:lnTo>
                    <a:lnTo>
                      <a:pt x="281" y="76"/>
                    </a:lnTo>
                    <a:lnTo>
                      <a:pt x="228" y="22"/>
                    </a:lnTo>
                    <a:lnTo>
                      <a:pt x="148" y="0"/>
                    </a:lnTo>
                    <a:lnTo>
                      <a:pt x="127" y="1"/>
                    </a:lnTo>
                    <a:lnTo>
                      <a:pt x="106" y="5"/>
                    </a:lnTo>
                    <a:lnTo>
                      <a:pt x="69" y="21"/>
                    </a:lnTo>
                    <a:lnTo>
                      <a:pt x="17" y="75"/>
                    </a:lnTo>
                    <a:lnTo>
                      <a:pt x="4" y="109"/>
                    </a:lnTo>
                    <a:lnTo>
                      <a:pt x="1" y="127"/>
                    </a:lnTo>
                    <a:lnTo>
                      <a:pt x="0" y="146"/>
                    </a:lnTo>
                    <a:lnTo>
                      <a:pt x="25" y="220"/>
                    </a:lnTo>
                    <a:lnTo>
                      <a:pt x="72" y="295"/>
                    </a:lnTo>
                    <a:lnTo>
                      <a:pt x="75" y="308"/>
                    </a:lnTo>
                    <a:lnTo>
                      <a:pt x="77" y="322"/>
                    </a:lnTo>
                    <a:lnTo>
                      <a:pt x="78" y="338"/>
                    </a:lnTo>
                    <a:lnTo>
                      <a:pt x="79" y="349"/>
                    </a:lnTo>
                    <a:lnTo>
                      <a:pt x="84" y="358"/>
                    </a:lnTo>
                    <a:lnTo>
                      <a:pt x="88" y="361"/>
                    </a:lnTo>
                    <a:lnTo>
                      <a:pt x="93" y="363"/>
                    </a:lnTo>
                    <a:lnTo>
                      <a:pt x="202" y="36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1" name="Freeform 205"/>
              <p:cNvSpPr>
                <a:spLocks noChangeAspect="1"/>
              </p:cNvSpPr>
              <p:nvPr/>
            </p:nvSpPr>
            <p:spPr bwMode="auto">
              <a:xfrm>
                <a:off x="1907" y="3224"/>
                <a:ext cx="69" cy="226"/>
              </a:xfrm>
              <a:custGeom>
                <a:avLst/>
                <a:gdLst>
                  <a:gd name="T0" fmla="*/ 44 w 80"/>
                  <a:gd name="T1" fmla="*/ 57 h 266"/>
                  <a:gd name="T2" fmla="*/ 44 w 80"/>
                  <a:gd name="T3" fmla="*/ 70 h 266"/>
                  <a:gd name="T4" fmla="*/ 43 w 80"/>
                  <a:gd name="T5" fmla="*/ 83 h 266"/>
                  <a:gd name="T6" fmla="*/ 40 w 80"/>
                  <a:gd name="T7" fmla="*/ 96 h 266"/>
                  <a:gd name="T8" fmla="*/ 37 w 80"/>
                  <a:gd name="T9" fmla="*/ 109 h 266"/>
                  <a:gd name="T10" fmla="*/ 32 w 80"/>
                  <a:gd name="T11" fmla="*/ 121 h 266"/>
                  <a:gd name="T12" fmla="*/ 28 w 80"/>
                  <a:gd name="T13" fmla="*/ 132 h 266"/>
                  <a:gd name="T14" fmla="*/ 23 w 80"/>
                  <a:gd name="T15" fmla="*/ 146 h 266"/>
                  <a:gd name="T16" fmla="*/ 17 w 80"/>
                  <a:gd name="T17" fmla="*/ 161 h 266"/>
                  <a:gd name="T18" fmla="*/ 11 w 80"/>
                  <a:gd name="T19" fmla="*/ 174 h 266"/>
                  <a:gd name="T20" fmla="*/ 8 w 80"/>
                  <a:gd name="T21" fmla="*/ 187 h 266"/>
                  <a:gd name="T22" fmla="*/ 5 w 80"/>
                  <a:gd name="T23" fmla="*/ 199 h 266"/>
                  <a:gd name="T24" fmla="*/ 5 w 80"/>
                  <a:gd name="T25" fmla="*/ 213 h 266"/>
                  <a:gd name="T26" fmla="*/ 5 w 80"/>
                  <a:gd name="T27" fmla="*/ 227 h 266"/>
                  <a:gd name="T28" fmla="*/ 5 w 80"/>
                  <a:gd name="T29" fmla="*/ 242 h 266"/>
                  <a:gd name="T30" fmla="*/ 3 w 80"/>
                  <a:gd name="T31" fmla="*/ 256 h 266"/>
                  <a:gd name="T32" fmla="*/ 5 w 80"/>
                  <a:gd name="T33" fmla="*/ 261 h 266"/>
                  <a:gd name="T34" fmla="*/ 11 w 80"/>
                  <a:gd name="T35" fmla="*/ 250 h 266"/>
                  <a:gd name="T36" fmla="*/ 11 w 80"/>
                  <a:gd name="T37" fmla="*/ 238 h 266"/>
                  <a:gd name="T38" fmla="*/ 11 w 80"/>
                  <a:gd name="T39" fmla="*/ 225 h 266"/>
                  <a:gd name="T40" fmla="*/ 12 w 80"/>
                  <a:gd name="T41" fmla="*/ 213 h 266"/>
                  <a:gd name="T42" fmla="*/ 14 w 80"/>
                  <a:gd name="T43" fmla="*/ 201 h 266"/>
                  <a:gd name="T44" fmla="*/ 17 w 80"/>
                  <a:gd name="T45" fmla="*/ 189 h 266"/>
                  <a:gd name="T46" fmla="*/ 22 w 80"/>
                  <a:gd name="T47" fmla="*/ 176 h 266"/>
                  <a:gd name="T48" fmla="*/ 28 w 80"/>
                  <a:gd name="T49" fmla="*/ 164 h 266"/>
                  <a:gd name="T50" fmla="*/ 35 w 80"/>
                  <a:gd name="T51" fmla="*/ 152 h 266"/>
                  <a:gd name="T52" fmla="*/ 44 w 80"/>
                  <a:gd name="T53" fmla="*/ 138 h 266"/>
                  <a:gd name="T54" fmla="*/ 53 w 80"/>
                  <a:gd name="T55" fmla="*/ 125 h 266"/>
                  <a:gd name="T56" fmla="*/ 62 w 80"/>
                  <a:gd name="T57" fmla="*/ 111 h 266"/>
                  <a:gd name="T58" fmla="*/ 70 w 80"/>
                  <a:gd name="T59" fmla="*/ 98 h 266"/>
                  <a:gd name="T60" fmla="*/ 74 w 80"/>
                  <a:gd name="T61" fmla="*/ 86 h 266"/>
                  <a:gd name="T62" fmla="*/ 77 w 80"/>
                  <a:gd name="T63" fmla="*/ 75 h 266"/>
                  <a:gd name="T64" fmla="*/ 78 w 80"/>
                  <a:gd name="T65" fmla="*/ 62 h 266"/>
                  <a:gd name="T66" fmla="*/ 79 w 80"/>
                  <a:gd name="T67" fmla="*/ 48 h 266"/>
                  <a:gd name="T68" fmla="*/ 77 w 80"/>
                  <a:gd name="T69" fmla="*/ 35 h 266"/>
                  <a:gd name="T70" fmla="*/ 74 w 80"/>
                  <a:gd name="T71" fmla="*/ 22 h 266"/>
                  <a:gd name="T72" fmla="*/ 70 w 80"/>
                  <a:gd name="T73" fmla="*/ 11 h 266"/>
                  <a:gd name="T74" fmla="*/ 65 w 80"/>
                  <a:gd name="T75" fmla="*/ 0 h 266"/>
                  <a:gd name="T76" fmla="*/ 62 w 80"/>
                  <a:gd name="T77" fmla="*/ 12 h 266"/>
                  <a:gd name="T78" fmla="*/ 59 w 80"/>
                  <a:gd name="T79" fmla="*/ 24 h 266"/>
                  <a:gd name="T80" fmla="*/ 63 w 80"/>
                  <a:gd name="T81" fmla="*/ 35 h 266"/>
                  <a:gd name="T82" fmla="*/ 65 w 80"/>
                  <a:gd name="T83" fmla="*/ 47 h 266"/>
                  <a:gd name="T84" fmla="*/ 64 w 80"/>
                  <a:gd name="T85" fmla="*/ 59 h 266"/>
                  <a:gd name="T86" fmla="*/ 63 w 80"/>
                  <a:gd name="T87" fmla="*/ 70 h 266"/>
                  <a:gd name="T88" fmla="*/ 60 w 80"/>
                  <a:gd name="T89" fmla="*/ 82 h 266"/>
                  <a:gd name="T90" fmla="*/ 51 w 80"/>
                  <a:gd name="T91" fmla="*/ 88 h 266"/>
                  <a:gd name="T92" fmla="*/ 55 w 80"/>
                  <a:gd name="T93" fmla="*/ 76 h 266"/>
                  <a:gd name="T94" fmla="*/ 57 w 80"/>
                  <a:gd name="T95" fmla="*/ 65 h 266"/>
                  <a:gd name="T96" fmla="*/ 56 w 80"/>
                  <a:gd name="T97" fmla="*/ 52 h 266"/>
                  <a:gd name="T98" fmla="*/ 56 w 80"/>
                  <a:gd name="T99" fmla="*/ 40 h 266"/>
                  <a:gd name="T100" fmla="*/ 51 w 80"/>
                  <a:gd name="T101" fmla="*/ 41 h 266"/>
                  <a:gd name="T102" fmla="*/ 44 w 80"/>
                  <a:gd name="T103" fmla="*/ 5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266">
                    <a:moveTo>
                      <a:pt x="44" y="50"/>
                    </a:moveTo>
                    <a:lnTo>
                      <a:pt x="44" y="52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3" y="79"/>
                    </a:lnTo>
                    <a:lnTo>
                      <a:pt x="43" y="83"/>
                    </a:lnTo>
                    <a:lnTo>
                      <a:pt x="42" y="86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0" y="96"/>
                    </a:lnTo>
                    <a:lnTo>
                      <a:pt x="39" y="100"/>
                    </a:lnTo>
                    <a:lnTo>
                      <a:pt x="38" y="103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5" y="112"/>
                    </a:lnTo>
                    <a:lnTo>
                      <a:pt x="35" y="115"/>
                    </a:lnTo>
                    <a:lnTo>
                      <a:pt x="34" y="118"/>
                    </a:lnTo>
                    <a:lnTo>
                      <a:pt x="32" y="121"/>
                    </a:lnTo>
                    <a:lnTo>
                      <a:pt x="32" y="124"/>
                    </a:lnTo>
                    <a:lnTo>
                      <a:pt x="31" y="127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7" y="136"/>
                    </a:lnTo>
                    <a:lnTo>
                      <a:pt x="26" y="139"/>
                    </a:lnTo>
                    <a:lnTo>
                      <a:pt x="24" y="143"/>
                    </a:lnTo>
                    <a:lnTo>
                      <a:pt x="23" y="146"/>
                    </a:lnTo>
                    <a:lnTo>
                      <a:pt x="21" y="150"/>
                    </a:lnTo>
                    <a:lnTo>
                      <a:pt x="20" y="153"/>
                    </a:lnTo>
                    <a:lnTo>
                      <a:pt x="18" y="157"/>
                    </a:lnTo>
                    <a:lnTo>
                      <a:pt x="17" y="161"/>
                    </a:lnTo>
                    <a:lnTo>
                      <a:pt x="15" y="164"/>
                    </a:lnTo>
                    <a:lnTo>
                      <a:pt x="14" y="168"/>
                    </a:lnTo>
                    <a:lnTo>
                      <a:pt x="13" y="170"/>
                    </a:lnTo>
                    <a:lnTo>
                      <a:pt x="11" y="174"/>
                    </a:lnTo>
                    <a:lnTo>
                      <a:pt x="11" y="177"/>
                    </a:lnTo>
                    <a:lnTo>
                      <a:pt x="9" y="181"/>
                    </a:lnTo>
                    <a:lnTo>
                      <a:pt x="8" y="183"/>
                    </a:lnTo>
                    <a:lnTo>
                      <a:pt x="8" y="187"/>
                    </a:lnTo>
                    <a:lnTo>
                      <a:pt x="7" y="190"/>
                    </a:lnTo>
                    <a:lnTo>
                      <a:pt x="6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203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3"/>
                    </a:lnTo>
                    <a:lnTo>
                      <a:pt x="5" y="217"/>
                    </a:lnTo>
                    <a:lnTo>
                      <a:pt x="5" y="220"/>
                    </a:lnTo>
                    <a:lnTo>
                      <a:pt x="5" y="224"/>
                    </a:lnTo>
                    <a:lnTo>
                      <a:pt x="5" y="227"/>
                    </a:lnTo>
                    <a:lnTo>
                      <a:pt x="5" y="231"/>
                    </a:lnTo>
                    <a:lnTo>
                      <a:pt x="5" y="235"/>
                    </a:lnTo>
                    <a:lnTo>
                      <a:pt x="5" y="238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5" y="248"/>
                    </a:lnTo>
                    <a:lnTo>
                      <a:pt x="5" y="252"/>
                    </a:lnTo>
                    <a:lnTo>
                      <a:pt x="3" y="256"/>
                    </a:lnTo>
                    <a:lnTo>
                      <a:pt x="2" y="258"/>
                    </a:lnTo>
                    <a:lnTo>
                      <a:pt x="0" y="265"/>
                    </a:lnTo>
                    <a:lnTo>
                      <a:pt x="2" y="264"/>
                    </a:lnTo>
                    <a:lnTo>
                      <a:pt x="5" y="261"/>
                    </a:lnTo>
                    <a:lnTo>
                      <a:pt x="8" y="258"/>
                    </a:lnTo>
                    <a:lnTo>
                      <a:pt x="9" y="256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2" y="247"/>
                    </a:lnTo>
                    <a:lnTo>
                      <a:pt x="12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11" y="234"/>
                    </a:lnTo>
                    <a:lnTo>
                      <a:pt x="11" y="231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3" y="210"/>
                    </a:lnTo>
                    <a:lnTo>
                      <a:pt x="13" y="207"/>
                    </a:lnTo>
                    <a:lnTo>
                      <a:pt x="14" y="204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5" y="195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18" y="185"/>
                    </a:lnTo>
                    <a:lnTo>
                      <a:pt x="20" y="182"/>
                    </a:lnTo>
                    <a:lnTo>
                      <a:pt x="20" y="179"/>
                    </a:lnTo>
                    <a:lnTo>
                      <a:pt x="22" y="176"/>
                    </a:lnTo>
                    <a:lnTo>
                      <a:pt x="24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8" y="164"/>
                    </a:lnTo>
                    <a:lnTo>
                      <a:pt x="30" y="161"/>
                    </a:lnTo>
                    <a:lnTo>
                      <a:pt x="32" y="158"/>
                    </a:lnTo>
                    <a:lnTo>
                      <a:pt x="33" y="155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5"/>
                    </a:lnTo>
                    <a:lnTo>
                      <a:pt x="41" y="142"/>
                    </a:lnTo>
                    <a:lnTo>
                      <a:pt x="44" y="138"/>
                    </a:lnTo>
                    <a:lnTo>
                      <a:pt x="46" y="135"/>
                    </a:lnTo>
                    <a:lnTo>
                      <a:pt x="49" y="132"/>
                    </a:lnTo>
                    <a:lnTo>
                      <a:pt x="51" y="129"/>
                    </a:lnTo>
                    <a:lnTo>
                      <a:pt x="53" y="125"/>
                    </a:lnTo>
                    <a:lnTo>
                      <a:pt x="56" y="122"/>
                    </a:lnTo>
                    <a:lnTo>
                      <a:pt x="58" y="119"/>
                    </a:lnTo>
                    <a:lnTo>
                      <a:pt x="60" y="115"/>
                    </a:lnTo>
                    <a:lnTo>
                      <a:pt x="62" y="111"/>
                    </a:lnTo>
                    <a:lnTo>
                      <a:pt x="65" y="108"/>
                    </a:lnTo>
                    <a:lnTo>
                      <a:pt x="66" y="104"/>
                    </a:lnTo>
                    <a:lnTo>
                      <a:pt x="68" y="101"/>
                    </a:lnTo>
                    <a:lnTo>
                      <a:pt x="70" y="98"/>
                    </a:lnTo>
                    <a:lnTo>
                      <a:pt x="71" y="95"/>
                    </a:lnTo>
                    <a:lnTo>
                      <a:pt x="72" y="92"/>
                    </a:lnTo>
                    <a:lnTo>
                      <a:pt x="72" y="89"/>
                    </a:lnTo>
                    <a:lnTo>
                      <a:pt x="74" y="86"/>
                    </a:lnTo>
                    <a:lnTo>
                      <a:pt x="74" y="84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7" y="75"/>
                    </a:lnTo>
                    <a:lnTo>
                      <a:pt x="77" y="71"/>
                    </a:lnTo>
                    <a:lnTo>
                      <a:pt x="77" y="68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9" y="55"/>
                    </a:lnTo>
                    <a:lnTo>
                      <a:pt x="79" y="51"/>
                    </a:lnTo>
                    <a:lnTo>
                      <a:pt x="79" y="4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7" y="38"/>
                    </a:lnTo>
                    <a:lnTo>
                      <a:pt x="77" y="35"/>
                    </a:lnTo>
                    <a:lnTo>
                      <a:pt x="77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3" y="9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0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3" y="38"/>
                    </a:lnTo>
                    <a:lnTo>
                      <a:pt x="64" y="41"/>
                    </a:lnTo>
                    <a:lnTo>
                      <a:pt x="64" y="44"/>
                    </a:lnTo>
                    <a:lnTo>
                      <a:pt x="65" y="47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5"/>
                    </a:lnTo>
                    <a:lnTo>
                      <a:pt x="64" y="68"/>
                    </a:lnTo>
                    <a:lnTo>
                      <a:pt x="63" y="70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1" y="80"/>
                    </a:lnTo>
                    <a:lnTo>
                      <a:pt x="60" y="82"/>
                    </a:lnTo>
                    <a:lnTo>
                      <a:pt x="59" y="86"/>
                    </a:lnTo>
                    <a:lnTo>
                      <a:pt x="53" y="100"/>
                    </a:lnTo>
                    <a:lnTo>
                      <a:pt x="50" y="92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5" y="76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55" y="37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4" y="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2" name="Freeform 206"/>
              <p:cNvSpPr>
                <a:spLocks noChangeAspect="1"/>
              </p:cNvSpPr>
              <p:nvPr/>
            </p:nvSpPr>
            <p:spPr bwMode="auto">
              <a:xfrm>
                <a:off x="1753" y="3178"/>
                <a:ext cx="75" cy="276"/>
              </a:xfrm>
              <a:custGeom>
                <a:avLst/>
                <a:gdLst>
                  <a:gd name="T0" fmla="*/ 54 w 88"/>
                  <a:gd name="T1" fmla="*/ 5 h 324"/>
                  <a:gd name="T2" fmla="*/ 36 w 88"/>
                  <a:gd name="T3" fmla="*/ 19 h 324"/>
                  <a:gd name="T4" fmla="*/ 23 w 88"/>
                  <a:gd name="T5" fmla="*/ 35 h 324"/>
                  <a:gd name="T6" fmla="*/ 15 w 88"/>
                  <a:gd name="T7" fmla="*/ 47 h 324"/>
                  <a:gd name="T8" fmla="*/ 9 w 88"/>
                  <a:gd name="T9" fmla="*/ 59 h 324"/>
                  <a:gd name="T10" fmla="*/ 5 w 88"/>
                  <a:gd name="T11" fmla="*/ 73 h 324"/>
                  <a:gd name="T12" fmla="*/ 3 w 88"/>
                  <a:gd name="T13" fmla="*/ 86 h 324"/>
                  <a:gd name="T14" fmla="*/ 0 w 88"/>
                  <a:gd name="T15" fmla="*/ 101 h 324"/>
                  <a:gd name="T16" fmla="*/ 0 w 88"/>
                  <a:gd name="T17" fmla="*/ 114 h 324"/>
                  <a:gd name="T18" fmla="*/ 2 w 88"/>
                  <a:gd name="T19" fmla="*/ 127 h 324"/>
                  <a:gd name="T20" fmla="*/ 5 w 88"/>
                  <a:gd name="T21" fmla="*/ 140 h 324"/>
                  <a:gd name="T22" fmla="*/ 9 w 88"/>
                  <a:gd name="T23" fmla="*/ 153 h 324"/>
                  <a:gd name="T24" fmla="*/ 15 w 88"/>
                  <a:gd name="T25" fmla="*/ 165 h 324"/>
                  <a:gd name="T26" fmla="*/ 24 w 88"/>
                  <a:gd name="T27" fmla="*/ 178 h 324"/>
                  <a:gd name="T28" fmla="*/ 33 w 88"/>
                  <a:gd name="T29" fmla="*/ 191 h 324"/>
                  <a:gd name="T30" fmla="*/ 43 w 88"/>
                  <a:gd name="T31" fmla="*/ 204 h 324"/>
                  <a:gd name="T32" fmla="*/ 50 w 88"/>
                  <a:gd name="T33" fmla="*/ 215 h 324"/>
                  <a:gd name="T34" fmla="*/ 56 w 88"/>
                  <a:gd name="T35" fmla="*/ 228 h 324"/>
                  <a:gd name="T36" fmla="*/ 60 w 88"/>
                  <a:gd name="T37" fmla="*/ 243 h 324"/>
                  <a:gd name="T38" fmla="*/ 63 w 88"/>
                  <a:gd name="T39" fmla="*/ 256 h 324"/>
                  <a:gd name="T40" fmla="*/ 66 w 88"/>
                  <a:gd name="T41" fmla="*/ 268 h 324"/>
                  <a:gd name="T42" fmla="*/ 67 w 88"/>
                  <a:gd name="T43" fmla="*/ 280 h 324"/>
                  <a:gd name="T44" fmla="*/ 68 w 88"/>
                  <a:gd name="T45" fmla="*/ 292 h 324"/>
                  <a:gd name="T46" fmla="*/ 68 w 88"/>
                  <a:gd name="T47" fmla="*/ 305 h 324"/>
                  <a:gd name="T48" fmla="*/ 73 w 88"/>
                  <a:gd name="T49" fmla="*/ 316 h 324"/>
                  <a:gd name="T50" fmla="*/ 84 w 88"/>
                  <a:gd name="T51" fmla="*/ 323 h 324"/>
                  <a:gd name="T52" fmla="*/ 79 w 88"/>
                  <a:gd name="T53" fmla="*/ 315 h 324"/>
                  <a:gd name="T54" fmla="*/ 76 w 88"/>
                  <a:gd name="T55" fmla="*/ 305 h 324"/>
                  <a:gd name="T56" fmla="*/ 76 w 88"/>
                  <a:gd name="T57" fmla="*/ 289 h 324"/>
                  <a:gd name="T58" fmla="*/ 75 w 88"/>
                  <a:gd name="T59" fmla="*/ 269 h 324"/>
                  <a:gd name="T60" fmla="*/ 73 w 88"/>
                  <a:gd name="T61" fmla="*/ 251 h 324"/>
                  <a:gd name="T62" fmla="*/ 74 w 88"/>
                  <a:gd name="T63" fmla="*/ 237 h 324"/>
                  <a:gd name="T64" fmla="*/ 69 w 88"/>
                  <a:gd name="T65" fmla="*/ 225 h 324"/>
                  <a:gd name="T66" fmla="*/ 66 w 88"/>
                  <a:gd name="T67" fmla="*/ 210 h 324"/>
                  <a:gd name="T68" fmla="*/ 66 w 88"/>
                  <a:gd name="T69" fmla="*/ 199 h 324"/>
                  <a:gd name="T70" fmla="*/ 72 w 88"/>
                  <a:gd name="T71" fmla="*/ 184 h 324"/>
                  <a:gd name="T72" fmla="*/ 81 w 88"/>
                  <a:gd name="T73" fmla="*/ 171 h 324"/>
                  <a:gd name="T74" fmla="*/ 76 w 88"/>
                  <a:gd name="T75" fmla="*/ 165 h 324"/>
                  <a:gd name="T76" fmla="*/ 63 w 88"/>
                  <a:gd name="T77" fmla="*/ 156 h 324"/>
                  <a:gd name="T78" fmla="*/ 50 w 88"/>
                  <a:gd name="T79" fmla="*/ 140 h 324"/>
                  <a:gd name="T80" fmla="*/ 43 w 88"/>
                  <a:gd name="T81" fmla="*/ 127 h 324"/>
                  <a:gd name="T82" fmla="*/ 36 w 88"/>
                  <a:gd name="T83" fmla="*/ 111 h 324"/>
                  <a:gd name="T84" fmla="*/ 32 w 88"/>
                  <a:gd name="T85" fmla="*/ 94 h 324"/>
                  <a:gd name="T86" fmla="*/ 30 w 88"/>
                  <a:gd name="T87" fmla="*/ 76 h 324"/>
                  <a:gd name="T88" fmla="*/ 31 w 88"/>
                  <a:gd name="T89" fmla="*/ 60 h 324"/>
                  <a:gd name="T90" fmla="*/ 34 w 88"/>
                  <a:gd name="T91" fmla="*/ 46 h 324"/>
                  <a:gd name="T92" fmla="*/ 38 w 88"/>
                  <a:gd name="T93" fmla="*/ 32 h 324"/>
                  <a:gd name="T94" fmla="*/ 45 w 88"/>
                  <a:gd name="T95" fmla="*/ 20 h 324"/>
                  <a:gd name="T96" fmla="*/ 57 w 88"/>
                  <a:gd name="T97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24">
                    <a:moveTo>
                      <a:pt x="63" y="0"/>
                    </a:moveTo>
                    <a:lnTo>
                      <a:pt x="60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6" y="11"/>
                    </a:lnTo>
                    <a:lnTo>
                      <a:pt x="40" y="14"/>
                    </a:lnTo>
                    <a:lnTo>
                      <a:pt x="36" y="19"/>
                    </a:lnTo>
                    <a:lnTo>
                      <a:pt x="31" y="24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7"/>
                    </a:lnTo>
                    <a:lnTo>
                      <a:pt x="14" y="50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9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2" y="90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3" y="130"/>
                    </a:lnTo>
                    <a:lnTo>
                      <a:pt x="3" y="133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8" y="149"/>
                    </a:lnTo>
                    <a:lnTo>
                      <a:pt x="9" y="153"/>
                    </a:lnTo>
                    <a:lnTo>
                      <a:pt x="11" y="156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5"/>
                    </a:lnTo>
                    <a:lnTo>
                      <a:pt x="17" y="168"/>
                    </a:lnTo>
                    <a:lnTo>
                      <a:pt x="19" y="172"/>
                    </a:lnTo>
                    <a:lnTo>
                      <a:pt x="21" y="175"/>
                    </a:lnTo>
                    <a:lnTo>
                      <a:pt x="24" y="178"/>
                    </a:lnTo>
                    <a:lnTo>
                      <a:pt x="25" y="181"/>
                    </a:lnTo>
                    <a:lnTo>
                      <a:pt x="28" y="185"/>
                    </a:lnTo>
                    <a:lnTo>
                      <a:pt x="30" y="188"/>
                    </a:lnTo>
                    <a:lnTo>
                      <a:pt x="33" y="191"/>
                    </a:lnTo>
                    <a:lnTo>
                      <a:pt x="34" y="192"/>
                    </a:lnTo>
                    <a:lnTo>
                      <a:pt x="37" y="196"/>
                    </a:lnTo>
                    <a:lnTo>
                      <a:pt x="40" y="200"/>
                    </a:lnTo>
                    <a:lnTo>
                      <a:pt x="43" y="204"/>
                    </a:lnTo>
                    <a:lnTo>
                      <a:pt x="45" y="206"/>
                    </a:lnTo>
                    <a:lnTo>
                      <a:pt x="47" y="209"/>
                    </a:lnTo>
                    <a:lnTo>
                      <a:pt x="48" y="212"/>
                    </a:lnTo>
                    <a:lnTo>
                      <a:pt x="50" y="215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5" y="224"/>
                    </a:lnTo>
                    <a:lnTo>
                      <a:pt x="56" y="228"/>
                    </a:lnTo>
                    <a:lnTo>
                      <a:pt x="57" y="232"/>
                    </a:lnTo>
                    <a:lnTo>
                      <a:pt x="59" y="235"/>
                    </a:lnTo>
                    <a:lnTo>
                      <a:pt x="60" y="239"/>
                    </a:lnTo>
                    <a:lnTo>
                      <a:pt x="60" y="243"/>
                    </a:lnTo>
                    <a:lnTo>
                      <a:pt x="62" y="246"/>
                    </a:lnTo>
                    <a:lnTo>
                      <a:pt x="62" y="249"/>
                    </a:lnTo>
                    <a:lnTo>
                      <a:pt x="63" y="253"/>
                    </a:lnTo>
                    <a:lnTo>
                      <a:pt x="63" y="256"/>
                    </a:lnTo>
                    <a:lnTo>
                      <a:pt x="64" y="259"/>
                    </a:lnTo>
                    <a:lnTo>
                      <a:pt x="65" y="262"/>
                    </a:lnTo>
                    <a:lnTo>
                      <a:pt x="66" y="266"/>
                    </a:lnTo>
                    <a:lnTo>
                      <a:pt x="66" y="268"/>
                    </a:lnTo>
                    <a:lnTo>
                      <a:pt x="66" y="271"/>
                    </a:lnTo>
                    <a:lnTo>
                      <a:pt x="66" y="274"/>
                    </a:lnTo>
                    <a:lnTo>
                      <a:pt x="67" y="277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6"/>
                    </a:lnTo>
                    <a:lnTo>
                      <a:pt x="68" y="289"/>
                    </a:lnTo>
                    <a:lnTo>
                      <a:pt x="68" y="292"/>
                    </a:lnTo>
                    <a:lnTo>
                      <a:pt x="68" y="295"/>
                    </a:lnTo>
                    <a:lnTo>
                      <a:pt x="68" y="298"/>
                    </a:lnTo>
                    <a:lnTo>
                      <a:pt x="68" y="302"/>
                    </a:lnTo>
                    <a:lnTo>
                      <a:pt x="68" y="305"/>
                    </a:lnTo>
                    <a:lnTo>
                      <a:pt x="69" y="307"/>
                    </a:lnTo>
                    <a:lnTo>
                      <a:pt x="69" y="310"/>
                    </a:lnTo>
                    <a:lnTo>
                      <a:pt x="70" y="312"/>
                    </a:lnTo>
                    <a:lnTo>
                      <a:pt x="73" y="316"/>
                    </a:lnTo>
                    <a:lnTo>
                      <a:pt x="75" y="319"/>
                    </a:lnTo>
                    <a:lnTo>
                      <a:pt x="78" y="321"/>
                    </a:lnTo>
                    <a:lnTo>
                      <a:pt x="81" y="323"/>
                    </a:lnTo>
                    <a:lnTo>
                      <a:pt x="84" y="323"/>
                    </a:lnTo>
                    <a:lnTo>
                      <a:pt x="87" y="323"/>
                    </a:lnTo>
                    <a:lnTo>
                      <a:pt x="84" y="321"/>
                    </a:lnTo>
                    <a:lnTo>
                      <a:pt x="81" y="318"/>
                    </a:lnTo>
                    <a:lnTo>
                      <a:pt x="79" y="315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7" y="307"/>
                    </a:lnTo>
                    <a:lnTo>
                      <a:pt x="76" y="305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4"/>
                    </a:lnTo>
                    <a:lnTo>
                      <a:pt x="76" y="289"/>
                    </a:lnTo>
                    <a:lnTo>
                      <a:pt x="76" y="284"/>
                    </a:lnTo>
                    <a:lnTo>
                      <a:pt x="76" y="279"/>
                    </a:lnTo>
                    <a:lnTo>
                      <a:pt x="76" y="274"/>
                    </a:lnTo>
                    <a:lnTo>
                      <a:pt x="75" y="269"/>
                    </a:lnTo>
                    <a:lnTo>
                      <a:pt x="75" y="264"/>
                    </a:lnTo>
                    <a:lnTo>
                      <a:pt x="74" y="260"/>
                    </a:lnTo>
                    <a:lnTo>
                      <a:pt x="74" y="255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4"/>
                    </a:lnTo>
                    <a:lnTo>
                      <a:pt x="73" y="241"/>
                    </a:lnTo>
                    <a:lnTo>
                      <a:pt x="74" y="237"/>
                    </a:lnTo>
                    <a:lnTo>
                      <a:pt x="76" y="235"/>
                    </a:lnTo>
                    <a:lnTo>
                      <a:pt x="74" y="232"/>
                    </a:lnTo>
                    <a:lnTo>
                      <a:pt x="72" y="229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7" y="219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7" y="196"/>
                    </a:lnTo>
                    <a:lnTo>
                      <a:pt x="68" y="192"/>
                    </a:lnTo>
                    <a:lnTo>
                      <a:pt x="69" y="188"/>
                    </a:lnTo>
                    <a:lnTo>
                      <a:pt x="72" y="184"/>
                    </a:lnTo>
                    <a:lnTo>
                      <a:pt x="74" y="181"/>
                    </a:lnTo>
                    <a:lnTo>
                      <a:pt x="76" y="178"/>
                    </a:lnTo>
                    <a:lnTo>
                      <a:pt x="78" y="174"/>
                    </a:lnTo>
                    <a:lnTo>
                      <a:pt x="81" y="171"/>
                    </a:lnTo>
                    <a:lnTo>
                      <a:pt x="84" y="168"/>
                    </a:lnTo>
                    <a:lnTo>
                      <a:pt x="83" y="168"/>
                    </a:lnTo>
                    <a:lnTo>
                      <a:pt x="79" y="167"/>
                    </a:lnTo>
                    <a:lnTo>
                      <a:pt x="76" y="165"/>
                    </a:lnTo>
                    <a:lnTo>
                      <a:pt x="73" y="164"/>
                    </a:lnTo>
                    <a:lnTo>
                      <a:pt x="69" y="161"/>
                    </a:lnTo>
                    <a:lnTo>
                      <a:pt x="66" y="159"/>
                    </a:lnTo>
                    <a:lnTo>
                      <a:pt x="63" y="156"/>
                    </a:lnTo>
                    <a:lnTo>
                      <a:pt x="59" y="153"/>
                    </a:lnTo>
                    <a:lnTo>
                      <a:pt x="56" y="148"/>
                    </a:lnTo>
                    <a:lnTo>
                      <a:pt x="51" y="143"/>
                    </a:lnTo>
                    <a:lnTo>
                      <a:pt x="50" y="140"/>
                    </a:lnTo>
                    <a:lnTo>
                      <a:pt x="48" y="138"/>
                    </a:lnTo>
                    <a:lnTo>
                      <a:pt x="46" y="134"/>
                    </a:lnTo>
                    <a:lnTo>
                      <a:pt x="44" y="132"/>
                    </a:lnTo>
                    <a:lnTo>
                      <a:pt x="43" y="127"/>
                    </a:lnTo>
                    <a:lnTo>
                      <a:pt x="42" y="124"/>
                    </a:lnTo>
                    <a:lnTo>
                      <a:pt x="40" y="120"/>
                    </a:lnTo>
                    <a:lnTo>
                      <a:pt x="38" y="116"/>
                    </a:lnTo>
                    <a:lnTo>
                      <a:pt x="36" y="111"/>
                    </a:lnTo>
                    <a:lnTo>
                      <a:pt x="35" y="106"/>
                    </a:lnTo>
                    <a:lnTo>
                      <a:pt x="34" y="102"/>
                    </a:lnTo>
                    <a:lnTo>
                      <a:pt x="34" y="97"/>
                    </a:lnTo>
                    <a:lnTo>
                      <a:pt x="32" y="94"/>
                    </a:lnTo>
                    <a:lnTo>
                      <a:pt x="31" y="89"/>
                    </a:lnTo>
                    <a:lnTo>
                      <a:pt x="31" y="85"/>
                    </a:lnTo>
                    <a:lnTo>
                      <a:pt x="30" y="81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1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3" y="49"/>
                    </a:lnTo>
                    <a:lnTo>
                      <a:pt x="34" y="46"/>
                    </a:lnTo>
                    <a:lnTo>
                      <a:pt x="35" y="42"/>
                    </a:lnTo>
                    <a:lnTo>
                      <a:pt x="36" y="39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5" y="20"/>
                    </a:lnTo>
                    <a:lnTo>
                      <a:pt x="47" y="18"/>
                    </a:lnTo>
                    <a:lnTo>
                      <a:pt x="48" y="14"/>
                    </a:lnTo>
                    <a:lnTo>
                      <a:pt x="53" y="9"/>
                    </a:lnTo>
                    <a:lnTo>
                      <a:pt x="57" y="5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3" name="Freeform 207"/>
              <p:cNvSpPr>
                <a:spLocks noChangeAspect="1"/>
              </p:cNvSpPr>
              <p:nvPr/>
            </p:nvSpPr>
            <p:spPr bwMode="auto">
              <a:xfrm>
                <a:off x="1880" y="3164"/>
                <a:ext cx="79" cy="70"/>
              </a:xfrm>
              <a:custGeom>
                <a:avLst/>
                <a:gdLst>
                  <a:gd name="T0" fmla="*/ 91 w 92"/>
                  <a:gd name="T1" fmla="*/ 62 h 82"/>
                  <a:gd name="T2" fmla="*/ 91 w 92"/>
                  <a:gd name="T3" fmla="*/ 66 h 82"/>
                  <a:gd name="T4" fmla="*/ 91 w 92"/>
                  <a:gd name="T5" fmla="*/ 68 h 82"/>
                  <a:gd name="T6" fmla="*/ 90 w 92"/>
                  <a:gd name="T7" fmla="*/ 71 h 82"/>
                  <a:gd name="T8" fmla="*/ 89 w 92"/>
                  <a:gd name="T9" fmla="*/ 74 h 82"/>
                  <a:gd name="T10" fmla="*/ 88 w 92"/>
                  <a:gd name="T11" fmla="*/ 78 h 82"/>
                  <a:gd name="T12" fmla="*/ 87 w 92"/>
                  <a:gd name="T13" fmla="*/ 80 h 82"/>
                  <a:gd name="T14" fmla="*/ 86 w 92"/>
                  <a:gd name="T15" fmla="*/ 81 h 82"/>
                  <a:gd name="T16" fmla="*/ 83 w 92"/>
                  <a:gd name="T17" fmla="*/ 74 h 82"/>
                  <a:gd name="T18" fmla="*/ 79 w 92"/>
                  <a:gd name="T19" fmla="*/ 68 h 82"/>
                  <a:gd name="T20" fmla="*/ 76 w 92"/>
                  <a:gd name="T21" fmla="*/ 63 h 82"/>
                  <a:gd name="T22" fmla="*/ 72 w 92"/>
                  <a:gd name="T23" fmla="*/ 58 h 82"/>
                  <a:gd name="T24" fmla="*/ 69 w 92"/>
                  <a:gd name="T25" fmla="*/ 53 h 82"/>
                  <a:gd name="T26" fmla="*/ 65 w 92"/>
                  <a:gd name="T27" fmla="*/ 48 h 82"/>
                  <a:gd name="T28" fmla="*/ 62 w 92"/>
                  <a:gd name="T29" fmla="*/ 44 h 82"/>
                  <a:gd name="T30" fmla="*/ 59 w 92"/>
                  <a:gd name="T31" fmla="*/ 40 h 82"/>
                  <a:gd name="T32" fmla="*/ 55 w 92"/>
                  <a:gd name="T33" fmla="*/ 36 h 82"/>
                  <a:gd name="T34" fmla="*/ 52 w 92"/>
                  <a:gd name="T35" fmla="*/ 33 h 82"/>
                  <a:gd name="T36" fmla="*/ 49 w 92"/>
                  <a:gd name="T37" fmla="*/ 30 h 82"/>
                  <a:gd name="T38" fmla="*/ 46 w 92"/>
                  <a:gd name="T39" fmla="*/ 27 h 82"/>
                  <a:gd name="T40" fmla="*/ 43 w 92"/>
                  <a:gd name="T41" fmla="*/ 24 h 82"/>
                  <a:gd name="T42" fmla="*/ 39 w 92"/>
                  <a:gd name="T43" fmla="*/ 22 h 82"/>
                  <a:gd name="T44" fmla="*/ 37 w 92"/>
                  <a:gd name="T45" fmla="*/ 20 h 82"/>
                  <a:gd name="T46" fmla="*/ 34 w 92"/>
                  <a:gd name="T47" fmla="*/ 18 h 82"/>
                  <a:gd name="T48" fmla="*/ 31 w 92"/>
                  <a:gd name="T49" fmla="*/ 16 h 82"/>
                  <a:gd name="T50" fmla="*/ 25 w 92"/>
                  <a:gd name="T51" fmla="*/ 14 h 82"/>
                  <a:gd name="T52" fmla="*/ 20 w 92"/>
                  <a:gd name="T53" fmla="*/ 11 h 82"/>
                  <a:gd name="T54" fmla="*/ 16 w 92"/>
                  <a:gd name="T55" fmla="*/ 10 h 82"/>
                  <a:gd name="T56" fmla="*/ 12 w 92"/>
                  <a:gd name="T57" fmla="*/ 9 h 82"/>
                  <a:gd name="T58" fmla="*/ 9 w 92"/>
                  <a:gd name="T59" fmla="*/ 8 h 82"/>
                  <a:gd name="T60" fmla="*/ 6 w 92"/>
                  <a:gd name="T61" fmla="*/ 7 h 82"/>
                  <a:gd name="T62" fmla="*/ 4 w 92"/>
                  <a:gd name="T63" fmla="*/ 7 h 82"/>
                  <a:gd name="T64" fmla="*/ 0 w 92"/>
                  <a:gd name="T65" fmla="*/ 0 h 82"/>
                  <a:gd name="T66" fmla="*/ 2 w 92"/>
                  <a:gd name="T67" fmla="*/ 0 h 82"/>
                  <a:gd name="T68" fmla="*/ 6 w 92"/>
                  <a:gd name="T69" fmla="*/ 1 h 82"/>
                  <a:gd name="T70" fmla="*/ 10 w 92"/>
                  <a:gd name="T71" fmla="*/ 2 h 82"/>
                  <a:gd name="T72" fmla="*/ 16 w 92"/>
                  <a:gd name="T73" fmla="*/ 3 h 82"/>
                  <a:gd name="T74" fmla="*/ 21 w 92"/>
                  <a:gd name="T75" fmla="*/ 5 h 82"/>
                  <a:gd name="T76" fmla="*/ 25 w 92"/>
                  <a:gd name="T77" fmla="*/ 6 h 82"/>
                  <a:gd name="T78" fmla="*/ 27 w 92"/>
                  <a:gd name="T79" fmla="*/ 7 h 82"/>
                  <a:gd name="T80" fmla="*/ 31 w 92"/>
                  <a:gd name="T81" fmla="*/ 8 h 82"/>
                  <a:gd name="T82" fmla="*/ 34 w 92"/>
                  <a:gd name="T83" fmla="*/ 10 h 82"/>
                  <a:gd name="T84" fmla="*/ 37 w 92"/>
                  <a:gd name="T85" fmla="*/ 11 h 82"/>
                  <a:gd name="T86" fmla="*/ 40 w 92"/>
                  <a:gd name="T87" fmla="*/ 13 h 82"/>
                  <a:gd name="T88" fmla="*/ 43 w 92"/>
                  <a:gd name="T89" fmla="*/ 15 h 82"/>
                  <a:gd name="T90" fmla="*/ 46 w 92"/>
                  <a:gd name="T91" fmla="*/ 17 h 82"/>
                  <a:gd name="T92" fmla="*/ 50 w 92"/>
                  <a:gd name="T93" fmla="*/ 19 h 82"/>
                  <a:gd name="T94" fmla="*/ 53 w 92"/>
                  <a:gd name="T95" fmla="*/ 21 h 82"/>
                  <a:gd name="T96" fmla="*/ 56 w 92"/>
                  <a:gd name="T97" fmla="*/ 23 h 82"/>
                  <a:gd name="T98" fmla="*/ 60 w 92"/>
                  <a:gd name="T99" fmla="*/ 26 h 82"/>
                  <a:gd name="T100" fmla="*/ 63 w 92"/>
                  <a:gd name="T101" fmla="*/ 28 h 82"/>
                  <a:gd name="T102" fmla="*/ 66 w 92"/>
                  <a:gd name="T103" fmla="*/ 31 h 82"/>
                  <a:gd name="T104" fmla="*/ 69 w 92"/>
                  <a:gd name="T105" fmla="*/ 34 h 82"/>
                  <a:gd name="T106" fmla="*/ 72 w 92"/>
                  <a:gd name="T107" fmla="*/ 37 h 82"/>
                  <a:gd name="T108" fmla="*/ 75 w 92"/>
                  <a:gd name="T109" fmla="*/ 40 h 82"/>
                  <a:gd name="T110" fmla="*/ 78 w 92"/>
                  <a:gd name="T111" fmla="*/ 43 h 82"/>
                  <a:gd name="T112" fmla="*/ 81 w 92"/>
                  <a:gd name="T113" fmla="*/ 47 h 82"/>
                  <a:gd name="T114" fmla="*/ 84 w 92"/>
                  <a:gd name="T115" fmla="*/ 50 h 82"/>
                  <a:gd name="T116" fmla="*/ 86 w 92"/>
                  <a:gd name="T117" fmla="*/ 54 h 82"/>
                  <a:gd name="T118" fmla="*/ 89 w 92"/>
                  <a:gd name="T119" fmla="*/ 58 h 82"/>
                  <a:gd name="T120" fmla="*/ 91 w 92"/>
                  <a:gd name="T121" fmla="*/ 61 h 82"/>
                  <a:gd name="T122" fmla="*/ 91 w 92"/>
                  <a:gd name="T123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82">
                    <a:moveTo>
                      <a:pt x="91" y="62"/>
                    </a:moveTo>
                    <a:lnTo>
                      <a:pt x="91" y="66"/>
                    </a:lnTo>
                    <a:lnTo>
                      <a:pt x="91" y="68"/>
                    </a:lnTo>
                    <a:lnTo>
                      <a:pt x="90" y="71"/>
                    </a:lnTo>
                    <a:lnTo>
                      <a:pt x="89" y="74"/>
                    </a:lnTo>
                    <a:lnTo>
                      <a:pt x="88" y="78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3" y="74"/>
                    </a:lnTo>
                    <a:lnTo>
                      <a:pt x="79" y="68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9" y="53"/>
                    </a:lnTo>
                    <a:lnTo>
                      <a:pt x="65" y="48"/>
                    </a:lnTo>
                    <a:lnTo>
                      <a:pt x="62" y="44"/>
                    </a:lnTo>
                    <a:lnTo>
                      <a:pt x="59" y="40"/>
                    </a:lnTo>
                    <a:lnTo>
                      <a:pt x="55" y="36"/>
                    </a:lnTo>
                    <a:lnTo>
                      <a:pt x="52" y="33"/>
                    </a:lnTo>
                    <a:lnTo>
                      <a:pt x="49" y="30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4" y="10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15"/>
                    </a:lnTo>
                    <a:lnTo>
                      <a:pt x="46" y="17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6" y="31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5" y="40"/>
                    </a:lnTo>
                    <a:lnTo>
                      <a:pt x="78" y="43"/>
                    </a:lnTo>
                    <a:lnTo>
                      <a:pt x="81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89" y="58"/>
                    </a:lnTo>
                    <a:lnTo>
                      <a:pt x="91" y="61"/>
                    </a:lnTo>
                    <a:lnTo>
                      <a:pt x="9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4" name="Freeform 208"/>
              <p:cNvSpPr>
                <a:spLocks noChangeAspect="1"/>
              </p:cNvSpPr>
              <p:nvPr/>
            </p:nvSpPr>
            <p:spPr bwMode="auto">
              <a:xfrm>
                <a:off x="1886" y="3176"/>
                <a:ext cx="65" cy="80"/>
              </a:xfrm>
              <a:custGeom>
                <a:avLst/>
                <a:gdLst>
                  <a:gd name="T0" fmla="*/ 74 w 76"/>
                  <a:gd name="T1" fmla="*/ 71 h 94"/>
                  <a:gd name="T2" fmla="*/ 69 w 76"/>
                  <a:gd name="T3" fmla="*/ 62 h 94"/>
                  <a:gd name="T4" fmla="*/ 65 w 76"/>
                  <a:gd name="T5" fmla="*/ 55 h 94"/>
                  <a:gd name="T6" fmla="*/ 62 w 76"/>
                  <a:gd name="T7" fmla="*/ 49 h 94"/>
                  <a:gd name="T8" fmla="*/ 58 w 76"/>
                  <a:gd name="T9" fmla="*/ 44 h 94"/>
                  <a:gd name="T10" fmla="*/ 54 w 76"/>
                  <a:gd name="T11" fmla="*/ 38 h 94"/>
                  <a:gd name="T12" fmla="*/ 49 w 76"/>
                  <a:gd name="T13" fmla="*/ 32 h 94"/>
                  <a:gd name="T14" fmla="*/ 44 w 76"/>
                  <a:gd name="T15" fmla="*/ 27 h 94"/>
                  <a:gd name="T16" fmla="*/ 38 w 76"/>
                  <a:gd name="T17" fmla="*/ 21 h 94"/>
                  <a:gd name="T18" fmla="*/ 32 w 76"/>
                  <a:gd name="T19" fmla="*/ 16 h 94"/>
                  <a:gd name="T20" fmla="*/ 25 w 76"/>
                  <a:gd name="T21" fmla="*/ 11 h 94"/>
                  <a:gd name="T22" fmla="*/ 17 w 76"/>
                  <a:gd name="T23" fmla="*/ 7 h 94"/>
                  <a:gd name="T24" fmla="*/ 9 w 76"/>
                  <a:gd name="T25" fmla="*/ 3 h 94"/>
                  <a:gd name="T26" fmla="*/ 0 w 76"/>
                  <a:gd name="T27" fmla="*/ 0 h 94"/>
                  <a:gd name="T28" fmla="*/ 4 w 76"/>
                  <a:gd name="T29" fmla="*/ 7 h 94"/>
                  <a:gd name="T30" fmla="*/ 9 w 76"/>
                  <a:gd name="T31" fmla="*/ 10 h 94"/>
                  <a:gd name="T32" fmla="*/ 15 w 76"/>
                  <a:gd name="T33" fmla="*/ 14 h 94"/>
                  <a:gd name="T34" fmla="*/ 21 w 76"/>
                  <a:gd name="T35" fmla="*/ 18 h 94"/>
                  <a:gd name="T36" fmla="*/ 27 w 76"/>
                  <a:gd name="T37" fmla="*/ 24 h 94"/>
                  <a:gd name="T38" fmla="*/ 33 w 76"/>
                  <a:gd name="T39" fmla="*/ 31 h 94"/>
                  <a:gd name="T40" fmla="*/ 38 w 76"/>
                  <a:gd name="T41" fmla="*/ 38 h 94"/>
                  <a:gd name="T42" fmla="*/ 42 w 76"/>
                  <a:gd name="T43" fmla="*/ 44 h 94"/>
                  <a:gd name="T44" fmla="*/ 46 w 76"/>
                  <a:gd name="T45" fmla="*/ 49 h 94"/>
                  <a:gd name="T46" fmla="*/ 49 w 76"/>
                  <a:gd name="T47" fmla="*/ 56 h 94"/>
                  <a:gd name="T48" fmla="*/ 53 w 76"/>
                  <a:gd name="T49" fmla="*/ 62 h 94"/>
                  <a:gd name="T50" fmla="*/ 56 w 76"/>
                  <a:gd name="T51" fmla="*/ 68 h 94"/>
                  <a:gd name="T52" fmla="*/ 59 w 76"/>
                  <a:gd name="T53" fmla="*/ 75 h 94"/>
                  <a:gd name="T54" fmla="*/ 61 w 76"/>
                  <a:gd name="T55" fmla="*/ 83 h 94"/>
                  <a:gd name="T56" fmla="*/ 63 w 76"/>
                  <a:gd name="T57" fmla="*/ 88 h 94"/>
                  <a:gd name="T58" fmla="*/ 64 w 76"/>
                  <a:gd name="T59" fmla="*/ 93 h 94"/>
                  <a:gd name="T60" fmla="*/ 68 w 76"/>
                  <a:gd name="T61" fmla="*/ 90 h 94"/>
                  <a:gd name="T62" fmla="*/ 72 w 76"/>
                  <a:gd name="T63" fmla="*/ 84 h 94"/>
                  <a:gd name="T64" fmla="*/ 75 w 76"/>
                  <a:gd name="T65" fmla="*/ 7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94">
                    <a:moveTo>
                      <a:pt x="75" y="75"/>
                    </a:moveTo>
                    <a:lnTo>
                      <a:pt x="74" y="71"/>
                    </a:lnTo>
                    <a:lnTo>
                      <a:pt x="72" y="67"/>
                    </a:lnTo>
                    <a:lnTo>
                      <a:pt x="69" y="62"/>
                    </a:lnTo>
                    <a:lnTo>
                      <a:pt x="66" y="58"/>
                    </a:lnTo>
                    <a:lnTo>
                      <a:pt x="65" y="55"/>
                    </a:lnTo>
                    <a:lnTo>
                      <a:pt x="63" y="52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6" y="41"/>
                    </a:lnTo>
                    <a:lnTo>
                      <a:pt x="54" y="38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4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8" y="38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9"/>
                    </a:lnTo>
                    <a:lnTo>
                      <a:pt x="48" y="53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5"/>
                    </a:lnTo>
                    <a:lnTo>
                      <a:pt x="60" y="78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3" y="88"/>
                    </a:lnTo>
                    <a:lnTo>
                      <a:pt x="63" y="91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8" y="90"/>
                    </a:lnTo>
                    <a:lnTo>
                      <a:pt x="70" y="87"/>
                    </a:lnTo>
                    <a:lnTo>
                      <a:pt x="72" y="84"/>
                    </a:lnTo>
                    <a:lnTo>
                      <a:pt x="74" y="81"/>
                    </a:lnTo>
                    <a:lnTo>
                      <a:pt x="75" y="78"/>
                    </a:lnTo>
                    <a:lnTo>
                      <a:pt x="75" y="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45" name="Line 209"/>
            <p:cNvSpPr>
              <a:spLocks noChangeShapeType="1"/>
            </p:cNvSpPr>
            <p:nvPr/>
          </p:nvSpPr>
          <p:spPr bwMode="auto">
            <a:xfrm flipV="1">
              <a:off x="1803" y="2108"/>
              <a:ext cx="310" cy="10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46" name="Line 210"/>
            <p:cNvSpPr>
              <a:spLocks noChangeShapeType="1"/>
            </p:cNvSpPr>
            <p:nvPr/>
          </p:nvSpPr>
          <p:spPr bwMode="auto">
            <a:xfrm>
              <a:off x="1973" y="3203"/>
              <a:ext cx="999" cy="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47" name="Group 211"/>
          <p:cNvGrpSpPr>
            <a:grpSpLocks/>
          </p:cNvGrpSpPr>
          <p:nvPr/>
        </p:nvGrpSpPr>
        <p:grpSpPr bwMode="auto">
          <a:xfrm>
            <a:off x="3254374" y="3508561"/>
            <a:ext cx="1746250" cy="2419350"/>
            <a:chOff x="1898" y="2122"/>
            <a:chExt cx="1100" cy="1524"/>
          </a:xfrm>
        </p:grpSpPr>
        <p:grpSp>
          <p:nvGrpSpPr>
            <p:cNvPr id="936148" name="Group 212"/>
            <p:cNvGrpSpPr>
              <a:grpSpLocks/>
            </p:cNvGrpSpPr>
            <p:nvPr/>
          </p:nvGrpSpPr>
          <p:grpSpPr bwMode="auto">
            <a:xfrm>
              <a:off x="1898" y="3227"/>
              <a:ext cx="270" cy="419"/>
              <a:chOff x="1898" y="3227"/>
              <a:chExt cx="270" cy="419"/>
            </a:xfrm>
          </p:grpSpPr>
          <p:sp>
            <p:nvSpPr>
              <p:cNvPr id="936149" name="Freeform 213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36150" name="Group 214"/>
              <p:cNvGrpSpPr>
                <a:grpSpLocks/>
              </p:cNvGrpSpPr>
              <p:nvPr/>
            </p:nvGrpSpPr>
            <p:grpSpPr bwMode="auto">
              <a:xfrm>
                <a:off x="1898" y="3227"/>
                <a:ext cx="270" cy="419"/>
                <a:chOff x="1898" y="3227"/>
                <a:chExt cx="270" cy="419"/>
              </a:xfrm>
            </p:grpSpPr>
            <p:sp>
              <p:nvSpPr>
                <p:cNvPr id="936151" name="Freeform 215"/>
                <p:cNvSpPr>
                  <a:spLocks noChangeAspect="1"/>
                </p:cNvSpPr>
                <p:nvPr/>
              </p:nvSpPr>
              <p:spPr bwMode="auto">
                <a:xfrm>
                  <a:off x="1982" y="3548"/>
                  <a:ext cx="101" cy="96"/>
                </a:xfrm>
                <a:custGeom>
                  <a:avLst/>
                  <a:gdLst>
                    <a:gd name="T0" fmla="*/ 13 w 72"/>
                    <a:gd name="T1" fmla="*/ 61 h 69"/>
                    <a:gd name="T2" fmla="*/ 9 w 72"/>
                    <a:gd name="T3" fmla="*/ 61 h 69"/>
                    <a:gd name="T4" fmla="*/ 5 w 72"/>
                    <a:gd name="T5" fmla="*/ 59 h 69"/>
                    <a:gd name="T6" fmla="*/ 4 w 72"/>
                    <a:gd name="T7" fmla="*/ 58 h 69"/>
                    <a:gd name="T8" fmla="*/ 4 w 72"/>
                    <a:gd name="T9" fmla="*/ 54 h 69"/>
                    <a:gd name="T10" fmla="*/ 1 w 72"/>
                    <a:gd name="T11" fmla="*/ 52 h 69"/>
                    <a:gd name="T12" fmla="*/ 0 w 72"/>
                    <a:gd name="T13" fmla="*/ 50 h 69"/>
                    <a:gd name="T14" fmla="*/ 1 w 72"/>
                    <a:gd name="T15" fmla="*/ 49 h 69"/>
                    <a:gd name="T16" fmla="*/ 3 w 72"/>
                    <a:gd name="T17" fmla="*/ 45 h 69"/>
                    <a:gd name="T18" fmla="*/ 3 w 72"/>
                    <a:gd name="T19" fmla="*/ 42 h 69"/>
                    <a:gd name="T20" fmla="*/ 0 w 72"/>
                    <a:gd name="T21" fmla="*/ 38 h 69"/>
                    <a:gd name="T22" fmla="*/ 3 w 72"/>
                    <a:gd name="T23" fmla="*/ 35 h 69"/>
                    <a:gd name="T24" fmla="*/ 3 w 72"/>
                    <a:gd name="T25" fmla="*/ 32 h 69"/>
                    <a:gd name="T26" fmla="*/ 1 w 72"/>
                    <a:gd name="T27" fmla="*/ 29 h 69"/>
                    <a:gd name="T28" fmla="*/ 2 w 72"/>
                    <a:gd name="T29" fmla="*/ 25 h 69"/>
                    <a:gd name="T30" fmla="*/ 3 w 72"/>
                    <a:gd name="T31" fmla="*/ 21 h 69"/>
                    <a:gd name="T32" fmla="*/ 0 w 72"/>
                    <a:gd name="T33" fmla="*/ 18 h 69"/>
                    <a:gd name="T34" fmla="*/ 1 w 72"/>
                    <a:gd name="T35" fmla="*/ 15 h 69"/>
                    <a:gd name="T36" fmla="*/ 3 w 72"/>
                    <a:gd name="T37" fmla="*/ 11 h 69"/>
                    <a:gd name="T38" fmla="*/ 0 w 72"/>
                    <a:gd name="T39" fmla="*/ 8 h 69"/>
                    <a:gd name="T40" fmla="*/ 0 w 72"/>
                    <a:gd name="T41" fmla="*/ 4 h 69"/>
                    <a:gd name="T42" fmla="*/ 0 w 72"/>
                    <a:gd name="T43" fmla="*/ 1 h 69"/>
                    <a:gd name="T44" fmla="*/ 71 w 72"/>
                    <a:gd name="T45" fmla="*/ 0 h 69"/>
                    <a:gd name="T46" fmla="*/ 71 w 72"/>
                    <a:gd name="T47" fmla="*/ 3 h 69"/>
                    <a:gd name="T48" fmla="*/ 70 w 72"/>
                    <a:gd name="T49" fmla="*/ 6 h 69"/>
                    <a:gd name="T50" fmla="*/ 67 w 72"/>
                    <a:gd name="T51" fmla="*/ 9 h 69"/>
                    <a:gd name="T52" fmla="*/ 67 w 72"/>
                    <a:gd name="T53" fmla="*/ 11 h 69"/>
                    <a:gd name="T54" fmla="*/ 69 w 72"/>
                    <a:gd name="T55" fmla="*/ 14 h 69"/>
                    <a:gd name="T56" fmla="*/ 69 w 72"/>
                    <a:gd name="T57" fmla="*/ 18 h 69"/>
                    <a:gd name="T58" fmla="*/ 68 w 72"/>
                    <a:gd name="T59" fmla="*/ 19 h 69"/>
                    <a:gd name="T60" fmla="*/ 67 w 72"/>
                    <a:gd name="T61" fmla="*/ 22 h 69"/>
                    <a:gd name="T62" fmla="*/ 67 w 72"/>
                    <a:gd name="T63" fmla="*/ 25 h 69"/>
                    <a:gd name="T64" fmla="*/ 69 w 72"/>
                    <a:gd name="T65" fmla="*/ 28 h 69"/>
                    <a:gd name="T66" fmla="*/ 67 w 72"/>
                    <a:gd name="T67" fmla="*/ 30 h 69"/>
                    <a:gd name="T68" fmla="*/ 66 w 72"/>
                    <a:gd name="T69" fmla="*/ 33 h 69"/>
                    <a:gd name="T70" fmla="*/ 66 w 72"/>
                    <a:gd name="T71" fmla="*/ 34 h 69"/>
                    <a:gd name="T72" fmla="*/ 69 w 72"/>
                    <a:gd name="T73" fmla="*/ 37 h 69"/>
                    <a:gd name="T74" fmla="*/ 69 w 72"/>
                    <a:gd name="T75" fmla="*/ 38 h 69"/>
                    <a:gd name="T76" fmla="*/ 67 w 72"/>
                    <a:gd name="T77" fmla="*/ 42 h 69"/>
                    <a:gd name="T78" fmla="*/ 66 w 72"/>
                    <a:gd name="T79" fmla="*/ 45 h 69"/>
                    <a:gd name="T80" fmla="*/ 69 w 72"/>
                    <a:gd name="T81" fmla="*/ 49 h 69"/>
                    <a:gd name="T82" fmla="*/ 69 w 72"/>
                    <a:gd name="T83" fmla="*/ 50 h 69"/>
                    <a:gd name="T84" fmla="*/ 69 w 72"/>
                    <a:gd name="T85" fmla="*/ 52 h 69"/>
                    <a:gd name="T86" fmla="*/ 65 w 72"/>
                    <a:gd name="T87" fmla="*/ 55 h 69"/>
                    <a:gd name="T88" fmla="*/ 65 w 72"/>
                    <a:gd name="T89" fmla="*/ 59 h 69"/>
                    <a:gd name="T90" fmla="*/ 63 w 72"/>
                    <a:gd name="T91" fmla="*/ 61 h 69"/>
                    <a:gd name="T92" fmla="*/ 56 w 72"/>
                    <a:gd name="T93" fmla="*/ 62 h 69"/>
                    <a:gd name="T94" fmla="*/ 44 w 72"/>
                    <a:gd name="T95" fmla="*/ 68 h 69"/>
                    <a:gd name="T96" fmla="*/ 28 w 72"/>
                    <a:gd name="T97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2" h="69">
                      <a:moveTo>
                        <a:pt x="18" y="67"/>
                      </a:move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5" y="58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4"/>
                      </a:lnTo>
                      <a:lnTo>
                        <a:pt x="3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2" y="47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3" y="32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4"/>
                      </a:lnTo>
                      <a:lnTo>
                        <a:pt x="70" y="6"/>
                      </a:lnTo>
                      <a:lnTo>
                        <a:pt x="69" y="8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7" y="13"/>
                      </a:lnTo>
                      <a:lnTo>
                        <a:pt x="69" y="14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7" y="24"/>
                      </a:lnTo>
                      <a:lnTo>
                        <a:pt x="67" y="25"/>
                      </a:lnTo>
                      <a:lnTo>
                        <a:pt x="69" y="27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67" y="30"/>
                      </a:lnTo>
                      <a:lnTo>
                        <a:pt x="67" y="31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7" y="35"/>
                      </a:lnTo>
                      <a:lnTo>
                        <a:pt x="69" y="37"/>
                      </a:lnTo>
                      <a:lnTo>
                        <a:pt x="69" y="38"/>
                      </a:lnTo>
                      <a:lnTo>
                        <a:pt x="69" y="38"/>
                      </a:lnTo>
                      <a:lnTo>
                        <a:pt x="68" y="40"/>
                      </a:lnTo>
                      <a:lnTo>
                        <a:pt x="67" y="42"/>
                      </a:lnTo>
                      <a:lnTo>
                        <a:pt x="66" y="43"/>
                      </a:lnTo>
                      <a:lnTo>
                        <a:pt x="66" y="45"/>
                      </a:lnTo>
                      <a:lnTo>
                        <a:pt x="67" y="47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9" y="51"/>
                      </a:lnTo>
                      <a:lnTo>
                        <a:pt x="69" y="52"/>
                      </a:lnTo>
                      <a:lnTo>
                        <a:pt x="67" y="54"/>
                      </a:lnTo>
                      <a:lnTo>
                        <a:pt x="65" y="55"/>
                      </a:lnTo>
                      <a:lnTo>
                        <a:pt x="65" y="57"/>
                      </a:lnTo>
                      <a:lnTo>
                        <a:pt x="65" y="59"/>
                      </a:lnTo>
                      <a:lnTo>
                        <a:pt x="63" y="59"/>
                      </a:lnTo>
                      <a:lnTo>
                        <a:pt x="63" y="61"/>
                      </a:lnTo>
                      <a:lnTo>
                        <a:pt x="61" y="61"/>
                      </a:lnTo>
                      <a:lnTo>
                        <a:pt x="56" y="62"/>
                      </a:lnTo>
                      <a:lnTo>
                        <a:pt x="52" y="67"/>
                      </a:lnTo>
                      <a:lnTo>
                        <a:pt x="44" y="68"/>
                      </a:lnTo>
                      <a:lnTo>
                        <a:pt x="35" y="68"/>
                      </a:lnTo>
                      <a:lnTo>
                        <a:pt x="28" y="68"/>
                      </a:lnTo>
                      <a:lnTo>
                        <a:pt x="18" y="67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2" name="Freeform 216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97" cy="24"/>
                </a:xfrm>
                <a:custGeom>
                  <a:avLst/>
                  <a:gdLst>
                    <a:gd name="T0" fmla="*/ 68 w 69"/>
                    <a:gd name="T1" fmla="*/ 0 h 17"/>
                    <a:gd name="T2" fmla="*/ 68 w 69"/>
                    <a:gd name="T3" fmla="*/ 16 h 17"/>
                    <a:gd name="T4" fmla="*/ 0 w 69"/>
                    <a:gd name="T5" fmla="*/ 16 h 17"/>
                    <a:gd name="T6" fmla="*/ 0 w 69"/>
                    <a:gd name="T7" fmla="*/ 0 h 17"/>
                    <a:gd name="T8" fmla="*/ 68 w 6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68" y="0"/>
                      </a:moveTo>
                      <a:lnTo>
                        <a:pt x="6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3" name="Freeform 217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24" cy="24"/>
                </a:xfrm>
                <a:custGeom>
                  <a:avLst/>
                  <a:gdLst>
                    <a:gd name="T0" fmla="*/ 14 w 17"/>
                    <a:gd name="T1" fmla="*/ 1 h 17"/>
                    <a:gd name="T2" fmla="*/ 14 w 17"/>
                    <a:gd name="T3" fmla="*/ 7 h 17"/>
                    <a:gd name="T4" fmla="*/ 10 w 17"/>
                    <a:gd name="T5" fmla="*/ 10 h 17"/>
                    <a:gd name="T6" fmla="*/ 16 w 17"/>
                    <a:gd name="T7" fmla="*/ 15 h 17"/>
                    <a:gd name="T8" fmla="*/ 8 w 17"/>
                    <a:gd name="T9" fmla="*/ 16 h 17"/>
                    <a:gd name="T10" fmla="*/ 5 w 17"/>
                    <a:gd name="T11" fmla="*/ 14 h 17"/>
                    <a:gd name="T12" fmla="*/ 1 w 17"/>
                    <a:gd name="T13" fmla="*/ 11 h 17"/>
                    <a:gd name="T14" fmla="*/ 0 w 17"/>
                    <a:gd name="T15" fmla="*/ 9 h 17"/>
                    <a:gd name="T16" fmla="*/ 0 w 17"/>
                    <a:gd name="T17" fmla="*/ 6 h 17"/>
                    <a:gd name="T18" fmla="*/ 0 w 17"/>
                    <a:gd name="T19" fmla="*/ 0 h 17"/>
                    <a:gd name="T20" fmla="*/ 14 w 17"/>
                    <a:gd name="T2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4" y="1"/>
                      </a:move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16" y="15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4" name="Freeform 218"/>
                <p:cNvSpPr>
                  <a:spLocks noChangeAspect="1"/>
                </p:cNvSpPr>
                <p:nvPr/>
              </p:nvSpPr>
              <p:spPr bwMode="auto">
                <a:xfrm>
                  <a:off x="2007" y="3549"/>
                  <a:ext cx="49" cy="24"/>
                </a:xfrm>
                <a:custGeom>
                  <a:avLst/>
                  <a:gdLst>
                    <a:gd name="T0" fmla="*/ 0 w 35"/>
                    <a:gd name="T1" fmla="*/ 2 h 17"/>
                    <a:gd name="T2" fmla="*/ 1 w 35"/>
                    <a:gd name="T3" fmla="*/ 6 h 17"/>
                    <a:gd name="T4" fmla="*/ 0 w 35"/>
                    <a:gd name="T5" fmla="*/ 12 h 17"/>
                    <a:gd name="T6" fmla="*/ 2 w 35"/>
                    <a:gd name="T7" fmla="*/ 16 h 17"/>
                    <a:gd name="T8" fmla="*/ 11 w 35"/>
                    <a:gd name="T9" fmla="*/ 16 h 17"/>
                    <a:gd name="T10" fmla="*/ 23 w 35"/>
                    <a:gd name="T11" fmla="*/ 14 h 17"/>
                    <a:gd name="T12" fmla="*/ 31 w 35"/>
                    <a:gd name="T13" fmla="*/ 12 h 17"/>
                    <a:gd name="T14" fmla="*/ 30 w 35"/>
                    <a:gd name="T15" fmla="*/ 7 h 17"/>
                    <a:gd name="T16" fmla="*/ 34 w 35"/>
                    <a:gd name="T17" fmla="*/ 0 h 17"/>
                    <a:gd name="T18" fmla="*/ 14 w 35"/>
                    <a:gd name="T19" fmla="*/ 1 h 17"/>
                    <a:gd name="T20" fmla="*/ 0 w 35"/>
                    <a:gd name="T21" fmla="*/ 2 h 17"/>
                    <a:gd name="T22" fmla="*/ 0 w 35"/>
                    <a:gd name="T2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7">
                      <a:moveTo>
                        <a:pt x="0" y="2"/>
                      </a:move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11" y="16"/>
                      </a:lnTo>
                      <a:lnTo>
                        <a:pt x="23" y="14"/>
                      </a:lnTo>
                      <a:lnTo>
                        <a:pt x="31" y="12"/>
                      </a:lnTo>
                      <a:lnTo>
                        <a:pt x="30" y="7"/>
                      </a:lnTo>
                      <a:lnTo>
                        <a:pt x="34" y="0"/>
                      </a:lnTo>
                      <a:lnTo>
                        <a:pt x="14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5" name="Freeform 219"/>
                <p:cNvSpPr>
                  <a:spLocks noChangeAspect="1"/>
                </p:cNvSpPr>
                <p:nvPr/>
              </p:nvSpPr>
              <p:spPr bwMode="auto">
                <a:xfrm>
                  <a:off x="1992" y="3559"/>
                  <a:ext cx="71" cy="24"/>
                </a:xfrm>
                <a:custGeom>
                  <a:avLst/>
                  <a:gdLst>
                    <a:gd name="T0" fmla="*/ 11 w 51"/>
                    <a:gd name="T1" fmla="*/ 7 h 17"/>
                    <a:gd name="T2" fmla="*/ 1 w 51"/>
                    <a:gd name="T3" fmla="*/ 10 h 17"/>
                    <a:gd name="T4" fmla="*/ 8 w 51"/>
                    <a:gd name="T5" fmla="*/ 11 h 17"/>
                    <a:gd name="T6" fmla="*/ 0 w 51"/>
                    <a:gd name="T7" fmla="*/ 16 h 17"/>
                    <a:gd name="T8" fmla="*/ 5 w 51"/>
                    <a:gd name="T9" fmla="*/ 16 h 17"/>
                    <a:gd name="T10" fmla="*/ 15 w 51"/>
                    <a:gd name="T11" fmla="*/ 12 h 17"/>
                    <a:gd name="T12" fmla="*/ 27 w 51"/>
                    <a:gd name="T13" fmla="*/ 12 h 17"/>
                    <a:gd name="T14" fmla="*/ 36 w 51"/>
                    <a:gd name="T15" fmla="*/ 11 h 17"/>
                    <a:gd name="T16" fmla="*/ 50 w 51"/>
                    <a:gd name="T17" fmla="*/ 7 h 17"/>
                    <a:gd name="T18" fmla="*/ 48 w 51"/>
                    <a:gd name="T19" fmla="*/ 4 h 17"/>
                    <a:gd name="T20" fmla="*/ 49 w 51"/>
                    <a:gd name="T21" fmla="*/ 0 h 17"/>
                    <a:gd name="T22" fmla="*/ 37 w 51"/>
                    <a:gd name="T23" fmla="*/ 4 h 17"/>
                    <a:gd name="T24" fmla="*/ 18 w 51"/>
                    <a:gd name="T25" fmla="*/ 5 h 17"/>
                    <a:gd name="T26" fmla="*/ 15 w 51"/>
                    <a:gd name="T27" fmla="*/ 7 h 17"/>
                    <a:gd name="T28" fmla="*/ 11 w 51"/>
                    <a:gd name="T2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" h="17">
                      <a:moveTo>
                        <a:pt x="11" y="7"/>
                      </a:moveTo>
                      <a:lnTo>
                        <a:pt x="1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5" y="12"/>
                      </a:lnTo>
                      <a:lnTo>
                        <a:pt x="27" y="12"/>
                      </a:lnTo>
                      <a:lnTo>
                        <a:pt x="36" y="11"/>
                      </a:lnTo>
                      <a:lnTo>
                        <a:pt x="50" y="7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37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1" y="7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6" name="Freeform 220"/>
                <p:cNvSpPr>
                  <a:spLocks noChangeAspect="1"/>
                </p:cNvSpPr>
                <p:nvPr/>
              </p:nvSpPr>
              <p:spPr bwMode="auto">
                <a:xfrm>
                  <a:off x="2004" y="3618"/>
                  <a:ext cx="55" cy="24"/>
                </a:xfrm>
                <a:custGeom>
                  <a:avLst/>
                  <a:gdLst>
                    <a:gd name="T0" fmla="*/ 0 w 39"/>
                    <a:gd name="T1" fmla="*/ 1 h 17"/>
                    <a:gd name="T2" fmla="*/ 5 w 39"/>
                    <a:gd name="T3" fmla="*/ 0 h 17"/>
                    <a:gd name="T4" fmla="*/ 17 w 39"/>
                    <a:gd name="T5" fmla="*/ 3 h 17"/>
                    <a:gd name="T6" fmla="*/ 32 w 39"/>
                    <a:gd name="T7" fmla="*/ 2 h 17"/>
                    <a:gd name="T8" fmla="*/ 37 w 39"/>
                    <a:gd name="T9" fmla="*/ 2 h 17"/>
                    <a:gd name="T10" fmla="*/ 32 w 39"/>
                    <a:gd name="T11" fmla="*/ 3 h 17"/>
                    <a:gd name="T12" fmla="*/ 38 w 39"/>
                    <a:gd name="T13" fmla="*/ 8 h 17"/>
                    <a:gd name="T14" fmla="*/ 24 w 39"/>
                    <a:gd name="T15" fmla="*/ 11 h 17"/>
                    <a:gd name="T16" fmla="*/ 19 w 39"/>
                    <a:gd name="T17" fmla="*/ 16 h 17"/>
                    <a:gd name="T18" fmla="*/ 5 w 39"/>
                    <a:gd name="T19" fmla="*/ 14 h 17"/>
                    <a:gd name="T20" fmla="*/ 5 w 39"/>
                    <a:gd name="T21" fmla="*/ 9 h 17"/>
                    <a:gd name="T22" fmla="*/ 5 w 39"/>
                    <a:gd name="T23" fmla="*/ 6 h 17"/>
                    <a:gd name="T24" fmla="*/ 0 w 39"/>
                    <a:gd name="T25" fmla="*/ 3 h 17"/>
                    <a:gd name="T26" fmla="*/ 0 w 39"/>
                    <a:gd name="T2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7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7" y="3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32" y="3"/>
                      </a:lnTo>
                      <a:lnTo>
                        <a:pt x="38" y="8"/>
                      </a:lnTo>
                      <a:lnTo>
                        <a:pt x="24" y="11"/>
                      </a:lnTo>
                      <a:lnTo>
                        <a:pt x="19" y="16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0" y="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7" name="Freeform 221"/>
                <p:cNvSpPr>
                  <a:spLocks noChangeAspect="1"/>
                </p:cNvSpPr>
                <p:nvPr/>
              </p:nvSpPr>
              <p:spPr bwMode="auto">
                <a:xfrm>
                  <a:off x="1999" y="3605"/>
                  <a:ext cx="70" cy="24"/>
                </a:xfrm>
                <a:custGeom>
                  <a:avLst/>
                  <a:gdLst>
                    <a:gd name="T0" fmla="*/ 0 w 50"/>
                    <a:gd name="T1" fmla="*/ 12 h 17"/>
                    <a:gd name="T2" fmla="*/ 10 w 50"/>
                    <a:gd name="T3" fmla="*/ 9 h 17"/>
                    <a:gd name="T4" fmla="*/ 47 w 50"/>
                    <a:gd name="T5" fmla="*/ 0 h 17"/>
                    <a:gd name="T6" fmla="*/ 43 w 50"/>
                    <a:gd name="T7" fmla="*/ 9 h 17"/>
                    <a:gd name="T8" fmla="*/ 49 w 50"/>
                    <a:gd name="T9" fmla="*/ 12 h 17"/>
                    <a:gd name="T10" fmla="*/ 42 w 50"/>
                    <a:gd name="T11" fmla="*/ 14 h 17"/>
                    <a:gd name="T12" fmla="*/ 31 w 50"/>
                    <a:gd name="T13" fmla="*/ 14 h 17"/>
                    <a:gd name="T14" fmla="*/ 25 w 50"/>
                    <a:gd name="T15" fmla="*/ 16 h 17"/>
                    <a:gd name="T16" fmla="*/ 16 w 50"/>
                    <a:gd name="T17" fmla="*/ 14 h 17"/>
                    <a:gd name="T18" fmla="*/ 6 w 50"/>
                    <a:gd name="T19" fmla="*/ 13 h 17"/>
                    <a:gd name="T20" fmla="*/ 0 w 50"/>
                    <a:gd name="T21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17">
                      <a:moveTo>
                        <a:pt x="0" y="12"/>
                      </a:moveTo>
                      <a:lnTo>
                        <a:pt x="10" y="9"/>
                      </a:lnTo>
                      <a:lnTo>
                        <a:pt x="47" y="0"/>
                      </a:lnTo>
                      <a:lnTo>
                        <a:pt x="43" y="9"/>
                      </a:lnTo>
                      <a:lnTo>
                        <a:pt x="49" y="12"/>
                      </a:lnTo>
                      <a:lnTo>
                        <a:pt x="42" y="14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6" y="14"/>
                      </a:lnTo>
                      <a:lnTo>
                        <a:pt x="6" y="13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8" name="Freeform 222"/>
                <p:cNvSpPr>
                  <a:spLocks noChangeAspect="1"/>
                </p:cNvSpPr>
                <p:nvPr/>
              </p:nvSpPr>
              <p:spPr bwMode="auto">
                <a:xfrm>
                  <a:off x="1992" y="3570"/>
                  <a:ext cx="73" cy="24"/>
                </a:xfrm>
                <a:custGeom>
                  <a:avLst/>
                  <a:gdLst>
                    <a:gd name="T0" fmla="*/ 16 w 52"/>
                    <a:gd name="T1" fmla="*/ 5 h 17"/>
                    <a:gd name="T2" fmla="*/ 27 w 52"/>
                    <a:gd name="T3" fmla="*/ 3 h 17"/>
                    <a:gd name="T4" fmla="*/ 44 w 52"/>
                    <a:gd name="T5" fmla="*/ 1 h 17"/>
                    <a:gd name="T6" fmla="*/ 49 w 52"/>
                    <a:gd name="T7" fmla="*/ 0 h 17"/>
                    <a:gd name="T8" fmla="*/ 45 w 52"/>
                    <a:gd name="T9" fmla="*/ 5 h 17"/>
                    <a:gd name="T10" fmla="*/ 51 w 52"/>
                    <a:gd name="T11" fmla="*/ 8 h 17"/>
                    <a:gd name="T12" fmla="*/ 44 w 52"/>
                    <a:gd name="T13" fmla="*/ 9 h 17"/>
                    <a:gd name="T14" fmla="*/ 36 w 52"/>
                    <a:gd name="T15" fmla="*/ 9 h 17"/>
                    <a:gd name="T16" fmla="*/ 18 w 52"/>
                    <a:gd name="T17" fmla="*/ 12 h 17"/>
                    <a:gd name="T18" fmla="*/ 1 w 52"/>
                    <a:gd name="T19" fmla="*/ 16 h 17"/>
                    <a:gd name="T20" fmla="*/ 9 w 52"/>
                    <a:gd name="T21" fmla="*/ 12 h 17"/>
                    <a:gd name="T22" fmla="*/ 0 w 52"/>
                    <a:gd name="T23" fmla="*/ 11 h 17"/>
                    <a:gd name="T24" fmla="*/ 16 w 52"/>
                    <a:gd name="T25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17">
                      <a:moveTo>
                        <a:pt x="16" y="5"/>
                      </a:moveTo>
                      <a:lnTo>
                        <a:pt x="27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45" y="5"/>
                      </a:lnTo>
                      <a:lnTo>
                        <a:pt x="51" y="8"/>
                      </a:lnTo>
                      <a:lnTo>
                        <a:pt x="44" y="9"/>
                      </a:lnTo>
                      <a:lnTo>
                        <a:pt x="36" y="9"/>
                      </a:lnTo>
                      <a:lnTo>
                        <a:pt x="18" y="12"/>
                      </a:lnTo>
                      <a:lnTo>
                        <a:pt x="1" y="16"/>
                      </a:lnTo>
                      <a:lnTo>
                        <a:pt x="9" y="12"/>
                      </a:lnTo>
                      <a:lnTo>
                        <a:pt x="0" y="11"/>
                      </a:lnTo>
                      <a:lnTo>
                        <a:pt x="16" y="5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9" name="Freeform 223"/>
                <p:cNvSpPr>
                  <a:spLocks noChangeAspect="1"/>
                </p:cNvSpPr>
                <p:nvPr/>
              </p:nvSpPr>
              <p:spPr bwMode="auto">
                <a:xfrm>
                  <a:off x="1995" y="3581"/>
                  <a:ext cx="70" cy="24"/>
                </a:xfrm>
                <a:custGeom>
                  <a:avLst/>
                  <a:gdLst>
                    <a:gd name="T0" fmla="*/ 0 w 50"/>
                    <a:gd name="T1" fmla="*/ 6 h 17"/>
                    <a:gd name="T2" fmla="*/ 7 w 50"/>
                    <a:gd name="T3" fmla="*/ 9 h 17"/>
                    <a:gd name="T4" fmla="*/ 12 w 50"/>
                    <a:gd name="T5" fmla="*/ 5 h 17"/>
                    <a:gd name="T6" fmla="*/ 18 w 50"/>
                    <a:gd name="T7" fmla="*/ 5 h 17"/>
                    <a:gd name="T8" fmla="*/ 27 w 50"/>
                    <a:gd name="T9" fmla="*/ 5 h 17"/>
                    <a:gd name="T10" fmla="*/ 23 w 50"/>
                    <a:gd name="T11" fmla="*/ 10 h 17"/>
                    <a:gd name="T12" fmla="*/ 16 w 50"/>
                    <a:gd name="T13" fmla="*/ 10 h 17"/>
                    <a:gd name="T14" fmla="*/ 8 w 50"/>
                    <a:gd name="T15" fmla="*/ 11 h 17"/>
                    <a:gd name="T16" fmla="*/ 0 w 50"/>
                    <a:gd name="T17" fmla="*/ 16 h 17"/>
                    <a:gd name="T18" fmla="*/ 12 w 50"/>
                    <a:gd name="T19" fmla="*/ 14 h 17"/>
                    <a:gd name="T20" fmla="*/ 23 w 50"/>
                    <a:gd name="T21" fmla="*/ 14 h 17"/>
                    <a:gd name="T22" fmla="*/ 26 w 50"/>
                    <a:gd name="T23" fmla="*/ 16 h 17"/>
                    <a:gd name="T24" fmla="*/ 33 w 50"/>
                    <a:gd name="T25" fmla="*/ 13 h 17"/>
                    <a:gd name="T26" fmla="*/ 43 w 50"/>
                    <a:gd name="T27" fmla="*/ 11 h 17"/>
                    <a:gd name="T28" fmla="*/ 48 w 50"/>
                    <a:gd name="T29" fmla="*/ 9 h 17"/>
                    <a:gd name="T30" fmla="*/ 44 w 50"/>
                    <a:gd name="T31" fmla="*/ 8 h 17"/>
                    <a:gd name="T32" fmla="*/ 49 w 50"/>
                    <a:gd name="T33" fmla="*/ 0 h 17"/>
                    <a:gd name="T34" fmla="*/ 0 w 50"/>
                    <a:gd name="T3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17">
                      <a:moveTo>
                        <a:pt x="0" y="6"/>
                      </a:moveTo>
                      <a:lnTo>
                        <a:pt x="7" y="9"/>
                      </a:lnTo>
                      <a:lnTo>
                        <a:pt x="12" y="5"/>
                      </a:lnTo>
                      <a:lnTo>
                        <a:pt x="18" y="5"/>
                      </a:lnTo>
                      <a:lnTo>
                        <a:pt x="27" y="5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12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3" y="13"/>
                      </a:lnTo>
                      <a:lnTo>
                        <a:pt x="43" y="11"/>
                      </a:lnTo>
                      <a:lnTo>
                        <a:pt x="48" y="9"/>
                      </a:lnTo>
                      <a:lnTo>
                        <a:pt x="44" y="8"/>
                      </a:lnTo>
                      <a:lnTo>
                        <a:pt x="49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0" name="Freeform 224"/>
                <p:cNvSpPr>
                  <a:spLocks noChangeAspect="1"/>
                </p:cNvSpPr>
                <p:nvPr/>
              </p:nvSpPr>
              <p:spPr bwMode="auto">
                <a:xfrm>
                  <a:off x="1999" y="3595"/>
                  <a:ext cx="67" cy="24"/>
                </a:xfrm>
                <a:custGeom>
                  <a:avLst/>
                  <a:gdLst>
                    <a:gd name="T0" fmla="*/ 0 w 48"/>
                    <a:gd name="T1" fmla="*/ 8 h 17"/>
                    <a:gd name="T2" fmla="*/ 31 w 48"/>
                    <a:gd name="T3" fmla="*/ 1 h 17"/>
                    <a:gd name="T4" fmla="*/ 43 w 48"/>
                    <a:gd name="T5" fmla="*/ 0 h 17"/>
                    <a:gd name="T6" fmla="*/ 39 w 48"/>
                    <a:gd name="T7" fmla="*/ 4 h 17"/>
                    <a:gd name="T8" fmla="*/ 43 w 48"/>
                    <a:gd name="T9" fmla="*/ 9 h 17"/>
                    <a:gd name="T10" fmla="*/ 47 w 48"/>
                    <a:gd name="T11" fmla="*/ 8 h 17"/>
                    <a:gd name="T12" fmla="*/ 36 w 48"/>
                    <a:gd name="T13" fmla="*/ 11 h 17"/>
                    <a:gd name="T14" fmla="*/ 19 w 48"/>
                    <a:gd name="T15" fmla="*/ 14 h 17"/>
                    <a:gd name="T16" fmla="*/ 9 w 48"/>
                    <a:gd name="T17" fmla="*/ 14 h 17"/>
                    <a:gd name="T18" fmla="*/ 0 w 48"/>
                    <a:gd name="T19" fmla="*/ 16 h 17"/>
                    <a:gd name="T20" fmla="*/ 12 w 48"/>
                    <a:gd name="T21" fmla="*/ 12 h 17"/>
                    <a:gd name="T22" fmla="*/ 23 w 48"/>
                    <a:gd name="T23" fmla="*/ 9 h 17"/>
                    <a:gd name="T24" fmla="*/ 5 w 48"/>
                    <a:gd name="T25" fmla="*/ 6 h 17"/>
                    <a:gd name="T26" fmla="*/ 0 w 48"/>
                    <a:gd name="T2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17">
                      <a:moveTo>
                        <a:pt x="0" y="8"/>
                      </a:moveTo>
                      <a:lnTo>
                        <a:pt x="31" y="1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43" y="9"/>
                      </a:lnTo>
                      <a:lnTo>
                        <a:pt x="47" y="8"/>
                      </a:lnTo>
                      <a:lnTo>
                        <a:pt x="36" y="11"/>
                      </a:lnTo>
                      <a:lnTo>
                        <a:pt x="19" y="14"/>
                      </a:lnTo>
                      <a:lnTo>
                        <a:pt x="9" y="14"/>
                      </a:lnTo>
                      <a:lnTo>
                        <a:pt x="0" y="16"/>
                      </a:lnTo>
                      <a:lnTo>
                        <a:pt x="12" y="12"/>
                      </a:lnTo>
                      <a:lnTo>
                        <a:pt x="23" y="9"/>
                      </a:lnTo>
                      <a:lnTo>
                        <a:pt x="5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1" name="Freeform 225"/>
                <p:cNvSpPr>
                  <a:spLocks noChangeAspect="1"/>
                </p:cNvSpPr>
                <p:nvPr/>
              </p:nvSpPr>
              <p:spPr bwMode="auto">
                <a:xfrm>
                  <a:off x="2060" y="3549"/>
                  <a:ext cx="24" cy="46"/>
                </a:xfrm>
                <a:custGeom>
                  <a:avLst/>
                  <a:gdLst>
                    <a:gd name="T0" fmla="*/ 0 w 17"/>
                    <a:gd name="T1" fmla="*/ 0 h 33"/>
                    <a:gd name="T2" fmla="*/ 5 w 17"/>
                    <a:gd name="T3" fmla="*/ 2 h 33"/>
                    <a:gd name="T4" fmla="*/ 6 w 17"/>
                    <a:gd name="T5" fmla="*/ 5 h 33"/>
                    <a:gd name="T6" fmla="*/ 4 w 17"/>
                    <a:gd name="T7" fmla="*/ 6 h 33"/>
                    <a:gd name="T8" fmla="*/ 1 w 17"/>
                    <a:gd name="T9" fmla="*/ 7 h 33"/>
                    <a:gd name="T10" fmla="*/ 4 w 17"/>
                    <a:gd name="T11" fmla="*/ 10 h 33"/>
                    <a:gd name="T12" fmla="*/ 4 w 17"/>
                    <a:gd name="T13" fmla="*/ 12 h 33"/>
                    <a:gd name="T14" fmla="*/ 4 w 17"/>
                    <a:gd name="T15" fmla="*/ 14 h 33"/>
                    <a:gd name="T16" fmla="*/ 6 w 17"/>
                    <a:gd name="T17" fmla="*/ 15 h 33"/>
                    <a:gd name="T18" fmla="*/ 4 w 17"/>
                    <a:gd name="T19" fmla="*/ 17 h 33"/>
                    <a:gd name="T20" fmla="*/ 3 w 17"/>
                    <a:gd name="T21" fmla="*/ 18 h 33"/>
                    <a:gd name="T22" fmla="*/ 8 w 17"/>
                    <a:gd name="T23" fmla="*/ 21 h 33"/>
                    <a:gd name="T24" fmla="*/ 5 w 17"/>
                    <a:gd name="T25" fmla="*/ 23 h 33"/>
                    <a:gd name="T26" fmla="*/ 8 w 17"/>
                    <a:gd name="T27" fmla="*/ 26 h 33"/>
                    <a:gd name="T28" fmla="*/ 6 w 17"/>
                    <a:gd name="T29" fmla="*/ 28 h 33"/>
                    <a:gd name="T30" fmla="*/ 0 w 17"/>
                    <a:gd name="T31" fmla="*/ 32 h 33"/>
                    <a:gd name="T32" fmla="*/ 8 w 17"/>
                    <a:gd name="T33" fmla="*/ 30 h 33"/>
                    <a:gd name="T34" fmla="*/ 13 w 17"/>
                    <a:gd name="T35" fmla="*/ 26 h 33"/>
                    <a:gd name="T36" fmla="*/ 11 w 17"/>
                    <a:gd name="T37" fmla="*/ 23 h 33"/>
                    <a:gd name="T38" fmla="*/ 12 w 17"/>
                    <a:gd name="T39" fmla="*/ 18 h 33"/>
                    <a:gd name="T40" fmla="*/ 13 w 17"/>
                    <a:gd name="T41" fmla="*/ 15 h 33"/>
                    <a:gd name="T42" fmla="*/ 12 w 17"/>
                    <a:gd name="T43" fmla="*/ 12 h 33"/>
                    <a:gd name="T44" fmla="*/ 11 w 17"/>
                    <a:gd name="T45" fmla="*/ 9 h 33"/>
                    <a:gd name="T46" fmla="*/ 14 w 17"/>
                    <a:gd name="T47" fmla="*/ 5 h 33"/>
                    <a:gd name="T48" fmla="*/ 16 w 17"/>
                    <a:gd name="T49" fmla="*/ 0 h 33"/>
                    <a:gd name="T50" fmla="*/ 0 w 17"/>
                    <a:gd name="T5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3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8" y="21"/>
                      </a:lnTo>
                      <a:lnTo>
                        <a:pt x="5" y="23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0" y="32"/>
                      </a:lnTo>
                      <a:lnTo>
                        <a:pt x="8" y="30"/>
                      </a:lnTo>
                      <a:lnTo>
                        <a:pt x="13" y="26"/>
                      </a:lnTo>
                      <a:lnTo>
                        <a:pt x="11" y="23"/>
                      </a:lnTo>
                      <a:lnTo>
                        <a:pt x="12" y="18"/>
                      </a:lnTo>
                      <a:lnTo>
                        <a:pt x="13" y="15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2" name="Freeform 226"/>
                <p:cNvSpPr>
                  <a:spLocks noChangeAspect="1"/>
                </p:cNvSpPr>
                <p:nvPr/>
              </p:nvSpPr>
              <p:spPr bwMode="auto">
                <a:xfrm>
                  <a:off x="1985" y="3574"/>
                  <a:ext cx="24" cy="24"/>
                </a:xfrm>
                <a:custGeom>
                  <a:avLst/>
                  <a:gdLst>
                    <a:gd name="T0" fmla="*/ 9 w 17"/>
                    <a:gd name="T1" fmla="*/ 2 h 17"/>
                    <a:gd name="T2" fmla="*/ 9 w 17"/>
                    <a:gd name="T3" fmla="*/ 5 h 17"/>
                    <a:gd name="T4" fmla="*/ 13 w 17"/>
                    <a:gd name="T5" fmla="*/ 8 h 17"/>
                    <a:gd name="T6" fmla="*/ 16 w 17"/>
                    <a:gd name="T7" fmla="*/ 11 h 17"/>
                    <a:gd name="T8" fmla="*/ 11 w 17"/>
                    <a:gd name="T9" fmla="*/ 13 h 17"/>
                    <a:gd name="T10" fmla="*/ 2 w 17"/>
                    <a:gd name="T11" fmla="*/ 16 h 17"/>
                    <a:gd name="T12" fmla="*/ 4 w 17"/>
                    <a:gd name="T13" fmla="*/ 10 h 17"/>
                    <a:gd name="T14" fmla="*/ 4 w 17"/>
                    <a:gd name="T15" fmla="*/ 7 h 17"/>
                    <a:gd name="T16" fmla="*/ 2 w 17"/>
                    <a:gd name="T17" fmla="*/ 2 h 17"/>
                    <a:gd name="T18" fmla="*/ 0 w 17"/>
                    <a:gd name="T19" fmla="*/ 0 h 17"/>
                    <a:gd name="T20" fmla="*/ 9 w 17"/>
                    <a:gd name="T21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9" y="2"/>
                      </a:moveTo>
                      <a:lnTo>
                        <a:pt x="9" y="5"/>
                      </a:lnTo>
                      <a:lnTo>
                        <a:pt x="13" y="8"/>
                      </a:lnTo>
                      <a:lnTo>
                        <a:pt x="16" y="11"/>
                      </a:lnTo>
                      <a:lnTo>
                        <a:pt x="11" y="13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3" name="Freeform 227"/>
                <p:cNvSpPr>
                  <a:spLocks noChangeAspect="1"/>
                </p:cNvSpPr>
                <p:nvPr/>
              </p:nvSpPr>
              <p:spPr bwMode="auto">
                <a:xfrm>
                  <a:off x="1986" y="3590"/>
                  <a:ext cx="24" cy="24"/>
                </a:xfrm>
                <a:custGeom>
                  <a:avLst/>
                  <a:gdLst>
                    <a:gd name="T0" fmla="*/ 12 w 17"/>
                    <a:gd name="T1" fmla="*/ 4 h 17"/>
                    <a:gd name="T2" fmla="*/ 14 w 17"/>
                    <a:gd name="T3" fmla="*/ 8 h 17"/>
                    <a:gd name="T4" fmla="*/ 16 w 17"/>
                    <a:gd name="T5" fmla="*/ 9 h 17"/>
                    <a:gd name="T6" fmla="*/ 16 w 17"/>
                    <a:gd name="T7" fmla="*/ 12 h 17"/>
                    <a:gd name="T8" fmla="*/ 14 w 17"/>
                    <a:gd name="T9" fmla="*/ 14 h 17"/>
                    <a:gd name="T10" fmla="*/ 1 w 17"/>
                    <a:gd name="T11" fmla="*/ 16 h 17"/>
                    <a:gd name="T12" fmla="*/ 4 w 17"/>
                    <a:gd name="T13" fmla="*/ 12 h 17"/>
                    <a:gd name="T14" fmla="*/ 6 w 17"/>
                    <a:gd name="T15" fmla="*/ 8 h 17"/>
                    <a:gd name="T16" fmla="*/ 4 w 17"/>
                    <a:gd name="T17" fmla="*/ 3 h 17"/>
                    <a:gd name="T18" fmla="*/ 0 w 17"/>
                    <a:gd name="T19" fmla="*/ 0 h 17"/>
                    <a:gd name="T20" fmla="*/ 12 w 17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2" y="4"/>
                      </a:move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2" y="4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4" name="Freeform 228"/>
                <p:cNvSpPr>
                  <a:spLocks noChangeAspect="1"/>
                </p:cNvSpPr>
                <p:nvPr/>
              </p:nvSpPr>
              <p:spPr bwMode="auto">
                <a:xfrm>
                  <a:off x="1988" y="3607"/>
                  <a:ext cx="23" cy="23"/>
                </a:xfrm>
                <a:custGeom>
                  <a:avLst/>
                  <a:gdLst>
                    <a:gd name="T0" fmla="*/ 16 w 17"/>
                    <a:gd name="T1" fmla="*/ 10 h 17"/>
                    <a:gd name="T2" fmla="*/ 9 w 17"/>
                    <a:gd name="T3" fmla="*/ 5 h 17"/>
                    <a:gd name="T4" fmla="*/ 13 w 17"/>
                    <a:gd name="T5" fmla="*/ 1 h 17"/>
                    <a:gd name="T6" fmla="*/ 0 w 17"/>
                    <a:gd name="T7" fmla="*/ 0 h 17"/>
                    <a:gd name="T8" fmla="*/ 2 w 17"/>
                    <a:gd name="T9" fmla="*/ 1 h 17"/>
                    <a:gd name="T10" fmla="*/ 2 w 17"/>
                    <a:gd name="T11" fmla="*/ 5 h 17"/>
                    <a:gd name="T12" fmla="*/ 2 w 17"/>
                    <a:gd name="T13" fmla="*/ 10 h 17"/>
                    <a:gd name="T14" fmla="*/ 0 w 17"/>
                    <a:gd name="T15" fmla="*/ 16 h 17"/>
                    <a:gd name="T16" fmla="*/ 16 w 17"/>
                    <a:gd name="T17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9" y="5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5" name="Freeform 229"/>
                <p:cNvSpPr>
                  <a:spLocks noChangeAspect="1"/>
                </p:cNvSpPr>
                <p:nvPr/>
              </p:nvSpPr>
              <p:spPr bwMode="auto">
                <a:xfrm>
                  <a:off x="1986" y="3622"/>
                  <a:ext cx="24" cy="24"/>
                </a:xfrm>
                <a:custGeom>
                  <a:avLst/>
                  <a:gdLst>
                    <a:gd name="T0" fmla="*/ 12 w 17"/>
                    <a:gd name="T1" fmla="*/ 0 h 17"/>
                    <a:gd name="T2" fmla="*/ 8 w 17"/>
                    <a:gd name="T3" fmla="*/ 6 h 17"/>
                    <a:gd name="T4" fmla="*/ 16 w 17"/>
                    <a:gd name="T5" fmla="*/ 11 h 17"/>
                    <a:gd name="T6" fmla="*/ 5 w 17"/>
                    <a:gd name="T7" fmla="*/ 16 h 17"/>
                    <a:gd name="T8" fmla="*/ 5 w 17"/>
                    <a:gd name="T9" fmla="*/ 9 h 17"/>
                    <a:gd name="T10" fmla="*/ 3 w 17"/>
                    <a:gd name="T11" fmla="*/ 2 h 17"/>
                    <a:gd name="T12" fmla="*/ 0 w 17"/>
                    <a:gd name="T13" fmla="*/ 0 h 17"/>
                    <a:gd name="T14" fmla="*/ 12 w 17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2" y="0"/>
                      </a:moveTo>
                      <a:lnTo>
                        <a:pt x="8" y="6"/>
                      </a:lnTo>
                      <a:lnTo>
                        <a:pt x="16" y="11"/>
                      </a:lnTo>
                      <a:lnTo>
                        <a:pt x="5" y="16"/>
                      </a:lnTo>
                      <a:lnTo>
                        <a:pt x="5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6" name="Freeform 230"/>
                <p:cNvSpPr>
                  <a:spLocks noChangeAspect="1"/>
                </p:cNvSpPr>
                <p:nvPr/>
              </p:nvSpPr>
              <p:spPr bwMode="auto">
                <a:xfrm>
                  <a:off x="2024" y="3573"/>
                  <a:ext cx="34" cy="24"/>
                </a:xfrm>
                <a:custGeom>
                  <a:avLst/>
                  <a:gdLst>
                    <a:gd name="T0" fmla="*/ 21 w 24"/>
                    <a:gd name="T1" fmla="*/ 0 h 17"/>
                    <a:gd name="T2" fmla="*/ 17 w 24"/>
                    <a:gd name="T3" fmla="*/ 0 h 17"/>
                    <a:gd name="T4" fmla="*/ 12 w 24"/>
                    <a:gd name="T5" fmla="*/ 2 h 17"/>
                    <a:gd name="T6" fmla="*/ 9 w 24"/>
                    <a:gd name="T7" fmla="*/ 4 h 17"/>
                    <a:gd name="T8" fmla="*/ 3 w 24"/>
                    <a:gd name="T9" fmla="*/ 4 h 17"/>
                    <a:gd name="T10" fmla="*/ 0 w 24"/>
                    <a:gd name="T11" fmla="*/ 4 h 17"/>
                    <a:gd name="T12" fmla="*/ 6 w 24"/>
                    <a:gd name="T13" fmla="*/ 6 h 17"/>
                    <a:gd name="T14" fmla="*/ 7 w 24"/>
                    <a:gd name="T15" fmla="*/ 11 h 17"/>
                    <a:gd name="T16" fmla="*/ 6 w 24"/>
                    <a:gd name="T17" fmla="*/ 13 h 17"/>
                    <a:gd name="T18" fmla="*/ 2 w 24"/>
                    <a:gd name="T19" fmla="*/ 13 h 17"/>
                    <a:gd name="T20" fmla="*/ 0 w 24"/>
                    <a:gd name="T21" fmla="*/ 16 h 17"/>
                    <a:gd name="T22" fmla="*/ 7 w 24"/>
                    <a:gd name="T23" fmla="*/ 16 h 17"/>
                    <a:gd name="T24" fmla="*/ 11 w 24"/>
                    <a:gd name="T25" fmla="*/ 11 h 17"/>
                    <a:gd name="T26" fmla="*/ 15 w 24"/>
                    <a:gd name="T27" fmla="*/ 11 h 17"/>
                    <a:gd name="T28" fmla="*/ 19 w 24"/>
                    <a:gd name="T29" fmla="*/ 11 h 17"/>
                    <a:gd name="T30" fmla="*/ 23 w 24"/>
                    <a:gd name="T31" fmla="*/ 11 h 17"/>
                    <a:gd name="T32" fmla="*/ 21 w 24"/>
                    <a:gd name="T33" fmla="*/ 9 h 17"/>
                    <a:gd name="T34" fmla="*/ 21 w 24"/>
                    <a:gd name="T35" fmla="*/ 4 h 17"/>
                    <a:gd name="T36" fmla="*/ 21 w 24"/>
                    <a:gd name="T37" fmla="*/ 2 h 17"/>
                    <a:gd name="T38" fmla="*/ 21 w 24"/>
                    <a:gd name="T39" fmla="*/ 0 h 17"/>
                    <a:gd name="T40" fmla="*/ 21 w 24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7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1" y="9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7" name="Freeform 231"/>
                <p:cNvSpPr>
                  <a:spLocks noChangeAspect="1"/>
                </p:cNvSpPr>
                <p:nvPr/>
              </p:nvSpPr>
              <p:spPr bwMode="auto">
                <a:xfrm>
                  <a:off x="2018" y="3583"/>
                  <a:ext cx="44" cy="24"/>
                </a:xfrm>
                <a:custGeom>
                  <a:avLst/>
                  <a:gdLst>
                    <a:gd name="T0" fmla="*/ 19 w 31"/>
                    <a:gd name="T1" fmla="*/ 1 h 17"/>
                    <a:gd name="T2" fmla="*/ 0 w 31"/>
                    <a:gd name="T3" fmla="*/ 2 h 17"/>
                    <a:gd name="T4" fmla="*/ 5 w 31"/>
                    <a:gd name="T5" fmla="*/ 2 h 17"/>
                    <a:gd name="T6" fmla="*/ 9 w 31"/>
                    <a:gd name="T7" fmla="*/ 2 h 17"/>
                    <a:gd name="T8" fmla="*/ 12 w 31"/>
                    <a:gd name="T9" fmla="*/ 5 h 17"/>
                    <a:gd name="T10" fmla="*/ 12 w 31"/>
                    <a:gd name="T11" fmla="*/ 7 h 17"/>
                    <a:gd name="T12" fmla="*/ 10 w 31"/>
                    <a:gd name="T13" fmla="*/ 10 h 17"/>
                    <a:gd name="T14" fmla="*/ 7 w 31"/>
                    <a:gd name="T15" fmla="*/ 13 h 17"/>
                    <a:gd name="T16" fmla="*/ 5 w 31"/>
                    <a:gd name="T17" fmla="*/ 13 h 17"/>
                    <a:gd name="T18" fmla="*/ 9 w 31"/>
                    <a:gd name="T19" fmla="*/ 16 h 17"/>
                    <a:gd name="T20" fmla="*/ 12 w 31"/>
                    <a:gd name="T21" fmla="*/ 16 h 17"/>
                    <a:gd name="T22" fmla="*/ 15 w 31"/>
                    <a:gd name="T23" fmla="*/ 13 h 17"/>
                    <a:gd name="T24" fmla="*/ 19 w 31"/>
                    <a:gd name="T25" fmla="*/ 13 h 17"/>
                    <a:gd name="T26" fmla="*/ 23 w 31"/>
                    <a:gd name="T27" fmla="*/ 13 h 17"/>
                    <a:gd name="T28" fmla="*/ 27 w 31"/>
                    <a:gd name="T29" fmla="*/ 11 h 17"/>
                    <a:gd name="T30" fmla="*/ 27 w 31"/>
                    <a:gd name="T31" fmla="*/ 11 h 17"/>
                    <a:gd name="T32" fmla="*/ 26 w 31"/>
                    <a:gd name="T33" fmla="*/ 10 h 17"/>
                    <a:gd name="T34" fmla="*/ 26 w 31"/>
                    <a:gd name="T35" fmla="*/ 7 h 17"/>
                    <a:gd name="T36" fmla="*/ 27 w 31"/>
                    <a:gd name="T37" fmla="*/ 5 h 17"/>
                    <a:gd name="T38" fmla="*/ 28 w 31"/>
                    <a:gd name="T39" fmla="*/ 2 h 17"/>
                    <a:gd name="T40" fmla="*/ 30 w 31"/>
                    <a:gd name="T41" fmla="*/ 0 h 17"/>
                    <a:gd name="T42" fmla="*/ 19 w 31"/>
                    <a:gd name="T4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17">
                      <a:moveTo>
                        <a:pt x="19" y="1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7" y="5"/>
                      </a:lnTo>
                      <a:lnTo>
                        <a:pt x="28" y="2"/>
                      </a:lnTo>
                      <a:lnTo>
                        <a:pt x="30" y="0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8" name="Freeform 232"/>
                <p:cNvSpPr>
                  <a:spLocks noChangeAspect="1"/>
                </p:cNvSpPr>
                <p:nvPr/>
              </p:nvSpPr>
              <p:spPr bwMode="auto">
                <a:xfrm>
                  <a:off x="2025" y="3597"/>
                  <a:ext cx="31" cy="24"/>
                </a:xfrm>
                <a:custGeom>
                  <a:avLst/>
                  <a:gdLst>
                    <a:gd name="T0" fmla="*/ 19 w 22"/>
                    <a:gd name="T1" fmla="*/ 0 h 17"/>
                    <a:gd name="T2" fmla="*/ 15 w 22"/>
                    <a:gd name="T3" fmla="*/ 0 h 17"/>
                    <a:gd name="T4" fmla="*/ 10 w 22"/>
                    <a:gd name="T5" fmla="*/ 1 h 17"/>
                    <a:gd name="T6" fmla="*/ 6 w 22"/>
                    <a:gd name="T7" fmla="*/ 1 h 17"/>
                    <a:gd name="T8" fmla="*/ 0 w 22"/>
                    <a:gd name="T9" fmla="*/ 3 h 17"/>
                    <a:gd name="T10" fmla="*/ 2 w 22"/>
                    <a:gd name="T11" fmla="*/ 7 h 17"/>
                    <a:gd name="T12" fmla="*/ 5 w 22"/>
                    <a:gd name="T13" fmla="*/ 8 h 17"/>
                    <a:gd name="T14" fmla="*/ 0 w 22"/>
                    <a:gd name="T15" fmla="*/ 16 h 17"/>
                    <a:gd name="T16" fmla="*/ 8 w 22"/>
                    <a:gd name="T17" fmla="*/ 14 h 17"/>
                    <a:gd name="T18" fmla="*/ 12 w 22"/>
                    <a:gd name="T19" fmla="*/ 14 h 17"/>
                    <a:gd name="T20" fmla="*/ 17 w 22"/>
                    <a:gd name="T21" fmla="*/ 12 h 17"/>
                    <a:gd name="T22" fmla="*/ 21 w 22"/>
                    <a:gd name="T23" fmla="*/ 10 h 17"/>
                    <a:gd name="T24" fmla="*/ 19 w 22"/>
                    <a:gd name="T25" fmla="*/ 8 h 17"/>
                    <a:gd name="T26" fmla="*/ 18 w 22"/>
                    <a:gd name="T27" fmla="*/ 7 h 17"/>
                    <a:gd name="T28" fmla="*/ 18 w 22"/>
                    <a:gd name="T29" fmla="*/ 3 h 17"/>
                    <a:gd name="T30" fmla="*/ 19 w 22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7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7" y="12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8" y="7"/>
                      </a:lnTo>
                      <a:lnTo>
                        <a:pt x="18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9" name="Freeform 233"/>
                <p:cNvSpPr>
                  <a:spLocks noChangeAspect="1"/>
                </p:cNvSpPr>
                <p:nvPr/>
              </p:nvSpPr>
              <p:spPr bwMode="auto">
                <a:xfrm>
                  <a:off x="2017" y="3607"/>
                  <a:ext cx="45" cy="23"/>
                </a:xfrm>
                <a:custGeom>
                  <a:avLst/>
                  <a:gdLst>
                    <a:gd name="T0" fmla="*/ 17 w 32"/>
                    <a:gd name="T1" fmla="*/ 3 h 17"/>
                    <a:gd name="T2" fmla="*/ 10 w 32"/>
                    <a:gd name="T3" fmla="*/ 7 h 17"/>
                    <a:gd name="T4" fmla="*/ 5 w 32"/>
                    <a:gd name="T5" fmla="*/ 8 h 17"/>
                    <a:gd name="T6" fmla="*/ 0 w 32"/>
                    <a:gd name="T7" fmla="*/ 8 h 17"/>
                    <a:gd name="T8" fmla="*/ 3 w 32"/>
                    <a:gd name="T9" fmla="*/ 10 h 17"/>
                    <a:gd name="T10" fmla="*/ 5 w 32"/>
                    <a:gd name="T11" fmla="*/ 10 h 17"/>
                    <a:gd name="T12" fmla="*/ 9 w 32"/>
                    <a:gd name="T13" fmla="*/ 12 h 17"/>
                    <a:gd name="T14" fmla="*/ 12 w 32"/>
                    <a:gd name="T15" fmla="*/ 16 h 17"/>
                    <a:gd name="T16" fmla="*/ 16 w 32"/>
                    <a:gd name="T17" fmla="*/ 12 h 17"/>
                    <a:gd name="T18" fmla="*/ 20 w 32"/>
                    <a:gd name="T19" fmla="*/ 12 h 17"/>
                    <a:gd name="T20" fmla="*/ 25 w 32"/>
                    <a:gd name="T21" fmla="*/ 12 h 17"/>
                    <a:gd name="T22" fmla="*/ 31 w 32"/>
                    <a:gd name="T23" fmla="*/ 12 h 17"/>
                    <a:gd name="T24" fmla="*/ 29 w 32"/>
                    <a:gd name="T25" fmla="*/ 10 h 17"/>
                    <a:gd name="T26" fmla="*/ 28 w 32"/>
                    <a:gd name="T27" fmla="*/ 7 h 17"/>
                    <a:gd name="T28" fmla="*/ 29 w 32"/>
                    <a:gd name="T29" fmla="*/ 3 h 17"/>
                    <a:gd name="T30" fmla="*/ 29 w 32"/>
                    <a:gd name="T31" fmla="*/ 0 h 17"/>
                    <a:gd name="T32" fmla="*/ 17 w 32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7">
                      <a:moveTo>
                        <a:pt x="17" y="3"/>
                      </a:moveTo>
                      <a:lnTo>
                        <a:pt x="10" y="7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9" y="1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5" y="12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9" y="3"/>
                      </a:lnTo>
                      <a:lnTo>
                        <a:pt x="29" y="0"/>
                      </a:lnTo>
                      <a:lnTo>
                        <a:pt x="17" y="3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0" name="Freeform 234"/>
                <p:cNvSpPr>
                  <a:spLocks noChangeAspect="1"/>
                </p:cNvSpPr>
                <p:nvPr/>
              </p:nvSpPr>
              <p:spPr bwMode="auto">
                <a:xfrm>
                  <a:off x="2016" y="3619"/>
                  <a:ext cx="37" cy="24"/>
                </a:xfrm>
                <a:custGeom>
                  <a:avLst/>
                  <a:gdLst>
                    <a:gd name="T0" fmla="*/ 22 w 27"/>
                    <a:gd name="T1" fmla="*/ 1 h 17"/>
                    <a:gd name="T2" fmla="*/ 19 w 27"/>
                    <a:gd name="T3" fmla="*/ 1 h 17"/>
                    <a:gd name="T4" fmla="*/ 14 w 27"/>
                    <a:gd name="T5" fmla="*/ 3 h 17"/>
                    <a:gd name="T6" fmla="*/ 9 w 27"/>
                    <a:gd name="T7" fmla="*/ 3 h 17"/>
                    <a:gd name="T8" fmla="*/ 5 w 27"/>
                    <a:gd name="T9" fmla="*/ 3 h 17"/>
                    <a:gd name="T10" fmla="*/ 1 w 27"/>
                    <a:gd name="T11" fmla="*/ 1 h 17"/>
                    <a:gd name="T12" fmla="*/ 0 w 27"/>
                    <a:gd name="T13" fmla="*/ 0 h 17"/>
                    <a:gd name="T14" fmla="*/ 1 w 27"/>
                    <a:gd name="T15" fmla="*/ 3 h 17"/>
                    <a:gd name="T16" fmla="*/ 1 w 27"/>
                    <a:gd name="T17" fmla="*/ 8 h 17"/>
                    <a:gd name="T18" fmla="*/ 1 w 27"/>
                    <a:gd name="T19" fmla="*/ 14 h 17"/>
                    <a:gd name="T20" fmla="*/ 3 w 27"/>
                    <a:gd name="T21" fmla="*/ 16 h 17"/>
                    <a:gd name="T22" fmla="*/ 6 w 27"/>
                    <a:gd name="T23" fmla="*/ 16 h 17"/>
                    <a:gd name="T24" fmla="*/ 11 w 27"/>
                    <a:gd name="T25" fmla="*/ 16 h 17"/>
                    <a:gd name="T26" fmla="*/ 14 w 27"/>
                    <a:gd name="T27" fmla="*/ 10 h 17"/>
                    <a:gd name="T28" fmla="*/ 18 w 27"/>
                    <a:gd name="T29" fmla="*/ 10 h 17"/>
                    <a:gd name="T30" fmla="*/ 23 w 27"/>
                    <a:gd name="T31" fmla="*/ 8 h 17"/>
                    <a:gd name="T32" fmla="*/ 26 w 27"/>
                    <a:gd name="T33" fmla="*/ 8 h 17"/>
                    <a:gd name="T34" fmla="*/ 24 w 27"/>
                    <a:gd name="T35" fmla="*/ 7 h 17"/>
                    <a:gd name="T36" fmla="*/ 22 w 27"/>
                    <a:gd name="T3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7">
                      <a:moveTo>
                        <a:pt x="22" y="1"/>
                      </a:move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3"/>
                      </a:lnTo>
                      <a:lnTo>
                        <a:pt x="5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3" y="8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1" name="Freeform 235"/>
                <p:cNvSpPr>
                  <a:spLocks noChangeAspect="1"/>
                </p:cNvSpPr>
                <p:nvPr/>
              </p:nvSpPr>
              <p:spPr bwMode="auto">
                <a:xfrm>
                  <a:off x="2038" y="3552"/>
                  <a:ext cx="24" cy="24"/>
                </a:xfrm>
                <a:custGeom>
                  <a:avLst/>
                  <a:gdLst>
                    <a:gd name="T0" fmla="*/ 5 w 17"/>
                    <a:gd name="T1" fmla="*/ 0 h 17"/>
                    <a:gd name="T2" fmla="*/ 7 w 17"/>
                    <a:gd name="T3" fmla="*/ 8 h 17"/>
                    <a:gd name="T4" fmla="*/ 0 w 17"/>
                    <a:gd name="T5" fmla="*/ 16 h 17"/>
                    <a:gd name="T6" fmla="*/ 3 w 17"/>
                    <a:gd name="T7" fmla="*/ 16 h 17"/>
                    <a:gd name="T8" fmla="*/ 7 w 17"/>
                    <a:gd name="T9" fmla="*/ 16 h 17"/>
                    <a:gd name="T10" fmla="*/ 13 w 17"/>
                    <a:gd name="T11" fmla="*/ 16 h 17"/>
                    <a:gd name="T12" fmla="*/ 11 w 17"/>
                    <a:gd name="T13" fmla="*/ 8 h 17"/>
                    <a:gd name="T14" fmla="*/ 16 w 17"/>
                    <a:gd name="T15" fmla="*/ 0 h 17"/>
                    <a:gd name="T16" fmla="*/ 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5" y="0"/>
                      </a:moveTo>
                      <a:lnTo>
                        <a:pt x="7" y="8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7" y="16"/>
                      </a:lnTo>
                      <a:lnTo>
                        <a:pt x="13" y="16"/>
                      </a:lnTo>
                      <a:lnTo>
                        <a:pt x="11" y="8"/>
                      </a:lnTo>
                      <a:lnTo>
                        <a:pt x="16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2" name="Freeform 236"/>
                <p:cNvSpPr>
                  <a:spLocks noChangeAspect="1"/>
                </p:cNvSpPr>
                <p:nvPr/>
              </p:nvSpPr>
              <p:spPr bwMode="auto">
                <a:xfrm>
                  <a:off x="2030" y="3563"/>
                  <a:ext cx="25" cy="24"/>
                </a:xfrm>
                <a:custGeom>
                  <a:avLst/>
                  <a:gdLst>
                    <a:gd name="T0" fmla="*/ 14 w 18"/>
                    <a:gd name="T1" fmla="*/ 0 h 17"/>
                    <a:gd name="T2" fmla="*/ 10 w 18"/>
                    <a:gd name="T3" fmla="*/ 4 h 17"/>
                    <a:gd name="T4" fmla="*/ 7 w 18"/>
                    <a:gd name="T5" fmla="*/ 4 h 17"/>
                    <a:gd name="T6" fmla="*/ 4 w 18"/>
                    <a:gd name="T7" fmla="*/ 6 h 17"/>
                    <a:gd name="T8" fmla="*/ 6 w 18"/>
                    <a:gd name="T9" fmla="*/ 9 h 17"/>
                    <a:gd name="T10" fmla="*/ 8 w 18"/>
                    <a:gd name="T11" fmla="*/ 9 h 17"/>
                    <a:gd name="T12" fmla="*/ 7 w 18"/>
                    <a:gd name="T13" fmla="*/ 13 h 17"/>
                    <a:gd name="T14" fmla="*/ 3 w 18"/>
                    <a:gd name="T15" fmla="*/ 13 h 17"/>
                    <a:gd name="T16" fmla="*/ 0 w 18"/>
                    <a:gd name="T17" fmla="*/ 16 h 17"/>
                    <a:gd name="T18" fmla="*/ 11 w 18"/>
                    <a:gd name="T19" fmla="*/ 13 h 17"/>
                    <a:gd name="T20" fmla="*/ 15 w 18"/>
                    <a:gd name="T21" fmla="*/ 11 h 17"/>
                    <a:gd name="T22" fmla="*/ 16 w 18"/>
                    <a:gd name="T23" fmla="*/ 9 h 17"/>
                    <a:gd name="T24" fmla="*/ 15 w 18"/>
                    <a:gd name="T25" fmla="*/ 6 h 17"/>
                    <a:gd name="T26" fmla="*/ 17 w 18"/>
                    <a:gd name="T27" fmla="*/ 2 h 17"/>
                    <a:gd name="T28" fmla="*/ 17 w 18"/>
                    <a:gd name="T29" fmla="*/ 0 h 17"/>
                    <a:gd name="T30" fmla="*/ 14 w 18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7">
                      <a:moveTo>
                        <a:pt x="14" y="0"/>
                      </a:move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7" y="13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3" name="Freeform 237"/>
                <p:cNvSpPr>
                  <a:spLocks noChangeAspect="1"/>
                </p:cNvSpPr>
                <p:nvPr/>
              </p:nvSpPr>
              <p:spPr bwMode="auto">
                <a:xfrm>
                  <a:off x="1898" y="3227"/>
                  <a:ext cx="270" cy="322"/>
                </a:xfrm>
                <a:custGeom>
                  <a:avLst/>
                  <a:gdLst>
                    <a:gd name="T0" fmla="*/ 130 w 193"/>
                    <a:gd name="T1" fmla="*/ 229 h 230"/>
                    <a:gd name="T2" fmla="*/ 133 w 193"/>
                    <a:gd name="T3" fmla="*/ 227 h 230"/>
                    <a:gd name="T4" fmla="*/ 135 w 193"/>
                    <a:gd name="T5" fmla="*/ 226 h 230"/>
                    <a:gd name="T6" fmla="*/ 138 w 193"/>
                    <a:gd name="T7" fmla="*/ 220 h 230"/>
                    <a:gd name="T8" fmla="*/ 138 w 193"/>
                    <a:gd name="T9" fmla="*/ 213 h 230"/>
                    <a:gd name="T10" fmla="*/ 138 w 193"/>
                    <a:gd name="T11" fmla="*/ 203 h 230"/>
                    <a:gd name="T12" fmla="*/ 140 w 193"/>
                    <a:gd name="T13" fmla="*/ 194 h 230"/>
                    <a:gd name="T14" fmla="*/ 142 w 193"/>
                    <a:gd name="T15" fmla="*/ 186 h 230"/>
                    <a:gd name="T16" fmla="*/ 175 w 193"/>
                    <a:gd name="T17" fmla="*/ 138 h 230"/>
                    <a:gd name="T18" fmla="*/ 192 w 193"/>
                    <a:gd name="T19" fmla="*/ 92 h 230"/>
                    <a:gd name="T20" fmla="*/ 192 w 193"/>
                    <a:gd name="T21" fmla="*/ 81 h 230"/>
                    <a:gd name="T22" fmla="*/ 190 w 193"/>
                    <a:gd name="T23" fmla="*/ 70 h 230"/>
                    <a:gd name="T24" fmla="*/ 181 w 193"/>
                    <a:gd name="T25" fmla="*/ 47 h 230"/>
                    <a:gd name="T26" fmla="*/ 147 w 193"/>
                    <a:gd name="T27" fmla="*/ 13 h 230"/>
                    <a:gd name="T28" fmla="*/ 95 w 193"/>
                    <a:gd name="T29" fmla="*/ 0 h 230"/>
                    <a:gd name="T30" fmla="*/ 82 w 193"/>
                    <a:gd name="T31" fmla="*/ 0 h 230"/>
                    <a:gd name="T32" fmla="*/ 68 w 193"/>
                    <a:gd name="T33" fmla="*/ 3 h 230"/>
                    <a:gd name="T34" fmla="*/ 44 w 193"/>
                    <a:gd name="T35" fmla="*/ 13 h 230"/>
                    <a:gd name="T36" fmla="*/ 10 w 193"/>
                    <a:gd name="T37" fmla="*/ 47 h 230"/>
                    <a:gd name="T38" fmla="*/ 2 w 193"/>
                    <a:gd name="T39" fmla="*/ 68 h 230"/>
                    <a:gd name="T40" fmla="*/ 0 w 193"/>
                    <a:gd name="T41" fmla="*/ 80 h 230"/>
                    <a:gd name="T42" fmla="*/ 0 w 193"/>
                    <a:gd name="T43" fmla="*/ 92 h 230"/>
                    <a:gd name="T44" fmla="*/ 16 w 193"/>
                    <a:gd name="T45" fmla="*/ 138 h 230"/>
                    <a:gd name="T46" fmla="*/ 46 w 193"/>
                    <a:gd name="T47" fmla="*/ 186 h 230"/>
                    <a:gd name="T48" fmla="*/ 48 w 193"/>
                    <a:gd name="T49" fmla="*/ 194 h 230"/>
                    <a:gd name="T50" fmla="*/ 49 w 193"/>
                    <a:gd name="T51" fmla="*/ 203 h 230"/>
                    <a:gd name="T52" fmla="*/ 50 w 193"/>
                    <a:gd name="T53" fmla="*/ 213 h 230"/>
                    <a:gd name="T54" fmla="*/ 51 w 193"/>
                    <a:gd name="T55" fmla="*/ 220 h 230"/>
                    <a:gd name="T56" fmla="*/ 54 w 193"/>
                    <a:gd name="T57" fmla="*/ 225 h 230"/>
                    <a:gd name="T58" fmla="*/ 56 w 193"/>
                    <a:gd name="T59" fmla="*/ 227 h 230"/>
                    <a:gd name="T60" fmla="*/ 60 w 193"/>
                    <a:gd name="T61" fmla="*/ 229 h 230"/>
                    <a:gd name="T62" fmla="*/ 130 w 193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3" h="230">
                      <a:moveTo>
                        <a:pt x="130" y="229"/>
                      </a:moveTo>
                      <a:lnTo>
                        <a:pt x="133" y="227"/>
                      </a:lnTo>
                      <a:lnTo>
                        <a:pt x="135" y="226"/>
                      </a:lnTo>
                      <a:lnTo>
                        <a:pt x="138" y="220"/>
                      </a:lnTo>
                      <a:lnTo>
                        <a:pt x="138" y="213"/>
                      </a:lnTo>
                      <a:lnTo>
                        <a:pt x="138" y="203"/>
                      </a:lnTo>
                      <a:lnTo>
                        <a:pt x="140" y="194"/>
                      </a:lnTo>
                      <a:lnTo>
                        <a:pt x="142" y="186"/>
                      </a:lnTo>
                      <a:lnTo>
                        <a:pt x="175" y="138"/>
                      </a:lnTo>
                      <a:lnTo>
                        <a:pt x="192" y="92"/>
                      </a:lnTo>
                      <a:lnTo>
                        <a:pt x="192" y="81"/>
                      </a:lnTo>
                      <a:lnTo>
                        <a:pt x="190" y="70"/>
                      </a:lnTo>
                      <a:lnTo>
                        <a:pt x="181" y="47"/>
                      </a:lnTo>
                      <a:lnTo>
                        <a:pt x="147" y="13"/>
                      </a:lnTo>
                      <a:lnTo>
                        <a:pt x="95" y="0"/>
                      </a:lnTo>
                      <a:lnTo>
                        <a:pt x="82" y="0"/>
                      </a:lnTo>
                      <a:lnTo>
                        <a:pt x="68" y="3"/>
                      </a:lnTo>
                      <a:lnTo>
                        <a:pt x="44" y="13"/>
                      </a:lnTo>
                      <a:lnTo>
                        <a:pt x="10" y="47"/>
                      </a:lnTo>
                      <a:lnTo>
                        <a:pt x="2" y="68"/>
                      </a:lnTo>
                      <a:lnTo>
                        <a:pt x="0" y="80"/>
                      </a:lnTo>
                      <a:lnTo>
                        <a:pt x="0" y="92"/>
                      </a:lnTo>
                      <a:lnTo>
                        <a:pt x="16" y="138"/>
                      </a:lnTo>
                      <a:lnTo>
                        <a:pt x="46" y="186"/>
                      </a:lnTo>
                      <a:lnTo>
                        <a:pt x="48" y="194"/>
                      </a:lnTo>
                      <a:lnTo>
                        <a:pt x="49" y="203"/>
                      </a:lnTo>
                      <a:lnTo>
                        <a:pt x="50" y="213"/>
                      </a:lnTo>
                      <a:lnTo>
                        <a:pt x="51" y="220"/>
                      </a:lnTo>
                      <a:lnTo>
                        <a:pt x="54" y="225"/>
                      </a:lnTo>
                      <a:lnTo>
                        <a:pt x="56" y="227"/>
                      </a:lnTo>
                      <a:lnTo>
                        <a:pt x="60" y="229"/>
                      </a:lnTo>
                      <a:lnTo>
                        <a:pt x="130" y="229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72727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36174" name="Freeform 238"/>
              <p:cNvSpPr>
                <a:spLocks noChangeAspect="1"/>
              </p:cNvSpPr>
              <p:nvPr/>
            </p:nvSpPr>
            <p:spPr bwMode="auto">
              <a:xfrm>
                <a:off x="2079" y="3307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5" name="Freeform 239"/>
              <p:cNvSpPr>
                <a:spLocks noChangeAspect="1"/>
              </p:cNvSpPr>
              <p:nvPr/>
            </p:nvSpPr>
            <p:spPr bwMode="auto">
              <a:xfrm>
                <a:off x="1915" y="3259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6" name="Freeform 240"/>
              <p:cNvSpPr>
                <a:spLocks noChangeAspect="1"/>
              </p:cNvSpPr>
              <p:nvPr/>
            </p:nvSpPr>
            <p:spPr bwMode="auto">
              <a:xfrm>
                <a:off x="2051" y="3245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7" name="Freeform 241"/>
              <p:cNvSpPr>
                <a:spLocks noChangeAspect="1"/>
              </p:cNvSpPr>
              <p:nvPr/>
            </p:nvSpPr>
            <p:spPr bwMode="auto">
              <a:xfrm>
                <a:off x="2056" y="3258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78" name="Line 242"/>
            <p:cNvSpPr>
              <a:spLocks noChangeShapeType="1"/>
            </p:cNvSpPr>
            <p:nvPr/>
          </p:nvSpPr>
          <p:spPr bwMode="auto">
            <a:xfrm flipV="1">
              <a:off x="1921" y="3249"/>
              <a:ext cx="1077" cy="15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79" name="Line 243"/>
            <p:cNvSpPr>
              <a:spLocks noChangeShapeType="1"/>
            </p:cNvSpPr>
            <p:nvPr/>
          </p:nvSpPr>
          <p:spPr bwMode="auto">
            <a:xfrm flipV="1">
              <a:off x="1927" y="2122"/>
              <a:ext cx="164" cy="1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80" name="Group 244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936181" name="Freeform 245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2" name="Freeform 24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3" name="Freeform 247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6184" name="Freeform 248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936185" name="Rectangle 249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Repeat the sequence at a high enough rate to avoid flicker.</a:t>
            </a:r>
          </a:p>
        </p:txBody>
      </p:sp>
      <p:sp>
        <p:nvSpPr>
          <p:cNvPr id="253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3D by showing one view at a time to each eye &amp; </a:t>
            </a:r>
            <a:r>
              <a:rPr lang="en-US" sz="4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repeating </a:t>
            </a:r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to avoid flicker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74304" y="3120414"/>
            <a:ext cx="245398" cy="232960"/>
            <a:chOff x="4828869" y="4649631"/>
            <a:chExt cx="1655510" cy="1571604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827194" y="4654158"/>
              <a:ext cx="657185" cy="695110"/>
              <a:chOff x="5869037" y="4977114"/>
              <a:chExt cx="595478" cy="629842"/>
            </a:xfrm>
          </p:grpSpPr>
          <p:sp>
            <p:nvSpPr>
              <p:cNvPr id="306" name="Oval 305"/>
              <p:cNvSpPr>
                <a:spLocks noChangeAspect="1"/>
              </p:cNvSpPr>
              <p:nvPr/>
            </p:nvSpPr>
            <p:spPr bwMode="auto">
              <a:xfrm rot="19814989">
                <a:off x="5946356" y="4977114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Oval 305"/>
              <p:cNvSpPr>
                <a:spLocks noChangeAspect="1"/>
              </p:cNvSpPr>
              <p:nvPr/>
            </p:nvSpPr>
            <p:spPr bwMode="auto">
              <a:xfrm rot="19814989">
                <a:off x="5869037" y="5039301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 bwMode="auto">
            <a:xfrm rot="1184986">
              <a:off x="4953910" y="4649631"/>
              <a:ext cx="1188875" cy="947034"/>
            </a:xfrm>
            <a:prstGeom prst="parallelogram">
              <a:avLst>
                <a:gd name="adj" fmla="val 63876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Parallelogram 302"/>
            <p:cNvSpPr/>
            <p:nvPr/>
          </p:nvSpPr>
          <p:spPr bwMode="auto">
            <a:xfrm rot="16200000" flipV="1">
              <a:off x="5145682" y="5099091"/>
              <a:ext cx="1352372" cy="891916"/>
            </a:xfrm>
            <a:prstGeom prst="parallelogram">
              <a:avLst>
                <a:gd name="adj" fmla="val 78413"/>
              </a:avLst>
            </a:prstGeom>
            <a:solidFill>
              <a:schemeClr val="tx2">
                <a:lumMod val="1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5" name="Oval 352"/>
            <p:cNvSpPr>
              <a:spLocks noChangeAspect="1" noChangeArrowheads="1"/>
            </p:cNvSpPr>
            <p:nvPr/>
          </p:nvSpPr>
          <p:spPr bwMode="auto">
            <a:xfrm rot="19241015">
              <a:off x="4975863" y="5265399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Parallelogram 11"/>
            <p:cNvSpPr/>
            <p:nvPr/>
          </p:nvSpPr>
          <p:spPr bwMode="auto">
            <a:xfrm rot="16200000">
              <a:off x="4674647" y="5519972"/>
              <a:ext cx="855485" cy="547041"/>
            </a:xfrm>
            <a:prstGeom prst="parallelogram">
              <a:avLst>
                <a:gd name="adj" fmla="val 35873"/>
              </a:avLst>
            </a:prstGeom>
            <a:solidFill>
              <a:schemeClr val="tx1">
                <a:lumMod val="5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7" name="Oval 354"/>
            <p:cNvSpPr>
              <a:spLocks noChangeAspect="1" noChangeArrowheads="1"/>
            </p:cNvSpPr>
            <p:nvPr/>
          </p:nvSpPr>
          <p:spPr bwMode="auto">
            <a:xfrm rot="1115677">
              <a:off x="5262707" y="5393507"/>
              <a:ext cx="164883" cy="689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352"/>
            <p:cNvSpPr>
              <a:spLocks noChangeAspect="1" noChangeArrowheads="1"/>
            </p:cNvSpPr>
            <p:nvPr/>
          </p:nvSpPr>
          <p:spPr bwMode="auto">
            <a:xfrm rot="19241015">
              <a:off x="5096582" y="5315984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19967" y="5142464"/>
              <a:ext cx="176827" cy="373138"/>
              <a:chOff x="5435819" y="5628820"/>
              <a:chExt cx="176827" cy="373138"/>
            </a:xfrm>
          </p:grpSpPr>
          <p:sp>
            <p:nvSpPr>
              <p:cNvPr id="311" name="Parallelogram 310"/>
              <p:cNvSpPr/>
              <p:nvPr/>
            </p:nvSpPr>
            <p:spPr bwMode="auto">
              <a:xfrm rot="16200000" flipV="1">
                <a:off x="5317834" y="5819448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 rot="16200000" flipV="1">
                <a:off x="5430135" y="5746805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" name="Freeform 315"/>
          <p:cNvSpPr/>
          <p:nvPr/>
        </p:nvSpPr>
        <p:spPr>
          <a:xfrm flipH="1">
            <a:off x="2644793" y="2173966"/>
            <a:ext cx="1887747" cy="93404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646336" y="2553038"/>
            <a:ext cx="147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dirty="0" smtClean="0">
                <a:solidFill>
                  <a:srgbClr val="000000"/>
                </a:solidFill>
              </a:rPr>
              <a:t>ead tracker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6089391" y="4751227"/>
            <a:ext cx="1929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High frame-rate LCD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/>
        </p:nvSpPr>
        <p:spPr>
          <a:xfrm rot="10800000" flipH="1">
            <a:off x="5248951" y="5540561"/>
            <a:ext cx="1293251" cy="68861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4160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5415562" y="1739888"/>
            <a:ext cx="777263" cy="1615857"/>
            <a:chOff x="4723769" y="1107858"/>
            <a:chExt cx="698357" cy="1451819"/>
          </a:xfrm>
        </p:grpSpPr>
        <p:sp>
          <p:nvSpPr>
            <p:cNvPr id="254" name="Freeform 253"/>
            <p:cNvSpPr/>
            <p:nvPr/>
          </p:nvSpPr>
          <p:spPr>
            <a:xfrm>
              <a:off x="4723769" y="1107858"/>
              <a:ext cx="698357" cy="1451819"/>
            </a:xfrm>
            <a:custGeom>
              <a:avLst/>
              <a:gdLst>
                <a:gd name="connsiteX0" fmla="*/ 0 w 689019"/>
                <a:gd name="connsiteY0" fmla="*/ 177085 h 1452093"/>
                <a:gd name="connsiteX1" fmla="*/ 90152 w 689019"/>
                <a:gd name="connsiteY1" fmla="*/ 51516 h 1452093"/>
                <a:gd name="connsiteX2" fmla="*/ 270456 w 689019"/>
                <a:gd name="connsiteY2" fmla="*/ 0 h 1452093"/>
                <a:gd name="connsiteX3" fmla="*/ 511935 w 689019"/>
                <a:gd name="connsiteY3" fmla="*/ 32197 h 1452093"/>
                <a:gd name="connsiteX4" fmla="*/ 660042 w 689019"/>
                <a:gd name="connsiteY4" fmla="*/ 157766 h 1452093"/>
                <a:gd name="connsiteX5" fmla="*/ 689019 w 689019"/>
                <a:gd name="connsiteY5" fmla="*/ 437882 h 1452093"/>
                <a:gd name="connsiteX6" fmla="*/ 621405 w 689019"/>
                <a:gd name="connsiteY6" fmla="*/ 650383 h 1452093"/>
                <a:gd name="connsiteX7" fmla="*/ 624625 w 689019"/>
                <a:gd name="connsiteY7" fmla="*/ 808149 h 1452093"/>
                <a:gd name="connsiteX8" fmla="*/ 579549 w 689019"/>
                <a:gd name="connsiteY8" fmla="*/ 949817 h 1452093"/>
                <a:gd name="connsiteX9" fmla="*/ 431442 w 689019"/>
                <a:gd name="connsiteY9" fmla="*/ 1268569 h 1452093"/>
                <a:gd name="connsiteX10" fmla="*/ 408904 w 689019"/>
                <a:gd name="connsiteY10" fmla="*/ 1452093 h 1452093"/>
                <a:gd name="connsiteX11" fmla="*/ 260797 w 689019"/>
                <a:gd name="connsiteY11" fmla="*/ 1329744 h 1452093"/>
                <a:gd name="connsiteX12" fmla="*/ 231819 w 689019"/>
                <a:gd name="connsiteY12" fmla="*/ 924059 h 1452093"/>
                <a:gd name="connsiteX13" fmla="*/ 115909 w 689019"/>
                <a:gd name="connsiteY13" fmla="*/ 824248 h 1452093"/>
                <a:gd name="connsiteX14" fmla="*/ 45076 w 689019"/>
                <a:gd name="connsiteY14" fmla="*/ 450761 h 1452093"/>
                <a:gd name="connsiteX15" fmla="*/ 19318 w 689019"/>
                <a:gd name="connsiteY15" fmla="*/ 260797 h 1452093"/>
                <a:gd name="connsiteX16" fmla="*/ 0 w 689019"/>
                <a:gd name="connsiteY16" fmla="*/ 177085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83524 h 1452093"/>
                <a:gd name="connsiteX1" fmla="*/ 86932 w 685799"/>
                <a:gd name="connsiteY1" fmla="*/ 51516 h 1452093"/>
                <a:gd name="connsiteX2" fmla="*/ 267236 w 685799"/>
                <a:gd name="connsiteY2" fmla="*/ 0 h 1452093"/>
                <a:gd name="connsiteX3" fmla="*/ 508715 w 685799"/>
                <a:gd name="connsiteY3" fmla="*/ 32197 h 1452093"/>
                <a:gd name="connsiteX4" fmla="*/ 656822 w 685799"/>
                <a:gd name="connsiteY4" fmla="*/ 157766 h 1452093"/>
                <a:gd name="connsiteX5" fmla="*/ 685799 w 685799"/>
                <a:gd name="connsiteY5" fmla="*/ 437882 h 1452093"/>
                <a:gd name="connsiteX6" fmla="*/ 618185 w 685799"/>
                <a:gd name="connsiteY6" fmla="*/ 650383 h 1452093"/>
                <a:gd name="connsiteX7" fmla="*/ 621405 w 685799"/>
                <a:gd name="connsiteY7" fmla="*/ 808149 h 1452093"/>
                <a:gd name="connsiteX8" fmla="*/ 576329 w 685799"/>
                <a:gd name="connsiteY8" fmla="*/ 949817 h 1452093"/>
                <a:gd name="connsiteX9" fmla="*/ 428222 w 685799"/>
                <a:gd name="connsiteY9" fmla="*/ 1268569 h 1452093"/>
                <a:gd name="connsiteX10" fmla="*/ 405684 w 685799"/>
                <a:gd name="connsiteY10" fmla="*/ 1452093 h 1452093"/>
                <a:gd name="connsiteX11" fmla="*/ 257577 w 685799"/>
                <a:gd name="connsiteY11" fmla="*/ 1329744 h 1452093"/>
                <a:gd name="connsiteX12" fmla="*/ 228599 w 685799"/>
                <a:gd name="connsiteY12" fmla="*/ 924059 h 1452093"/>
                <a:gd name="connsiteX13" fmla="*/ 112689 w 685799"/>
                <a:gd name="connsiteY13" fmla="*/ 824248 h 1452093"/>
                <a:gd name="connsiteX14" fmla="*/ 41856 w 685799"/>
                <a:gd name="connsiteY14" fmla="*/ 450761 h 1452093"/>
                <a:gd name="connsiteX15" fmla="*/ 16098 w 685799"/>
                <a:gd name="connsiteY15" fmla="*/ 260797 h 1452093"/>
                <a:gd name="connsiteX16" fmla="*/ 0 w 685799"/>
                <a:gd name="connsiteY16" fmla="*/ 183524 h 1452093"/>
                <a:gd name="connsiteX0" fmla="*/ 0 w 685799"/>
                <a:gd name="connsiteY0" fmla="*/ 159795 h 1428364"/>
                <a:gd name="connsiteX1" fmla="*/ 86932 w 685799"/>
                <a:gd name="connsiteY1" fmla="*/ 27787 h 1428364"/>
                <a:gd name="connsiteX2" fmla="*/ 508715 w 685799"/>
                <a:gd name="connsiteY2" fmla="*/ 8468 h 1428364"/>
                <a:gd name="connsiteX3" fmla="*/ 656822 w 685799"/>
                <a:gd name="connsiteY3" fmla="*/ 134037 h 1428364"/>
                <a:gd name="connsiteX4" fmla="*/ 685799 w 685799"/>
                <a:gd name="connsiteY4" fmla="*/ 414153 h 1428364"/>
                <a:gd name="connsiteX5" fmla="*/ 618185 w 685799"/>
                <a:gd name="connsiteY5" fmla="*/ 626654 h 1428364"/>
                <a:gd name="connsiteX6" fmla="*/ 621405 w 685799"/>
                <a:gd name="connsiteY6" fmla="*/ 784420 h 1428364"/>
                <a:gd name="connsiteX7" fmla="*/ 576329 w 685799"/>
                <a:gd name="connsiteY7" fmla="*/ 926088 h 1428364"/>
                <a:gd name="connsiteX8" fmla="*/ 428222 w 685799"/>
                <a:gd name="connsiteY8" fmla="*/ 1244840 h 1428364"/>
                <a:gd name="connsiteX9" fmla="*/ 405684 w 685799"/>
                <a:gd name="connsiteY9" fmla="*/ 1428364 h 1428364"/>
                <a:gd name="connsiteX10" fmla="*/ 257577 w 685799"/>
                <a:gd name="connsiteY10" fmla="*/ 1306015 h 1428364"/>
                <a:gd name="connsiteX11" fmla="*/ 228599 w 685799"/>
                <a:gd name="connsiteY11" fmla="*/ 900330 h 1428364"/>
                <a:gd name="connsiteX12" fmla="*/ 112689 w 685799"/>
                <a:gd name="connsiteY12" fmla="*/ 800519 h 1428364"/>
                <a:gd name="connsiteX13" fmla="*/ 41856 w 685799"/>
                <a:gd name="connsiteY13" fmla="*/ 427032 h 1428364"/>
                <a:gd name="connsiteX14" fmla="*/ 16098 w 685799"/>
                <a:gd name="connsiteY14" fmla="*/ 237068 h 1428364"/>
                <a:gd name="connsiteX15" fmla="*/ 0 w 685799"/>
                <a:gd name="connsiteY15" fmla="*/ 159795 h 1428364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656822 w 685799"/>
                <a:gd name="connsiteY3" fmla="*/ 159793 h 1454120"/>
                <a:gd name="connsiteX4" fmla="*/ 685799 w 685799"/>
                <a:gd name="connsiteY4" fmla="*/ 439909 h 1454120"/>
                <a:gd name="connsiteX5" fmla="*/ 618185 w 685799"/>
                <a:gd name="connsiteY5" fmla="*/ 652410 h 1454120"/>
                <a:gd name="connsiteX6" fmla="*/ 621405 w 685799"/>
                <a:gd name="connsiteY6" fmla="*/ 810176 h 1454120"/>
                <a:gd name="connsiteX7" fmla="*/ 576329 w 685799"/>
                <a:gd name="connsiteY7" fmla="*/ 951844 h 1454120"/>
                <a:gd name="connsiteX8" fmla="*/ 428222 w 685799"/>
                <a:gd name="connsiteY8" fmla="*/ 1270596 h 1454120"/>
                <a:gd name="connsiteX9" fmla="*/ 405684 w 685799"/>
                <a:gd name="connsiteY9" fmla="*/ 1454120 h 1454120"/>
                <a:gd name="connsiteX10" fmla="*/ 257577 w 685799"/>
                <a:gd name="connsiteY10" fmla="*/ 1331771 h 1454120"/>
                <a:gd name="connsiteX11" fmla="*/ 228599 w 685799"/>
                <a:gd name="connsiteY11" fmla="*/ 926086 h 1454120"/>
                <a:gd name="connsiteX12" fmla="*/ 112689 w 685799"/>
                <a:gd name="connsiteY12" fmla="*/ 826275 h 1454120"/>
                <a:gd name="connsiteX13" fmla="*/ 41856 w 685799"/>
                <a:gd name="connsiteY13" fmla="*/ 452788 h 1454120"/>
                <a:gd name="connsiteX14" fmla="*/ 16098 w 685799"/>
                <a:gd name="connsiteY14" fmla="*/ 262824 h 1454120"/>
                <a:gd name="connsiteX15" fmla="*/ 0 w 685799"/>
                <a:gd name="connsiteY15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5799"/>
                <a:gd name="connsiteY0" fmla="*/ 185551 h 1454120"/>
                <a:gd name="connsiteX1" fmla="*/ 86932 w 685799"/>
                <a:gd name="connsiteY1" fmla="*/ 53543 h 1454120"/>
                <a:gd name="connsiteX2" fmla="*/ 508715 w 685799"/>
                <a:gd name="connsiteY2" fmla="*/ 34224 h 1454120"/>
                <a:gd name="connsiteX3" fmla="*/ 592427 w 685799"/>
                <a:gd name="connsiteY3" fmla="*/ 88958 h 1454120"/>
                <a:gd name="connsiteX4" fmla="*/ 656822 w 685799"/>
                <a:gd name="connsiteY4" fmla="*/ 159793 h 1454120"/>
                <a:gd name="connsiteX5" fmla="*/ 685799 w 685799"/>
                <a:gd name="connsiteY5" fmla="*/ 439909 h 1454120"/>
                <a:gd name="connsiteX6" fmla="*/ 618185 w 685799"/>
                <a:gd name="connsiteY6" fmla="*/ 652410 h 1454120"/>
                <a:gd name="connsiteX7" fmla="*/ 621405 w 685799"/>
                <a:gd name="connsiteY7" fmla="*/ 810176 h 1454120"/>
                <a:gd name="connsiteX8" fmla="*/ 576329 w 685799"/>
                <a:gd name="connsiteY8" fmla="*/ 951844 h 1454120"/>
                <a:gd name="connsiteX9" fmla="*/ 428222 w 685799"/>
                <a:gd name="connsiteY9" fmla="*/ 1270596 h 1454120"/>
                <a:gd name="connsiteX10" fmla="*/ 405684 w 685799"/>
                <a:gd name="connsiteY10" fmla="*/ 1454120 h 1454120"/>
                <a:gd name="connsiteX11" fmla="*/ 257577 w 685799"/>
                <a:gd name="connsiteY11" fmla="*/ 1331771 h 1454120"/>
                <a:gd name="connsiteX12" fmla="*/ 228599 w 685799"/>
                <a:gd name="connsiteY12" fmla="*/ 926086 h 1454120"/>
                <a:gd name="connsiteX13" fmla="*/ 112689 w 685799"/>
                <a:gd name="connsiteY13" fmla="*/ 826275 h 1454120"/>
                <a:gd name="connsiteX14" fmla="*/ 41856 w 685799"/>
                <a:gd name="connsiteY14" fmla="*/ 452788 h 1454120"/>
                <a:gd name="connsiteX15" fmla="*/ 16098 w 685799"/>
                <a:gd name="connsiteY15" fmla="*/ 262824 h 1454120"/>
                <a:gd name="connsiteX16" fmla="*/ 0 w 685799"/>
                <a:gd name="connsiteY16" fmla="*/ 185551 h 1454120"/>
                <a:gd name="connsiteX0" fmla="*/ 0 w 687704"/>
                <a:gd name="connsiteY0" fmla="*/ 185551 h 1454120"/>
                <a:gd name="connsiteX1" fmla="*/ 86932 w 687704"/>
                <a:gd name="connsiteY1" fmla="*/ 53543 h 1454120"/>
                <a:gd name="connsiteX2" fmla="*/ 508715 w 687704"/>
                <a:gd name="connsiteY2" fmla="*/ 34224 h 1454120"/>
                <a:gd name="connsiteX3" fmla="*/ 592427 w 687704"/>
                <a:gd name="connsiteY3" fmla="*/ 88958 h 1454120"/>
                <a:gd name="connsiteX4" fmla="*/ 656822 w 687704"/>
                <a:gd name="connsiteY4" fmla="*/ 159793 h 1454120"/>
                <a:gd name="connsiteX5" fmla="*/ 687704 w 687704"/>
                <a:gd name="connsiteY5" fmla="*/ 445624 h 1454120"/>
                <a:gd name="connsiteX6" fmla="*/ 618185 w 687704"/>
                <a:gd name="connsiteY6" fmla="*/ 652410 h 1454120"/>
                <a:gd name="connsiteX7" fmla="*/ 621405 w 687704"/>
                <a:gd name="connsiteY7" fmla="*/ 810176 h 1454120"/>
                <a:gd name="connsiteX8" fmla="*/ 576329 w 687704"/>
                <a:gd name="connsiteY8" fmla="*/ 951844 h 1454120"/>
                <a:gd name="connsiteX9" fmla="*/ 428222 w 687704"/>
                <a:gd name="connsiteY9" fmla="*/ 1270596 h 1454120"/>
                <a:gd name="connsiteX10" fmla="*/ 405684 w 687704"/>
                <a:gd name="connsiteY10" fmla="*/ 1454120 h 1454120"/>
                <a:gd name="connsiteX11" fmla="*/ 257577 w 687704"/>
                <a:gd name="connsiteY11" fmla="*/ 1331771 h 1454120"/>
                <a:gd name="connsiteX12" fmla="*/ 228599 w 687704"/>
                <a:gd name="connsiteY12" fmla="*/ 926086 h 1454120"/>
                <a:gd name="connsiteX13" fmla="*/ 112689 w 687704"/>
                <a:gd name="connsiteY13" fmla="*/ 826275 h 1454120"/>
                <a:gd name="connsiteX14" fmla="*/ 41856 w 687704"/>
                <a:gd name="connsiteY14" fmla="*/ 452788 h 1454120"/>
                <a:gd name="connsiteX15" fmla="*/ 16098 w 687704"/>
                <a:gd name="connsiteY15" fmla="*/ 262824 h 1454120"/>
                <a:gd name="connsiteX16" fmla="*/ 0 w 687704"/>
                <a:gd name="connsiteY16" fmla="*/ 185551 h 1454120"/>
                <a:gd name="connsiteX0" fmla="*/ 0 w 698018"/>
                <a:gd name="connsiteY0" fmla="*/ 185551 h 1454120"/>
                <a:gd name="connsiteX1" fmla="*/ 86932 w 698018"/>
                <a:gd name="connsiteY1" fmla="*/ 53543 h 1454120"/>
                <a:gd name="connsiteX2" fmla="*/ 508715 w 698018"/>
                <a:gd name="connsiteY2" fmla="*/ 34224 h 1454120"/>
                <a:gd name="connsiteX3" fmla="*/ 592427 w 698018"/>
                <a:gd name="connsiteY3" fmla="*/ 88958 h 1454120"/>
                <a:gd name="connsiteX4" fmla="*/ 656822 w 698018"/>
                <a:gd name="connsiteY4" fmla="*/ 159793 h 1454120"/>
                <a:gd name="connsiteX5" fmla="*/ 687704 w 698018"/>
                <a:gd name="connsiteY5" fmla="*/ 445624 h 1454120"/>
                <a:gd name="connsiteX6" fmla="*/ 618185 w 698018"/>
                <a:gd name="connsiteY6" fmla="*/ 652410 h 1454120"/>
                <a:gd name="connsiteX7" fmla="*/ 621405 w 698018"/>
                <a:gd name="connsiteY7" fmla="*/ 810176 h 1454120"/>
                <a:gd name="connsiteX8" fmla="*/ 576329 w 698018"/>
                <a:gd name="connsiteY8" fmla="*/ 951844 h 1454120"/>
                <a:gd name="connsiteX9" fmla="*/ 428222 w 698018"/>
                <a:gd name="connsiteY9" fmla="*/ 1270596 h 1454120"/>
                <a:gd name="connsiteX10" fmla="*/ 405684 w 698018"/>
                <a:gd name="connsiteY10" fmla="*/ 1454120 h 1454120"/>
                <a:gd name="connsiteX11" fmla="*/ 257577 w 698018"/>
                <a:gd name="connsiteY11" fmla="*/ 1331771 h 1454120"/>
                <a:gd name="connsiteX12" fmla="*/ 228599 w 698018"/>
                <a:gd name="connsiteY12" fmla="*/ 926086 h 1454120"/>
                <a:gd name="connsiteX13" fmla="*/ 112689 w 698018"/>
                <a:gd name="connsiteY13" fmla="*/ 826275 h 1454120"/>
                <a:gd name="connsiteX14" fmla="*/ 41856 w 698018"/>
                <a:gd name="connsiteY14" fmla="*/ 452788 h 1454120"/>
                <a:gd name="connsiteX15" fmla="*/ 16098 w 698018"/>
                <a:gd name="connsiteY15" fmla="*/ 262824 h 1454120"/>
                <a:gd name="connsiteX16" fmla="*/ 0 w 698018"/>
                <a:gd name="connsiteY16" fmla="*/ 185551 h 1454120"/>
                <a:gd name="connsiteX0" fmla="*/ 0 w 703681"/>
                <a:gd name="connsiteY0" fmla="*/ 185551 h 1454120"/>
                <a:gd name="connsiteX1" fmla="*/ 86932 w 703681"/>
                <a:gd name="connsiteY1" fmla="*/ 53543 h 1454120"/>
                <a:gd name="connsiteX2" fmla="*/ 508715 w 703681"/>
                <a:gd name="connsiteY2" fmla="*/ 34224 h 1454120"/>
                <a:gd name="connsiteX3" fmla="*/ 592427 w 703681"/>
                <a:gd name="connsiteY3" fmla="*/ 88958 h 1454120"/>
                <a:gd name="connsiteX4" fmla="*/ 656822 w 703681"/>
                <a:gd name="connsiteY4" fmla="*/ 159793 h 1454120"/>
                <a:gd name="connsiteX5" fmla="*/ 687704 w 703681"/>
                <a:gd name="connsiteY5" fmla="*/ 445624 h 1454120"/>
                <a:gd name="connsiteX6" fmla="*/ 618185 w 703681"/>
                <a:gd name="connsiteY6" fmla="*/ 652410 h 1454120"/>
                <a:gd name="connsiteX7" fmla="*/ 621405 w 703681"/>
                <a:gd name="connsiteY7" fmla="*/ 810176 h 1454120"/>
                <a:gd name="connsiteX8" fmla="*/ 576329 w 703681"/>
                <a:gd name="connsiteY8" fmla="*/ 951844 h 1454120"/>
                <a:gd name="connsiteX9" fmla="*/ 428222 w 703681"/>
                <a:gd name="connsiteY9" fmla="*/ 1270596 h 1454120"/>
                <a:gd name="connsiteX10" fmla="*/ 405684 w 703681"/>
                <a:gd name="connsiteY10" fmla="*/ 1454120 h 1454120"/>
                <a:gd name="connsiteX11" fmla="*/ 257577 w 703681"/>
                <a:gd name="connsiteY11" fmla="*/ 1331771 h 1454120"/>
                <a:gd name="connsiteX12" fmla="*/ 228599 w 703681"/>
                <a:gd name="connsiteY12" fmla="*/ 926086 h 1454120"/>
                <a:gd name="connsiteX13" fmla="*/ 112689 w 703681"/>
                <a:gd name="connsiteY13" fmla="*/ 826275 h 1454120"/>
                <a:gd name="connsiteX14" fmla="*/ 41856 w 703681"/>
                <a:gd name="connsiteY14" fmla="*/ 452788 h 1454120"/>
                <a:gd name="connsiteX15" fmla="*/ 16098 w 703681"/>
                <a:gd name="connsiteY15" fmla="*/ 262824 h 1454120"/>
                <a:gd name="connsiteX16" fmla="*/ 0 w 703681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56822 w 705236"/>
                <a:gd name="connsiteY4" fmla="*/ 15979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89609 w 705236"/>
                <a:gd name="connsiteY5" fmla="*/ 434194 h 1454120"/>
                <a:gd name="connsiteX6" fmla="*/ 618185 w 705236"/>
                <a:gd name="connsiteY6" fmla="*/ 652410 h 1454120"/>
                <a:gd name="connsiteX7" fmla="*/ 621405 w 705236"/>
                <a:gd name="connsiteY7" fmla="*/ 810176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21405 w 705236"/>
                <a:gd name="connsiteY8" fmla="*/ 81017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619500 w 705236"/>
                <a:gd name="connsiteY8" fmla="*/ 775886 h 1454120"/>
                <a:gd name="connsiteX9" fmla="*/ 576329 w 705236"/>
                <a:gd name="connsiteY9" fmla="*/ 951844 h 1454120"/>
                <a:gd name="connsiteX10" fmla="*/ 428222 w 705236"/>
                <a:gd name="connsiteY10" fmla="*/ 1270596 h 1454120"/>
                <a:gd name="connsiteX11" fmla="*/ 405684 w 705236"/>
                <a:gd name="connsiteY11" fmla="*/ 1454120 h 1454120"/>
                <a:gd name="connsiteX12" fmla="*/ 257577 w 705236"/>
                <a:gd name="connsiteY12" fmla="*/ 1331771 h 1454120"/>
                <a:gd name="connsiteX13" fmla="*/ 228599 w 705236"/>
                <a:gd name="connsiteY13" fmla="*/ 926086 h 1454120"/>
                <a:gd name="connsiteX14" fmla="*/ 112689 w 705236"/>
                <a:gd name="connsiteY14" fmla="*/ 826275 h 1454120"/>
                <a:gd name="connsiteX15" fmla="*/ 41856 w 705236"/>
                <a:gd name="connsiteY15" fmla="*/ 452788 h 1454120"/>
                <a:gd name="connsiteX16" fmla="*/ 16098 w 705236"/>
                <a:gd name="connsiteY16" fmla="*/ 262824 h 1454120"/>
                <a:gd name="connsiteX17" fmla="*/ 0 w 705236"/>
                <a:gd name="connsiteY17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112689 w 705236"/>
                <a:gd name="connsiteY13" fmla="*/ 826275 h 1454120"/>
                <a:gd name="connsiteX14" fmla="*/ 41856 w 705236"/>
                <a:gd name="connsiteY14" fmla="*/ 452788 h 1454120"/>
                <a:gd name="connsiteX15" fmla="*/ 16098 w 705236"/>
                <a:gd name="connsiteY15" fmla="*/ 262824 h 1454120"/>
                <a:gd name="connsiteX16" fmla="*/ 0 w 705236"/>
                <a:gd name="connsiteY16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1856 w 705236"/>
                <a:gd name="connsiteY13" fmla="*/ 45278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16098 w 705236"/>
                <a:gd name="connsiteY14" fmla="*/ 262824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0 w 705236"/>
                <a:gd name="connsiteY0" fmla="*/ 185551 h 1454120"/>
                <a:gd name="connsiteX1" fmla="*/ 86932 w 705236"/>
                <a:gd name="connsiteY1" fmla="*/ 53543 h 1454120"/>
                <a:gd name="connsiteX2" fmla="*/ 508715 w 705236"/>
                <a:gd name="connsiteY2" fmla="*/ 34224 h 1454120"/>
                <a:gd name="connsiteX3" fmla="*/ 592427 w 705236"/>
                <a:gd name="connsiteY3" fmla="*/ 88958 h 1454120"/>
                <a:gd name="connsiteX4" fmla="*/ 622532 w 705236"/>
                <a:gd name="connsiteY4" fmla="*/ 136933 h 1454120"/>
                <a:gd name="connsiteX5" fmla="*/ 662830 w 705236"/>
                <a:gd name="connsiteY5" fmla="*/ 165078 h 1454120"/>
                <a:gd name="connsiteX6" fmla="*/ 689609 w 705236"/>
                <a:gd name="connsiteY6" fmla="*/ 434194 h 1454120"/>
                <a:gd name="connsiteX7" fmla="*/ 618185 w 705236"/>
                <a:gd name="connsiteY7" fmla="*/ 652410 h 1454120"/>
                <a:gd name="connsiteX8" fmla="*/ 576329 w 705236"/>
                <a:gd name="connsiteY8" fmla="*/ 951844 h 1454120"/>
                <a:gd name="connsiteX9" fmla="*/ 428222 w 705236"/>
                <a:gd name="connsiteY9" fmla="*/ 1270596 h 1454120"/>
                <a:gd name="connsiteX10" fmla="*/ 405684 w 705236"/>
                <a:gd name="connsiteY10" fmla="*/ 1454120 h 1454120"/>
                <a:gd name="connsiteX11" fmla="*/ 257577 w 705236"/>
                <a:gd name="connsiteY11" fmla="*/ 1331771 h 1454120"/>
                <a:gd name="connsiteX12" fmla="*/ 228599 w 705236"/>
                <a:gd name="connsiteY12" fmla="*/ 926086 h 1454120"/>
                <a:gd name="connsiteX13" fmla="*/ 47571 w 705236"/>
                <a:gd name="connsiteY13" fmla="*/ 445168 h 1454120"/>
                <a:gd name="connsiteX14" fmla="*/ 23718 w 705236"/>
                <a:gd name="connsiteY14" fmla="*/ 279969 h 1454120"/>
                <a:gd name="connsiteX15" fmla="*/ 0 w 705236"/>
                <a:gd name="connsiteY15" fmla="*/ 185551 h 1454120"/>
                <a:gd name="connsiteX0" fmla="*/ 13807 w 684753"/>
                <a:gd name="connsiteY0" fmla="*/ 156976 h 1454120"/>
                <a:gd name="connsiteX1" fmla="*/ 66449 w 684753"/>
                <a:gd name="connsiteY1" fmla="*/ 53543 h 1454120"/>
                <a:gd name="connsiteX2" fmla="*/ 488232 w 684753"/>
                <a:gd name="connsiteY2" fmla="*/ 34224 h 1454120"/>
                <a:gd name="connsiteX3" fmla="*/ 571944 w 684753"/>
                <a:gd name="connsiteY3" fmla="*/ 88958 h 1454120"/>
                <a:gd name="connsiteX4" fmla="*/ 602049 w 684753"/>
                <a:gd name="connsiteY4" fmla="*/ 136933 h 1454120"/>
                <a:gd name="connsiteX5" fmla="*/ 642347 w 684753"/>
                <a:gd name="connsiteY5" fmla="*/ 165078 h 1454120"/>
                <a:gd name="connsiteX6" fmla="*/ 669126 w 684753"/>
                <a:gd name="connsiteY6" fmla="*/ 434194 h 1454120"/>
                <a:gd name="connsiteX7" fmla="*/ 597702 w 684753"/>
                <a:gd name="connsiteY7" fmla="*/ 652410 h 1454120"/>
                <a:gd name="connsiteX8" fmla="*/ 555846 w 684753"/>
                <a:gd name="connsiteY8" fmla="*/ 951844 h 1454120"/>
                <a:gd name="connsiteX9" fmla="*/ 407739 w 684753"/>
                <a:gd name="connsiteY9" fmla="*/ 1270596 h 1454120"/>
                <a:gd name="connsiteX10" fmla="*/ 385201 w 684753"/>
                <a:gd name="connsiteY10" fmla="*/ 1454120 h 1454120"/>
                <a:gd name="connsiteX11" fmla="*/ 237094 w 684753"/>
                <a:gd name="connsiteY11" fmla="*/ 1331771 h 1454120"/>
                <a:gd name="connsiteX12" fmla="*/ 208116 w 684753"/>
                <a:gd name="connsiteY12" fmla="*/ 926086 h 1454120"/>
                <a:gd name="connsiteX13" fmla="*/ 27088 w 684753"/>
                <a:gd name="connsiteY13" fmla="*/ 445168 h 1454120"/>
                <a:gd name="connsiteX14" fmla="*/ 3235 w 684753"/>
                <a:gd name="connsiteY14" fmla="*/ 279969 h 1454120"/>
                <a:gd name="connsiteX15" fmla="*/ 13807 w 684753"/>
                <a:gd name="connsiteY15" fmla="*/ 156976 h 1454120"/>
                <a:gd name="connsiteX0" fmla="*/ 27411 w 698357"/>
                <a:gd name="connsiteY0" fmla="*/ 156976 h 1454120"/>
                <a:gd name="connsiteX1" fmla="*/ 80053 w 698357"/>
                <a:gd name="connsiteY1" fmla="*/ 53543 h 1454120"/>
                <a:gd name="connsiteX2" fmla="*/ 501836 w 698357"/>
                <a:gd name="connsiteY2" fmla="*/ 34224 h 1454120"/>
                <a:gd name="connsiteX3" fmla="*/ 585548 w 698357"/>
                <a:gd name="connsiteY3" fmla="*/ 88958 h 1454120"/>
                <a:gd name="connsiteX4" fmla="*/ 615653 w 698357"/>
                <a:gd name="connsiteY4" fmla="*/ 136933 h 1454120"/>
                <a:gd name="connsiteX5" fmla="*/ 655951 w 698357"/>
                <a:gd name="connsiteY5" fmla="*/ 165078 h 1454120"/>
                <a:gd name="connsiteX6" fmla="*/ 682730 w 698357"/>
                <a:gd name="connsiteY6" fmla="*/ 434194 h 1454120"/>
                <a:gd name="connsiteX7" fmla="*/ 611306 w 698357"/>
                <a:gd name="connsiteY7" fmla="*/ 652410 h 1454120"/>
                <a:gd name="connsiteX8" fmla="*/ 569450 w 698357"/>
                <a:gd name="connsiteY8" fmla="*/ 951844 h 1454120"/>
                <a:gd name="connsiteX9" fmla="*/ 421343 w 698357"/>
                <a:gd name="connsiteY9" fmla="*/ 1270596 h 1454120"/>
                <a:gd name="connsiteX10" fmla="*/ 398805 w 698357"/>
                <a:gd name="connsiteY10" fmla="*/ 1454120 h 1454120"/>
                <a:gd name="connsiteX11" fmla="*/ 250698 w 698357"/>
                <a:gd name="connsiteY11" fmla="*/ 1331771 h 1454120"/>
                <a:gd name="connsiteX12" fmla="*/ 221720 w 698357"/>
                <a:gd name="connsiteY12" fmla="*/ 926086 h 1454120"/>
                <a:gd name="connsiteX13" fmla="*/ 40692 w 698357"/>
                <a:gd name="connsiteY13" fmla="*/ 445168 h 1454120"/>
                <a:gd name="connsiteX14" fmla="*/ 16839 w 698357"/>
                <a:gd name="connsiteY14" fmla="*/ 279969 h 1454120"/>
                <a:gd name="connsiteX15" fmla="*/ 27411 w 698357"/>
                <a:gd name="connsiteY15" fmla="*/ 156976 h 1454120"/>
                <a:gd name="connsiteX0" fmla="*/ 27411 w 698357"/>
                <a:gd name="connsiteY0" fmla="*/ 154675 h 1451819"/>
                <a:gd name="connsiteX1" fmla="*/ 85768 w 698357"/>
                <a:gd name="connsiteY1" fmla="*/ 60767 h 1451819"/>
                <a:gd name="connsiteX2" fmla="*/ 501836 w 698357"/>
                <a:gd name="connsiteY2" fmla="*/ 31923 h 1451819"/>
                <a:gd name="connsiteX3" fmla="*/ 585548 w 698357"/>
                <a:gd name="connsiteY3" fmla="*/ 86657 h 1451819"/>
                <a:gd name="connsiteX4" fmla="*/ 615653 w 698357"/>
                <a:gd name="connsiteY4" fmla="*/ 134632 h 1451819"/>
                <a:gd name="connsiteX5" fmla="*/ 655951 w 698357"/>
                <a:gd name="connsiteY5" fmla="*/ 162777 h 1451819"/>
                <a:gd name="connsiteX6" fmla="*/ 682730 w 698357"/>
                <a:gd name="connsiteY6" fmla="*/ 431893 h 1451819"/>
                <a:gd name="connsiteX7" fmla="*/ 611306 w 698357"/>
                <a:gd name="connsiteY7" fmla="*/ 650109 h 1451819"/>
                <a:gd name="connsiteX8" fmla="*/ 569450 w 698357"/>
                <a:gd name="connsiteY8" fmla="*/ 949543 h 1451819"/>
                <a:gd name="connsiteX9" fmla="*/ 421343 w 698357"/>
                <a:gd name="connsiteY9" fmla="*/ 1268295 h 1451819"/>
                <a:gd name="connsiteX10" fmla="*/ 398805 w 698357"/>
                <a:gd name="connsiteY10" fmla="*/ 1451819 h 1451819"/>
                <a:gd name="connsiteX11" fmla="*/ 250698 w 698357"/>
                <a:gd name="connsiteY11" fmla="*/ 1329470 h 1451819"/>
                <a:gd name="connsiteX12" fmla="*/ 221720 w 698357"/>
                <a:gd name="connsiteY12" fmla="*/ 923785 h 1451819"/>
                <a:gd name="connsiteX13" fmla="*/ 40692 w 698357"/>
                <a:gd name="connsiteY13" fmla="*/ 442867 h 1451819"/>
                <a:gd name="connsiteX14" fmla="*/ 16839 w 698357"/>
                <a:gd name="connsiteY14" fmla="*/ 277668 h 1451819"/>
                <a:gd name="connsiteX15" fmla="*/ 27411 w 698357"/>
                <a:gd name="connsiteY15" fmla="*/ 154675 h 145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357" h="1451819">
                  <a:moveTo>
                    <a:pt x="27411" y="154675"/>
                  </a:moveTo>
                  <a:cubicBezTo>
                    <a:pt x="56388" y="110672"/>
                    <a:pt x="50352" y="79012"/>
                    <a:pt x="85768" y="60767"/>
                  </a:cubicBezTo>
                  <a:cubicBezTo>
                    <a:pt x="106160" y="35546"/>
                    <a:pt x="242648" y="-43740"/>
                    <a:pt x="501836" y="31923"/>
                  </a:cubicBezTo>
                  <a:cubicBezTo>
                    <a:pt x="519410" y="56875"/>
                    <a:pt x="499904" y="60014"/>
                    <a:pt x="585548" y="86657"/>
                  </a:cubicBezTo>
                  <a:cubicBezTo>
                    <a:pt x="610232" y="113300"/>
                    <a:pt x="601996" y="99000"/>
                    <a:pt x="615653" y="134632"/>
                  </a:cubicBezTo>
                  <a:cubicBezTo>
                    <a:pt x="627387" y="147319"/>
                    <a:pt x="629532" y="134189"/>
                    <a:pt x="655951" y="162777"/>
                  </a:cubicBezTo>
                  <a:cubicBezTo>
                    <a:pt x="661416" y="195176"/>
                    <a:pt x="690171" y="350671"/>
                    <a:pt x="682730" y="431893"/>
                  </a:cubicBezTo>
                  <a:cubicBezTo>
                    <a:pt x="722422" y="495107"/>
                    <a:pt x="682104" y="661190"/>
                    <a:pt x="611306" y="650109"/>
                  </a:cubicBezTo>
                  <a:cubicBezTo>
                    <a:pt x="624811" y="744004"/>
                    <a:pt x="601110" y="846512"/>
                    <a:pt x="569450" y="949543"/>
                  </a:cubicBezTo>
                  <a:lnTo>
                    <a:pt x="421343" y="1268295"/>
                  </a:lnTo>
                  <a:lnTo>
                    <a:pt x="398805" y="1451819"/>
                  </a:lnTo>
                  <a:lnTo>
                    <a:pt x="250698" y="1329470"/>
                  </a:lnTo>
                  <a:cubicBezTo>
                    <a:pt x="221989" y="1205672"/>
                    <a:pt x="210424" y="1043773"/>
                    <a:pt x="221720" y="923785"/>
                  </a:cubicBezTo>
                  <a:cubicBezTo>
                    <a:pt x="12787" y="807929"/>
                    <a:pt x="41980" y="554913"/>
                    <a:pt x="40692" y="442867"/>
                  </a:cubicBezTo>
                  <a:cubicBezTo>
                    <a:pt x="16866" y="378276"/>
                    <a:pt x="8280" y="342259"/>
                    <a:pt x="16839" y="277668"/>
                  </a:cubicBezTo>
                  <a:cubicBezTo>
                    <a:pt x="20363" y="236670"/>
                    <a:pt x="-29453" y="205198"/>
                    <a:pt x="27411" y="154675"/>
                  </a:cubicBezTo>
                  <a:close/>
                </a:path>
              </a:pathLst>
            </a:custGeom>
            <a:solidFill>
              <a:srgbClr val="0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4737996" y="1126903"/>
              <a:ext cx="654996" cy="1411865"/>
              <a:chOff x="6526761" y="2062602"/>
              <a:chExt cx="654996" cy="1411865"/>
            </a:xfrm>
          </p:grpSpPr>
          <p:sp>
            <p:nvSpPr>
              <p:cNvPr id="256" name="Freeform 23"/>
              <p:cNvSpPr>
                <a:spLocks/>
              </p:cNvSpPr>
              <p:nvPr/>
            </p:nvSpPr>
            <p:spPr bwMode="auto">
              <a:xfrm>
                <a:off x="6526761" y="2062602"/>
                <a:ext cx="493703" cy="224839"/>
              </a:xfrm>
              <a:custGeom>
                <a:avLst/>
                <a:gdLst>
                  <a:gd name="T0" fmla="*/ 0 w 1307"/>
                  <a:gd name="T1" fmla="*/ 315 h 365"/>
                  <a:gd name="T2" fmla="*/ 47 w 1307"/>
                  <a:gd name="T3" fmla="*/ 260 h 365"/>
                  <a:gd name="T4" fmla="*/ 129 w 1307"/>
                  <a:gd name="T5" fmla="*/ 208 h 365"/>
                  <a:gd name="T6" fmla="*/ 116 w 1307"/>
                  <a:gd name="T7" fmla="*/ 193 h 365"/>
                  <a:gd name="T8" fmla="*/ 168 w 1307"/>
                  <a:gd name="T9" fmla="*/ 125 h 365"/>
                  <a:gd name="T10" fmla="*/ 293 w 1307"/>
                  <a:gd name="T11" fmla="*/ 60 h 365"/>
                  <a:gd name="T12" fmla="*/ 453 w 1307"/>
                  <a:gd name="T13" fmla="*/ 24 h 365"/>
                  <a:gd name="T14" fmla="*/ 629 w 1307"/>
                  <a:gd name="T15" fmla="*/ 8 h 365"/>
                  <a:gd name="T16" fmla="*/ 811 w 1307"/>
                  <a:gd name="T17" fmla="*/ 3 h 365"/>
                  <a:gd name="T18" fmla="*/ 962 w 1307"/>
                  <a:gd name="T19" fmla="*/ 0 h 365"/>
                  <a:gd name="T20" fmla="*/ 1052 w 1307"/>
                  <a:gd name="T21" fmla="*/ 19 h 365"/>
                  <a:gd name="T22" fmla="*/ 1134 w 1307"/>
                  <a:gd name="T23" fmla="*/ 50 h 365"/>
                  <a:gd name="T24" fmla="*/ 1207 w 1307"/>
                  <a:gd name="T25" fmla="*/ 52 h 365"/>
                  <a:gd name="T26" fmla="*/ 1276 w 1307"/>
                  <a:gd name="T27" fmla="*/ 58 h 365"/>
                  <a:gd name="T28" fmla="*/ 1307 w 1307"/>
                  <a:gd name="T29" fmla="*/ 94 h 365"/>
                  <a:gd name="T30" fmla="*/ 1225 w 1307"/>
                  <a:gd name="T31" fmla="*/ 84 h 365"/>
                  <a:gd name="T32" fmla="*/ 1130 w 1307"/>
                  <a:gd name="T33" fmla="*/ 73 h 365"/>
                  <a:gd name="T34" fmla="*/ 1009 w 1307"/>
                  <a:gd name="T35" fmla="*/ 89 h 365"/>
                  <a:gd name="T36" fmla="*/ 1044 w 1307"/>
                  <a:gd name="T37" fmla="*/ 115 h 365"/>
                  <a:gd name="T38" fmla="*/ 1113 w 1307"/>
                  <a:gd name="T39" fmla="*/ 112 h 365"/>
                  <a:gd name="T40" fmla="*/ 1203 w 1307"/>
                  <a:gd name="T41" fmla="*/ 125 h 365"/>
                  <a:gd name="T42" fmla="*/ 1285 w 1307"/>
                  <a:gd name="T43" fmla="*/ 177 h 365"/>
                  <a:gd name="T44" fmla="*/ 1212 w 1307"/>
                  <a:gd name="T45" fmla="*/ 164 h 365"/>
                  <a:gd name="T46" fmla="*/ 1151 w 1307"/>
                  <a:gd name="T47" fmla="*/ 143 h 365"/>
                  <a:gd name="T48" fmla="*/ 1121 w 1307"/>
                  <a:gd name="T49" fmla="*/ 159 h 365"/>
                  <a:gd name="T50" fmla="*/ 1190 w 1307"/>
                  <a:gd name="T51" fmla="*/ 195 h 365"/>
                  <a:gd name="T52" fmla="*/ 1013 w 1307"/>
                  <a:gd name="T53" fmla="*/ 180 h 365"/>
                  <a:gd name="T54" fmla="*/ 832 w 1307"/>
                  <a:gd name="T55" fmla="*/ 190 h 365"/>
                  <a:gd name="T56" fmla="*/ 759 w 1307"/>
                  <a:gd name="T57" fmla="*/ 237 h 365"/>
                  <a:gd name="T58" fmla="*/ 811 w 1307"/>
                  <a:gd name="T59" fmla="*/ 229 h 365"/>
                  <a:gd name="T60" fmla="*/ 862 w 1307"/>
                  <a:gd name="T61" fmla="*/ 211 h 365"/>
                  <a:gd name="T62" fmla="*/ 953 w 1307"/>
                  <a:gd name="T63" fmla="*/ 208 h 365"/>
                  <a:gd name="T64" fmla="*/ 1057 w 1307"/>
                  <a:gd name="T65" fmla="*/ 208 h 365"/>
                  <a:gd name="T66" fmla="*/ 1151 w 1307"/>
                  <a:gd name="T67" fmla="*/ 227 h 365"/>
                  <a:gd name="T68" fmla="*/ 1044 w 1307"/>
                  <a:gd name="T69" fmla="*/ 240 h 365"/>
                  <a:gd name="T70" fmla="*/ 910 w 1307"/>
                  <a:gd name="T71" fmla="*/ 287 h 365"/>
                  <a:gd name="T72" fmla="*/ 724 w 1307"/>
                  <a:gd name="T73" fmla="*/ 318 h 365"/>
                  <a:gd name="T74" fmla="*/ 539 w 1307"/>
                  <a:gd name="T75" fmla="*/ 331 h 365"/>
                  <a:gd name="T76" fmla="*/ 573 w 1307"/>
                  <a:gd name="T77" fmla="*/ 292 h 365"/>
                  <a:gd name="T78" fmla="*/ 556 w 1307"/>
                  <a:gd name="T79" fmla="*/ 273 h 365"/>
                  <a:gd name="T80" fmla="*/ 479 w 1307"/>
                  <a:gd name="T81" fmla="*/ 276 h 365"/>
                  <a:gd name="T82" fmla="*/ 530 w 1307"/>
                  <a:gd name="T83" fmla="*/ 253 h 365"/>
                  <a:gd name="T84" fmla="*/ 608 w 1307"/>
                  <a:gd name="T85" fmla="*/ 237 h 365"/>
                  <a:gd name="T86" fmla="*/ 677 w 1307"/>
                  <a:gd name="T87" fmla="*/ 211 h 365"/>
                  <a:gd name="T88" fmla="*/ 604 w 1307"/>
                  <a:gd name="T89" fmla="*/ 208 h 365"/>
                  <a:gd name="T90" fmla="*/ 487 w 1307"/>
                  <a:gd name="T91" fmla="*/ 227 h 365"/>
                  <a:gd name="T92" fmla="*/ 362 w 1307"/>
                  <a:gd name="T93" fmla="*/ 237 h 365"/>
                  <a:gd name="T94" fmla="*/ 280 w 1307"/>
                  <a:gd name="T95" fmla="*/ 234 h 365"/>
                  <a:gd name="T96" fmla="*/ 185 w 1307"/>
                  <a:gd name="T97" fmla="*/ 245 h 365"/>
                  <a:gd name="T98" fmla="*/ 151 w 1307"/>
                  <a:gd name="T99" fmla="*/ 273 h 365"/>
                  <a:gd name="T100" fmla="*/ 233 w 1307"/>
                  <a:gd name="T101" fmla="*/ 310 h 365"/>
                  <a:gd name="T102" fmla="*/ 151 w 1307"/>
                  <a:gd name="T103" fmla="*/ 302 h 365"/>
                  <a:gd name="T104" fmla="*/ 69 w 1307"/>
                  <a:gd name="T105" fmla="*/ 313 h 365"/>
                  <a:gd name="T106" fmla="*/ 30 w 1307"/>
                  <a:gd name="T107" fmla="*/ 336 h 365"/>
                  <a:gd name="T108" fmla="*/ 52 w 1307"/>
                  <a:gd name="T109" fmla="*/ 35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7" h="365">
                    <a:moveTo>
                      <a:pt x="21" y="365"/>
                    </a:moveTo>
                    <a:lnTo>
                      <a:pt x="4" y="339"/>
                    </a:lnTo>
                    <a:lnTo>
                      <a:pt x="0" y="315"/>
                    </a:lnTo>
                    <a:lnTo>
                      <a:pt x="8" y="294"/>
                    </a:lnTo>
                    <a:lnTo>
                      <a:pt x="26" y="276"/>
                    </a:lnTo>
                    <a:lnTo>
                      <a:pt x="47" y="260"/>
                    </a:lnTo>
                    <a:lnTo>
                      <a:pt x="77" y="242"/>
                    </a:lnTo>
                    <a:lnTo>
                      <a:pt x="103" y="227"/>
                    </a:lnTo>
                    <a:lnTo>
                      <a:pt x="129" y="208"/>
                    </a:lnTo>
                    <a:lnTo>
                      <a:pt x="129" y="201"/>
                    </a:lnTo>
                    <a:lnTo>
                      <a:pt x="125" y="195"/>
                    </a:lnTo>
                    <a:lnTo>
                      <a:pt x="116" y="193"/>
                    </a:lnTo>
                    <a:lnTo>
                      <a:pt x="103" y="193"/>
                    </a:lnTo>
                    <a:lnTo>
                      <a:pt x="133" y="156"/>
                    </a:lnTo>
                    <a:lnTo>
                      <a:pt x="168" y="125"/>
                    </a:lnTo>
                    <a:lnTo>
                      <a:pt x="207" y="99"/>
                    </a:lnTo>
                    <a:lnTo>
                      <a:pt x="250" y="78"/>
                    </a:lnTo>
                    <a:lnTo>
                      <a:pt x="293" y="60"/>
                    </a:lnTo>
                    <a:lnTo>
                      <a:pt x="345" y="45"/>
                    </a:lnTo>
                    <a:lnTo>
                      <a:pt x="397" y="34"/>
                    </a:lnTo>
                    <a:lnTo>
                      <a:pt x="453" y="24"/>
                    </a:lnTo>
                    <a:lnTo>
                      <a:pt x="513" y="19"/>
                    </a:lnTo>
                    <a:lnTo>
                      <a:pt x="569" y="13"/>
                    </a:lnTo>
                    <a:lnTo>
                      <a:pt x="629" y="8"/>
                    </a:lnTo>
                    <a:lnTo>
                      <a:pt x="690" y="8"/>
                    </a:lnTo>
                    <a:lnTo>
                      <a:pt x="750" y="6"/>
                    </a:lnTo>
                    <a:lnTo>
                      <a:pt x="811" y="3"/>
                    </a:lnTo>
                    <a:lnTo>
                      <a:pt x="871" y="3"/>
                    </a:lnTo>
                    <a:lnTo>
                      <a:pt x="927" y="0"/>
                    </a:lnTo>
                    <a:lnTo>
                      <a:pt x="962" y="0"/>
                    </a:lnTo>
                    <a:lnTo>
                      <a:pt x="992" y="3"/>
                    </a:lnTo>
                    <a:lnTo>
                      <a:pt x="1022" y="11"/>
                    </a:lnTo>
                    <a:lnTo>
                      <a:pt x="1052" y="19"/>
                    </a:lnTo>
                    <a:lnTo>
                      <a:pt x="1078" y="29"/>
                    </a:lnTo>
                    <a:lnTo>
                      <a:pt x="1108" y="39"/>
                    </a:lnTo>
                    <a:lnTo>
                      <a:pt x="1134" y="50"/>
                    </a:lnTo>
                    <a:lnTo>
                      <a:pt x="1160" y="60"/>
                    </a:lnTo>
                    <a:lnTo>
                      <a:pt x="1182" y="58"/>
                    </a:lnTo>
                    <a:lnTo>
                      <a:pt x="1207" y="52"/>
                    </a:lnTo>
                    <a:lnTo>
                      <a:pt x="1229" y="52"/>
                    </a:lnTo>
                    <a:lnTo>
                      <a:pt x="1255" y="52"/>
                    </a:lnTo>
                    <a:lnTo>
                      <a:pt x="1276" y="58"/>
                    </a:lnTo>
                    <a:lnTo>
                      <a:pt x="1294" y="65"/>
                    </a:lnTo>
                    <a:lnTo>
                      <a:pt x="1302" y="76"/>
                    </a:lnTo>
                    <a:lnTo>
                      <a:pt x="1307" y="94"/>
                    </a:lnTo>
                    <a:lnTo>
                      <a:pt x="1281" y="94"/>
                    </a:lnTo>
                    <a:lnTo>
                      <a:pt x="1251" y="89"/>
                    </a:lnTo>
                    <a:lnTo>
                      <a:pt x="1225" y="84"/>
                    </a:lnTo>
                    <a:lnTo>
                      <a:pt x="1195" y="78"/>
                    </a:lnTo>
                    <a:lnTo>
                      <a:pt x="1164" y="73"/>
                    </a:lnTo>
                    <a:lnTo>
                      <a:pt x="1130" y="73"/>
                    </a:lnTo>
                    <a:lnTo>
                      <a:pt x="1100" y="76"/>
                    </a:lnTo>
                    <a:lnTo>
                      <a:pt x="1069" y="86"/>
                    </a:lnTo>
                    <a:lnTo>
                      <a:pt x="1009" y="89"/>
                    </a:lnTo>
                    <a:lnTo>
                      <a:pt x="1018" y="104"/>
                    </a:lnTo>
                    <a:lnTo>
                      <a:pt x="1031" y="112"/>
                    </a:lnTo>
                    <a:lnTo>
                      <a:pt x="1044" y="115"/>
                    </a:lnTo>
                    <a:lnTo>
                      <a:pt x="1065" y="115"/>
                    </a:lnTo>
                    <a:lnTo>
                      <a:pt x="1087" y="115"/>
                    </a:lnTo>
                    <a:lnTo>
                      <a:pt x="1113" y="112"/>
                    </a:lnTo>
                    <a:lnTo>
                      <a:pt x="1138" y="115"/>
                    </a:lnTo>
                    <a:lnTo>
                      <a:pt x="1164" y="117"/>
                    </a:lnTo>
                    <a:lnTo>
                      <a:pt x="1203" y="125"/>
                    </a:lnTo>
                    <a:lnTo>
                      <a:pt x="1242" y="138"/>
                    </a:lnTo>
                    <a:lnTo>
                      <a:pt x="1272" y="154"/>
                    </a:lnTo>
                    <a:lnTo>
                      <a:pt x="1285" y="177"/>
                    </a:lnTo>
                    <a:lnTo>
                      <a:pt x="1259" y="175"/>
                    </a:lnTo>
                    <a:lnTo>
                      <a:pt x="1238" y="169"/>
                    </a:lnTo>
                    <a:lnTo>
                      <a:pt x="1212" y="164"/>
                    </a:lnTo>
                    <a:lnTo>
                      <a:pt x="1190" y="156"/>
                    </a:lnTo>
                    <a:lnTo>
                      <a:pt x="1169" y="149"/>
                    </a:lnTo>
                    <a:lnTo>
                      <a:pt x="1151" y="143"/>
                    </a:lnTo>
                    <a:lnTo>
                      <a:pt x="1130" y="141"/>
                    </a:lnTo>
                    <a:lnTo>
                      <a:pt x="1108" y="143"/>
                    </a:lnTo>
                    <a:lnTo>
                      <a:pt x="1121" y="159"/>
                    </a:lnTo>
                    <a:lnTo>
                      <a:pt x="1143" y="172"/>
                    </a:lnTo>
                    <a:lnTo>
                      <a:pt x="1169" y="182"/>
                    </a:lnTo>
                    <a:lnTo>
                      <a:pt x="1190" y="195"/>
                    </a:lnTo>
                    <a:lnTo>
                      <a:pt x="1134" y="188"/>
                    </a:lnTo>
                    <a:lnTo>
                      <a:pt x="1074" y="182"/>
                    </a:lnTo>
                    <a:lnTo>
                      <a:pt x="1013" y="180"/>
                    </a:lnTo>
                    <a:lnTo>
                      <a:pt x="949" y="177"/>
                    </a:lnTo>
                    <a:lnTo>
                      <a:pt x="888" y="182"/>
                    </a:lnTo>
                    <a:lnTo>
                      <a:pt x="832" y="190"/>
                    </a:lnTo>
                    <a:lnTo>
                      <a:pt x="780" y="206"/>
                    </a:lnTo>
                    <a:lnTo>
                      <a:pt x="737" y="229"/>
                    </a:lnTo>
                    <a:lnTo>
                      <a:pt x="759" y="237"/>
                    </a:lnTo>
                    <a:lnTo>
                      <a:pt x="776" y="237"/>
                    </a:lnTo>
                    <a:lnTo>
                      <a:pt x="793" y="234"/>
                    </a:lnTo>
                    <a:lnTo>
                      <a:pt x="811" y="229"/>
                    </a:lnTo>
                    <a:lnTo>
                      <a:pt x="828" y="221"/>
                    </a:lnTo>
                    <a:lnTo>
                      <a:pt x="845" y="216"/>
                    </a:lnTo>
                    <a:lnTo>
                      <a:pt x="862" y="211"/>
                    </a:lnTo>
                    <a:lnTo>
                      <a:pt x="884" y="208"/>
                    </a:lnTo>
                    <a:lnTo>
                      <a:pt x="918" y="208"/>
                    </a:lnTo>
                    <a:lnTo>
                      <a:pt x="953" y="208"/>
                    </a:lnTo>
                    <a:lnTo>
                      <a:pt x="987" y="206"/>
                    </a:lnTo>
                    <a:lnTo>
                      <a:pt x="1022" y="206"/>
                    </a:lnTo>
                    <a:lnTo>
                      <a:pt x="1057" y="208"/>
                    </a:lnTo>
                    <a:lnTo>
                      <a:pt x="1091" y="211"/>
                    </a:lnTo>
                    <a:lnTo>
                      <a:pt x="1121" y="219"/>
                    </a:lnTo>
                    <a:lnTo>
                      <a:pt x="1151" y="227"/>
                    </a:lnTo>
                    <a:lnTo>
                      <a:pt x="1117" y="237"/>
                    </a:lnTo>
                    <a:lnTo>
                      <a:pt x="1078" y="237"/>
                    </a:lnTo>
                    <a:lnTo>
                      <a:pt x="1044" y="240"/>
                    </a:lnTo>
                    <a:lnTo>
                      <a:pt x="1031" y="260"/>
                    </a:lnTo>
                    <a:lnTo>
                      <a:pt x="970" y="273"/>
                    </a:lnTo>
                    <a:lnTo>
                      <a:pt x="910" y="287"/>
                    </a:lnTo>
                    <a:lnTo>
                      <a:pt x="849" y="297"/>
                    </a:lnTo>
                    <a:lnTo>
                      <a:pt x="789" y="307"/>
                    </a:lnTo>
                    <a:lnTo>
                      <a:pt x="724" y="318"/>
                    </a:lnTo>
                    <a:lnTo>
                      <a:pt x="664" y="326"/>
                    </a:lnTo>
                    <a:lnTo>
                      <a:pt x="604" y="328"/>
                    </a:lnTo>
                    <a:lnTo>
                      <a:pt x="539" y="331"/>
                    </a:lnTo>
                    <a:lnTo>
                      <a:pt x="522" y="310"/>
                    </a:lnTo>
                    <a:lnTo>
                      <a:pt x="543" y="300"/>
                    </a:lnTo>
                    <a:lnTo>
                      <a:pt x="573" y="292"/>
                    </a:lnTo>
                    <a:lnTo>
                      <a:pt x="591" y="284"/>
                    </a:lnTo>
                    <a:lnTo>
                      <a:pt x="582" y="268"/>
                    </a:lnTo>
                    <a:lnTo>
                      <a:pt x="556" y="273"/>
                    </a:lnTo>
                    <a:lnTo>
                      <a:pt x="530" y="279"/>
                    </a:lnTo>
                    <a:lnTo>
                      <a:pt x="504" y="281"/>
                    </a:lnTo>
                    <a:lnTo>
                      <a:pt x="479" y="276"/>
                    </a:lnTo>
                    <a:lnTo>
                      <a:pt x="479" y="263"/>
                    </a:lnTo>
                    <a:lnTo>
                      <a:pt x="504" y="258"/>
                    </a:lnTo>
                    <a:lnTo>
                      <a:pt x="530" y="253"/>
                    </a:lnTo>
                    <a:lnTo>
                      <a:pt x="556" y="250"/>
                    </a:lnTo>
                    <a:lnTo>
                      <a:pt x="582" y="245"/>
                    </a:lnTo>
                    <a:lnTo>
                      <a:pt x="608" y="237"/>
                    </a:lnTo>
                    <a:lnTo>
                      <a:pt x="634" y="229"/>
                    </a:lnTo>
                    <a:lnTo>
                      <a:pt x="655" y="221"/>
                    </a:lnTo>
                    <a:lnTo>
                      <a:pt x="677" y="211"/>
                    </a:lnTo>
                    <a:lnTo>
                      <a:pt x="673" y="198"/>
                    </a:lnTo>
                    <a:lnTo>
                      <a:pt x="638" y="203"/>
                    </a:lnTo>
                    <a:lnTo>
                      <a:pt x="604" y="208"/>
                    </a:lnTo>
                    <a:lnTo>
                      <a:pt x="565" y="216"/>
                    </a:lnTo>
                    <a:lnTo>
                      <a:pt x="526" y="221"/>
                    </a:lnTo>
                    <a:lnTo>
                      <a:pt x="487" y="227"/>
                    </a:lnTo>
                    <a:lnTo>
                      <a:pt x="448" y="232"/>
                    </a:lnTo>
                    <a:lnTo>
                      <a:pt x="405" y="237"/>
                    </a:lnTo>
                    <a:lnTo>
                      <a:pt x="362" y="237"/>
                    </a:lnTo>
                    <a:lnTo>
                      <a:pt x="336" y="234"/>
                    </a:lnTo>
                    <a:lnTo>
                      <a:pt x="306" y="234"/>
                    </a:lnTo>
                    <a:lnTo>
                      <a:pt x="280" y="234"/>
                    </a:lnTo>
                    <a:lnTo>
                      <a:pt x="246" y="237"/>
                    </a:lnTo>
                    <a:lnTo>
                      <a:pt x="215" y="240"/>
                    </a:lnTo>
                    <a:lnTo>
                      <a:pt x="185" y="245"/>
                    </a:lnTo>
                    <a:lnTo>
                      <a:pt x="155" y="250"/>
                    </a:lnTo>
                    <a:lnTo>
                      <a:pt x="129" y="258"/>
                    </a:lnTo>
                    <a:lnTo>
                      <a:pt x="151" y="273"/>
                    </a:lnTo>
                    <a:lnTo>
                      <a:pt x="194" y="276"/>
                    </a:lnTo>
                    <a:lnTo>
                      <a:pt x="228" y="284"/>
                    </a:lnTo>
                    <a:lnTo>
                      <a:pt x="233" y="310"/>
                    </a:lnTo>
                    <a:lnTo>
                      <a:pt x="207" y="305"/>
                    </a:lnTo>
                    <a:lnTo>
                      <a:pt x="181" y="302"/>
                    </a:lnTo>
                    <a:lnTo>
                      <a:pt x="151" y="302"/>
                    </a:lnTo>
                    <a:lnTo>
                      <a:pt x="125" y="302"/>
                    </a:lnTo>
                    <a:lnTo>
                      <a:pt x="99" y="307"/>
                    </a:lnTo>
                    <a:lnTo>
                      <a:pt x="69" y="313"/>
                    </a:lnTo>
                    <a:lnTo>
                      <a:pt x="47" y="318"/>
                    </a:lnTo>
                    <a:lnTo>
                      <a:pt x="26" y="328"/>
                    </a:lnTo>
                    <a:lnTo>
                      <a:pt x="30" y="336"/>
                    </a:lnTo>
                    <a:lnTo>
                      <a:pt x="34" y="344"/>
                    </a:lnTo>
                    <a:lnTo>
                      <a:pt x="43" y="349"/>
                    </a:lnTo>
                    <a:lnTo>
                      <a:pt x="52" y="352"/>
                    </a:lnTo>
                    <a:lnTo>
                      <a:pt x="21" y="365"/>
                    </a:lnTo>
                    <a:close/>
                  </a:path>
                </a:pathLst>
              </a:custGeom>
              <a:solidFill>
                <a:srgbClr val="3D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6"/>
              <p:cNvSpPr>
                <a:spLocks/>
              </p:cNvSpPr>
              <p:nvPr/>
            </p:nvSpPr>
            <p:spPr bwMode="auto">
              <a:xfrm>
                <a:off x="7100166" y="2235698"/>
                <a:ext cx="65349" cy="232231"/>
              </a:xfrm>
              <a:custGeom>
                <a:avLst/>
                <a:gdLst>
                  <a:gd name="T0" fmla="*/ 116 w 173"/>
                  <a:gd name="T1" fmla="*/ 177 h 377"/>
                  <a:gd name="T2" fmla="*/ 108 w 173"/>
                  <a:gd name="T3" fmla="*/ 172 h 377"/>
                  <a:gd name="T4" fmla="*/ 99 w 173"/>
                  <a:gd name="T5" fmla="*/ 169 h 377"/>
                  <a:gd name="T6" fmla="*/ 91 w 173"/>
                  <a:gd name="T7" fmla="*/ 169 h 377"/>
                  <a:gd name="T8" fmla="*/ 78 w 173"/>
                  <a:gd name="T9" fmla="*/ 169 h 377"/>
                  <a:gd name="T10" fmla="*/ 69 w 173"/>
                  <a:gd name="T11" fmla="*/ 182 h 377"/>
                  <a:gd name="T12" fmla="*/ 78 w 173"/>
                  <a:gd name="T13" fmla="*/ 224 h 377"/>
                  <a:gd name="T14" fmla="*/ 78 w 173"/>
                  <a:gd name="T15" fmla="*/ 263 h 377"/>
                  <a:gd name="T16" fmla="*/ 78 w 173"/>
                  <a:gd name="T17" fmla="*/ 302 h 377"/>
                  <a:gd name="T18" fmla="*/ 91 w 173"/>
                  <a:gd name="T19" fmla="*/ 341 h 377"/>
                  <a:gd name="T20" fmla="*/ 129 w 173"/>
                  <a:gd name="T21" fmla="*/ 344 h 377"/>
                  <a:gd name="T22" fmla="*/ 112 w 173"/>
                  <a:gd name="T23" fmla="*/ 351 h 377"/>
                  <a:gd name="T24" fmla="*/ 95 w 173"/>
                  <a:gd name="T25" fmla="*/ 359 h 377"/>
                  <a:gd name="T26" fmla="*/ 78 w 173"/>
                  <a:gd name="T27" fmla="*/ 370 h 377"/>
                  <a:gd name="T28" fmla="*/ 65 w 173"/>
                  <a:gd name="T29" fmla="*/ 377 h 377"/>
                  <a:gd name="T30" fmla="*/ 60 w 173"/>
                  <a:gd name="T31" fmla="*/ 328 h 377"/>
                  <a:gd name="T32" fmla="*/ 60 w 173"/>
                  <a:gd name="T33" fmla="*/ 276 h 377"/>
                  <a:gd name="T34" fmla="*/ 47 w 173"/>
                  <a:gd name="T35" fmla="*/ 227 h 377"/>
                  <a:gd name="T36" fmla="*/ 13 w 173"/>
                  <a:gd name="T37" fmla="*/ 180 h 377"/>
                  <a:gd name="T38" fmla="*/ 0 w 173"/>
                  <a:gd name="T39" fmla="*/ 143 h 377"/>
                  <a:gd name="T40" fmla="*/ 4 w 173"/>
                  <a:gd name="T41" fmla="*/ 143 h 377"/>
                  <a:gd name="T42" fmla="*/ 13 w 173"/>
                  <a:gd name="T43" fmla="*/ 149 h 377"/>
                  <a:gd name="T44" fmla="*/ 22 w 173"/>
                  <a:gd name="T45" fmla="*/ 151 h 377"/>
                  <a:gd name="T46" fmla="*/ 26 w 173"/>
                  <a:gd name="T47" fmla="*/ 156 h 377"/>
                  <a:gd name="T48" fmla="*/ 39 w 173"/>
                  <a:gd name="T49" fmla="*/ 156 h 377"/>
                  <a:gd name="T50" fmla="*/ 52 w 173"/>
                  <a:gd name="T51" fmla="*/ 154 h 377"/>
                  <a:gd name="T52" fmla="*/ 65 w 173"/>
                  <a:gd name="T53" fmla="*/ 146 h 377"/>
                  <a:gd name="T54" fmla="*/ 73 w 173"/>
                  <a:gd name="T55" fmla="*/ 141 h 377"/>
                  <a:gd name="T56" fmla="*/ 69 w 173"/>
                  <a:gd name="T57" fmla="*/ 133 h 377"/>
                  <a:gd name="T58" fmla="*/ 60 w 173"/>
                  <a:gd name="T59" fmla="*/ 123 h 377"/>
                  <a:gd name="T60" fmla="*/ 60 w 173"/>
                  <a:gd name="T61" fmla="*/ 115 h 377"/>
                  <a:gd name="T62" fmla="*/ 73 w 173"/>
                  <a:gd name="T63" fmla="*/ 110 h 377"/>
                  <a:gd name="T64" fmla="*/ 91 w 173"/>
                  <a:gd name="T65" fmla="*/ 110 h 377"/>
                  <a:gd name="T66" fmla="*/ 108 w 173"/>
                  <a:gd name="T67" fmla="*/ 110 h 377"/>
                  <a:gd name="T68" fmla="*/ 116 w 173"/>
                  <a:gd name="T69" fmla="*/ 107 h 377"/>
                  <a:gd name="T70" fmla="*/ 125 w 173"/>
                  <a:gd name="T71" fmla="*/ 97 h 377"/>
                  <a:gd name="T72" fmla="*/ 125 w 173"/>
                  <a:gd name="T73" fmla="*/ 84 h 377"/>
                  <a:gd name="T74" fmla="*/ 129 w 173"/>
                  <a:gd name="T75" fmla="*/ 68 h 377"/>
                  <a:gd name="T76" fmla="*/ 125 w 173"/>
                  <a:gd name="T77" fmla="*/ 55 h 377"/>
                  <a:gd name="T78" fmla="*/ 116 w 173"/>
                  <a:gd name="T79" fmla="*/ 45 h 377"/>
                  <a:gd name="T80" fmla="*/ 125 w 173"/>
                  <a:gd name="T81" fmla="*/ 45 h 377"/>
                  <a:gd name="T82" fmla="*/ 129 w 173"/>
                  <a:gd name="T83" fmla="*/ 42 h 377"/>
                  <a:gd name="T84" fmla="*/ 134 w 173"/>
                  <a:gd name="T85" fmla="*/ 39 h 377"/>
                  <a:gd name="T86" fmla="*/ 138 w 173"/>
                  <a:gd name="T87" fmla="*/ 37 h 377"/>
                  <a:gd name="T88" fmla="*/ 121 w 173"/>
                  <a:gd name="T89" fmla="*/ 0 h 377"/>
                  <a:gd name="T90" fmla="*/ 160 w 173"/>
                  <a:gd name="T91" fmla="*/ 42 h 377"/>
                  <a:gd name="T92" fmla="*/ 173 w 173"/>
                  <a:gd name="T93" fmla="*/ 89 h 377"/>
                  <a:gd name="T94" fmla="*/ 155 w 173"/>
                  <a:gd name="T95" fmla="*/ 133 h 377"/>
                  <a:gd name="T96" fmla="*/ 116 w 173"/>
                  <a:gd name="T97" fmla="*/ 1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77">
                    <a:moveTo>
                      <a:pt x="116" y="177"/>
                    </a:moveTo>
                    <a:lnTo>
                      <a:pt x="108" y="172"/>
                    </a:lnTo>
                    <a:lnTo>
                      <a:pt x="99" y="169"/>
                    </a:lnTo>
                    <a:lnTo>
                      <a:pt x="91" y="169"/>
                    </a:lnTo>
                    <a:lnTo>
                      <a:pt x="78" y="169"/>
                    </a:lnTo>
                    <a:lnTo>
                      <a:pt x="69" y="182"/>
                    </a:lnTo>
                    <a:lnTo>
                      <a:pt x="78" y="224"/>
                    </a:lnTo>
                    <a:lnTo>
                      <a:pt x="78" y="263"/>
                    </a:lnTo>
                    <a:lnTo>
                      <a:pt x="78" y="302"/>
                    </a:lnTo>
                    <a:lnTo>
                      <a:pt x="91" y="341"/>
                    </a:lnTo>
                    <a:lnTo>
                      <a:pt x="129" y="344"/>
                    </a:lnTo>
                    <a:lnTo>
                      <a:pt x="112" y="351"/>
                    </a:lnTo>
                    <a:lnTo>
                      <a:pt x="95" y="359"/>
                    </a:lnTo>
                    <a:lnTo>
                      <a:pt x="78" y="370"/>
                    </a:lnTo>
                    <a:lnTo>
                      <a:pt x="65" y="377"/>
                    </a:lnTo>
                    <a:lnTo>
                      <a:pt x="60" y="328"/>
                    </a:lnTo>
                    <a:lnTo>
                      <a:pt x="60" y="276"/>
                    </a:lnTo>
                    <a:lnTo>
                      <a:pt x="47" y="227"/>
                    </a:lnTo>
                    <a:lnTo>
                      <a:pt x="13" y="180"/>
                    </a:lnTo>
                    <a:lnTo>
                      <a:pt x="0" y="143"/>
                    </a:lnTo>
                    <a:lnTo>
                      <a:pt x="4" y="143"/>
                    </a:lnTo>
                    <a:lnTo>
                      <a:pt x="13" y="149"/>
                    </a:lnTo>
                    <a:lnTo>
                      <a:pt x="22" y="151"/>
                    </a:lnTo>
                    <a:lnTo>
                      <a:pt x="26" y="156"/>
                    </a:lnTo>
                    <a:lnTo>
                      <a:pt x="39" y="156"/>
                    </a:lnTo>
                    <a:lnTo>
                      <a:pt x="52" y="154"/>
                    </a:lnTo>
                    <a:lnTo>
                      <a:pt x="65" y="146"/>
                    </a:lnTo>
                    <a:lnTo>
                      <a:pt x="73" y="141"/>
                    </a:lnTo>
                    <a:lnTo>
                      <a:pt x="69" y="133"/>
                    </a:lnTo>
                    <a:lnTo>
                      <a:pt x="60" y="123"/>
                    </a:lnTo>
                    <a:lnTo>
                      <a:pt x="60" y="115"/>
                    </a:lnTo>
                    <a:lnTo>
                      <a:pt x="73" y="110"/>
                    </a:lnTo>
                    <a:lnTo>
                      <a:pt x="91" y="110"/>
                    </a:lnTo>
                    <a:lnTo>
                      <a:pt x="108" y="110"/>
                    </a:lnTo>
                    <a:lnTo>
                      <a:pt x="116" y="107"/>
                    </a:lnTo>
                    <a:lnTo>
                      <a:pt x="125" y="97"/>
                    </a:lnTo>
                    <a:lnTo>
                      <a:pt x="125" y="84"/>
                    </a:lnTo>
                    <a:lnTo>
                      <a:pt x="129" y="68"/>
                    </a:lnTo>
                    <a:lnTo>
                      <a:pt x="125" y="55"/>
                    </a:lnTo>
                    <a:lnTo>
                      <a:pt x="116" y="45"/>
                    </a:lnTo>
                    <a:lnTo>
                      <a:pt x="125" y="45"/>
                    </a:lnTo>
                    <a:lnTo>
                      <a:pt x="129" y="42"/>
                    </a:lnTo>
                    <a:lnTo>
                      <a:pt x="134" y="39"/>
                    </a:lnTo>
                    <a:lnTo>
                      <a:pt x="138" y="37"/>
                    </a:lnTo>
                    <a:lnTo>
                      <a:pt x="121" y="0"/>
                    </a:lnTo>
                    <a:lnTo>
                      <a:pt x="160" y="42"/>
                    </a:lnTo>
                    <a:lnTo>
                      <a:pt x="173" y="89"/>
                    </a:lnTo>
                    <a:lnTo>
                      <a:pt x="155" y="133"/>
                    </a:lnTo>
                    <a:lnTo>
                      <a:pt x="116" y="177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6559246" y="2250482"/>
                <a:ext cx="622511" cy="795868"/>
              </a:xfrm>
              <a:custGeom>
                <a:avLst/>
                <a:gdLst>
                  <a:gd name="T0" fmla="*/ 1208 w 1648"/>
                  <a:gd name="T1" fmla="*/ 47 h 1292"/>
                  <a:gd name="T2" fmla="*/ 1251 w 1648"/>
                  <a:gd name="T3" fmla="*/ 210 h 1292"/>
                  <a:gd name="T4" fmla="*/ 1367 w 1648"/>
                  <a:gd name="T5" fmla="*/ 377 h 1292"/>
                  <a:gd name="T6" fmla="*/ 1484 w 1648"/>
                  <a:gd name="T7" fmla="*/ 421 h 1292"/>
                  <a:gd name="T8" fmla="*/ 1596 w 1648"/>
                  <a:gd name="T9" fmla="*/ 374 h 1292"/>
                  <a:gd name="T10" fmla="*/ 1587 w 1648"/>
                  <a:gd name="T11" fmla="*/ 577 h 1292"/>
                  <a:gd name="T12" fmla="*/ 1531 w 1648"/>
                  <a:gd name="T13" fmla="*/ 554 h 1292"/>
                  <a:gd name="T14" fmla="*/ 1583 w 1648"/>
                  <a:gd name="T15" fmla="*/ 522 h 1292"/>
                  <a:gd name="T16" fmla="*/ 1596 w 1648"/>
                  <a:gd name="T17" fmla="*/ 476 h 1292"/>
                  <a:gd name="T18" fmla="*/ 1548 w 1648"/>
                  <a:gd name="T19" fmla="*/ 460 h 1292"/>
                  <a:gd name="T20" fmla="*/ 1596 w 1648"/>
                  <a:gd name="T21" fmla="*/ 429 h 1292"/>
                  <a:gd name="T22" fmla="*/ 1518 w 1648"/>
                  <a:gd name="T23" fmla="*/ 439 h 1292"/>
                  <a:gd name="T24" fmla="*/ 1475 w 1648"/>
                  <a:gd name="T25" fmla="*/ 606 h 1292"/>
                  <a:gd name="T26" fmla="*/ 1592 w 1648"/>
                  <a:gd name="T27" fmla="*/ 632 h 1292"/>
                  <a:gd name="T28" fmla="*/ 1467 w 1648"/>
                  <a:gd name="T29" fmla="*/ 658 h 1292"/>
                  <a:gd name="T30" fmla="*/ 1441 w 1648"/>
                  <a:gd name="T31" fmla="*/ 715 h 1292"/>
                  <a:gd name="T32" fmla="*/ 1393 w 1648"/>
                  <a:gd name="T33" fmla="*/ 975 h 1292"/>
                  <a:gd name="T34" fmla="*/ 1001 w 1648"/>
                  <a:gd name="T35" fmla="*/ 1199 h 1292"/>
                  <a:gd name="T36" fmla="*/ 686 w 1648"/>
                  <a:gd name="T37" fmla="*/ 1279 h 1292"/>
                  <a:gd name="T38" fmla="*/ 600 w 1648"/>
                  <a:gd name="T39" fmla="*/ 1232 h 1292"/>
                  <a:gd name="T40" fmla="*/ 643 w 1648"/>
                  <a:gd name="T41" fmla="*/ 1245 h 1292"/>
                  <a:gd name="T42" fmla="*/ 720 w 1648"/>
                  <a:gd name="T43" fmla="*/ 1248 h 1292"/>
                  <a:gd name="T44" fmla="*/ 694 w 1648"/>
                  <a:gd name="T45" fmla="*/ 1212 h 1292"/>
                  <a:gd name="T46" fmla="*/ 604 w 1648"/>
                  <a:gd name="T47" fmla="*/ 1167 h 1292"/>
                  <a:gd name="T48" fmla="*/ 772 w 1648"/>
                  <a:gd name="T49" fmla="*/ 1165 h 1292"/>
                  <a:gd name="T50" fmla="*/ 897 w 1648"/>
                  <a:gd name="T51" fmla="*/ 1105 h 1292"/>
                  <a:gd name="T52" fmla="*/ 1268 w 1648"/>
                  <a:gd name="T53" fmla="*/ 980 h 1292"/>
                  <a:gd name="T54" fmla="*/ 1406 w 1648"/>
                  <a:gd name="T55" fmla="*/ 759 h 1292"/>
                  <a:gd name="T56" fmla="*/ 1376 w 1648"/>
                  <a:gd name="T57" fmla="*/ 658 h 1292"/>
                  <a:gd name="T58" fmla="*/ 1359 w 1648"/>
                  <a:gd name="T59" fmla="*/ 754 h 1292"/>
                  <a:gd name="T60" fmla="*/ 1147 w 1648"/>
                  <a:gd name="T61" fmla="*/ 985 h 1292"/>
                  <a:gd name="T62" fmla="*/ 910 w 1648"/>
                  <a:gd name="T63" fmla="*/ 1058 h 1292"/>
                  <a:gd name="T64" fmla="*/ 807 w 1648"/>
                  <a:gd name="T65" fmla="*/ 1082 h 1292"/>
                  <a:gd name="T66" fmla="*/ 712 w 1648"/>
                  <a:gd name="T67" fmla="*/ 1105 h 1292"/>
                  <a:gd name="T68" fmla="*/ 569 w 1648"/>
                  <a:gd name="T69" fmla="*/ 1100 h 1292"/>
                  <a:gd name="T70" fmla="*/ 457 w 1648"/>
                  <a:gd name="T71" fmla="*/ 1089 h 1292"/>
                  <a:gd name="T72" fmla="*/ 341 w 1648"/>
                  <a:gd name="T73" fmla="*/ 983 h 1292"/>
                  <a:gd name="T74" fmla="*/ 324 w 1648"/>
                  <a:gd name="T75" fmla="*/ 1027 h 1292"/>
                  <a:gd name="T76" fmla="*/ 86 w 1648"/>
                  <a:gd name="T77" fmla="*/ 819 h 1292"/>
                  <a:gd name="T78" fmla="*/ 35 w 1648"/>
                  <a:gd name="T79" fmla="*/ 543 h 1292"/>
                  <a:gd name="T80" fmla="*/ 99 w 1648"/>
                  <a:gd name="T81" fmla="*/ 385 h 1292"/>
                  <a:gd name="T82" fmla="*/ 207 w 1648"/>
                  <a:gd name="T83" fmla="*/ 372 h 1292"/>
                  <a:gd name="T84" fmla="*/ 328 w 1648"/>
                  <a:gd name="T85" fmla="*/ 377 h 1292"/>
                  <a:gd name="T86" fmla="*/ 418 w 1648"/>
                  <a:gd name="T87" fmla="*/ 366 h 1292"/>
                  <a:gd name="T88" fmla="*/ 328 w 1648"/>
                  <a:gd name="T89" fmla="*/ 330 h 1292"/>
                  <a:gd name="T90" fmla="*/ 224 w 1648"/>
                  <a:gd name="T91" fmla="*/ 325 h 1292"/>
                  <a:gd name="T92" fmla="*/ 121 w 1648"/>
                  <a:gd name="T93" fmla="*/ 343 h 1292"/>
                  <a:gd name="T94" fmla="*/ 17 w 1648"/>
                  <a:gd name="T95" fmla="*/ 236 h 1292"/>
                  <a:gd name="T96" fmla="*/ 104 w 1648"/>
                  <a:gd name="T97" fmla="*/ 73 h 1292"/>
                  <a:gd name="T98" fmla="*/ 298 w 1648"/>
                  <a:gd name="T99" fmla="*/ 88 h 1292"/>
                  <a:gd name="T100" fmla="*/ 466 w 1648"/>
                  <a:gd name="T101" fmla="*/ 104 h 1292"/>
                  <a:gd name="T102" fmla="*/ 725 w 1648"/>
                  <a:gd name="T103" fmla="*/ 49 h 1292"/>
                  <a:gd name="T104" fmla="*/ 1147 w 1648"/>
                  <a:gd name="T105" fmla="*/ 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8" h="1292">
                    <a:moveTo>
                      <a:pt x="1234" y="10"/>
                    </a:moveTo>
                    <a:lnTo>
                      <a:pt x="1234" y="21"/>
                    </a:lnTo>
                    <a:lnTo>
                      <a:pt x="1229" y="31"/>
                    </a:lnTo>
                    <a:lnTo>
                      <a:pt x="1221" y="39"/>
                    </a:lnTo>
                    <a:lnTo>
                      <a:pt x="1208" y="47"/>
                    </a:lnTo>
                    <a:lnTo>
                      <a:pt x="1221" y="78"/>
                    </a:lnTo>
                    <a:lnTo>
                      <a:pt x="1225" y="112"/>
                    </a:lnTo>
                    <a:lnTo>
                      <a:pt x="1234" y="145"/>
                    </a:lnTo>
                    <a:lnTo>
                      <a:pt x="1238" y="179"/>
                    </a:lnTo>
                    <a:lnTo>
                      <a:pt x="1251" y="210"/>
                    </a:lnTo>
                    <a:lnTo>
                      <a:pt x="1277" y="236"/>
                    </a:lnTo>
                    <a:lnTo>
                      <a:pt x="1311" y="257"/>
                    </a:lnTo>
                    <a:lnTo>
                      <a:pt x="1367" y="273"/>
                    </a:lnTo>
                    <a:lnTo>
                      <a:pt x="1367" y="322"/>
                    </a:lnTo>
                    <a:lnTo>
                      <a:pt x="1367" y="377"/>
                    </a:lnTo>
                    <a:lnTo>
                      <a:pt x="1389" y="429"/>
                    </a:lnTo>
                    <a:lnTo>
                      <a:pt x="1445" y="468"/>
                    </a:lnTo>
                    <a:lnTo>
                      <a:pt x="1458" y="452"/>
                    </a:lnTo>
                    <a:lnTo>
                      <a:pt x="1471" y="437"/>
                    </a:lnTo>
                    <a:lnTo>
                      <a:pt x="1484" y="421"/>
                    </a:lnTo>
                    <a:lnTo>
                      <a:pt x="1501" y="405"/>
                    </a:lnTo>
                    <a:lnTo>
                      <a:pt x="1514" y="392"/>
                    </a:lnTo>
                    <a:lnTo>
                      <a:pt x="1536" y="382"/>
                    </a:lnTo>
                    <a:lnTo>
                      <a:pt x="1561" y="374"/>
                    </a:lnTo>
                    <a:lnTo>
                      <a:pt x="1596" y="374"/>
                    </a:lnTo>
                    <a:lnTo>
                      <a:pt x="1639" y="421"/>
                    </a:lnTo>
                    <a:lnTo>
                      <a:pt x="1648" y="478"/>
                    </a:lnTo>
                    <a:lnTo>
                      <a:pt x="1635" y="538"/>
                    </a:lnTo>
                    <a:lnTo>
                      <a:pt x="1605" y="590"/>
                    </a:lnTo>
                    <a:lnTo>
                      <a:pt x="1587" y="577"/>
                    </a:lnTo>
                    <a:lnTo>
                      <a:pt x="1570" y="580"/>
                    </a:lnTo>
                    <a:lnTo>
                      <a:pt x="1553" y="587"/>
                    </a:lnTo>
                    <a:lnTo>
                      <a:pt x="1540" y="595"/>
                    </a:lnTo>
                    <a:lnTo>
                      <a:pt x="1527" y="577"/>
                    </a:lnTo>
                    <a:lnTo>
                      <a:pt x="1531" y="554"/>
                    </a:lnTo>
                    <a:lnTo>
                      <a:pt x="1544" y="530"/>
                    </a:lnTo>
                    <a:lnTo>
                      <a:pt x="1548" y="504"/>
                    </a:lnTo>
                    <a:lnTo>
                      <a:pt x="1557" y="507"/>
                    </a:lnTo>
                    <a:lnTo>
                      <a:pt x="1570" y="515"/>
                    </a:lnTo>
                    <a:lnTo>
                      <a:pt x="1583" y="522"/>
                    </a:lnTo>
                    <a:lnTo>
                      <a:pt x="1592" y="525"/>
                    </a:lnTo>
                    <a:lnTo>
                      <a:pt x="1613" y="515"/>
                    </a:lnTo>
                    <a:lnTo>
                      <a:pt x="1613" y="502"/>
                    </a:lnTo>
                    <a:lnTo>
                      <a:pt x="1600" y="489"/>
                    </a:lnTo>
                    <a:lnTo>
                      <a:pt x="1596" y="476"/>
                    </a:lnTo>
                    <a:lnTo>
                      <a:pt x="1583" y="476"/>
                    </a:lnTo>
                    <a:lnTo>
                      <a:pt x="1570" y="478"/>
                    </a:lnTo>
                    <a:lnTo>
                      <a:pt x="1557" y="478"/>
                    </a:lnTo>
                    <a:lnTo>
                      <a:pt x="1544" y="473"/>
                    </a:lnTo>
                    <a:lnTo>
                      <a:pt x="1548" y="460"/>
                    </a:lnTo>
                    <a:lnTo>
                      <a:pt x="1570" y="452"/>
                    </a:lnTo>
                    <a:lnTo>
                      <a:pt x="1587" y="450"/>
                    </a:lnTo>
                    <a:lnTo>
                      <a:pt x="1600" y="442"/>
                    </a:lnTo>
                    <a:lnTo>
                      <a:pt x="1600" y="434"/>
                    </a:lnTo>
                    <a:lnTo>
                      <a:pt x="1596" y="429"/>
                    </a:lnTo>
                    <a:lnTo>
                      <a:pt x="1587" y="426"/>
                    </a:lnTo>
                    <a:lnTo>
                      <a:pt x="1579" y="424"/>
                    </a:lnTo>
                    <a:lnTo>
                      <a:pt x="1557" y="426"/>
                    </a:lnTo>
                    <a:lnTo>
                      <a:pt x="1536" y="431"/>
                    </a:lnTo>
                    <a:lnTo>
                      <a:pt x="1518" y="439"/>
                    </a:lnTo>
                    <a:lnTo>
                      <a:pt x="1501" y="452"/>
                    </a:lnTo>
                    <a:lnTo>
                      <a:pt x="1505" y="489"/>
                    </a:lnTo>
                    <a:lnTo>
                      <a:pt x="1510" y="525"/>
                    </a:lnTo>
                    <a:lnTo>
                      <a:pt x="1497" y="564"/>
                    </a:lnTo>
                    <a:lnTo>
                      <a:pt x="1475" y="606"/>
                    </a:lnTo>
                    <a:lnTo>
                      <a:pt x="1501" y="621"/>
                    </a:lnTo>
                    <a:lnTo>
                      <a:pt x="1531" y="621"/>
                    </a:lnTo>
                    <a:lnTo>
                      <a:pt x="1561" y="619"/>
                    </a:lnTo>
                    <a:lnTo>
                      <a:pt x="1592" y="613"/>
                    </a:lnTo>
                    <a:lnTo>
                      <a:pt x="1592" y="632"/>
                    </a:lnTo>
                    <a:lnTo>
                      <a:pt x="1574" y="650"/>
                    </a:lnTo>
                    <a:lnTo>
                      <a:pt x="1544" y="663"/>
                    </a:lnTo>
                    <a:lnTo>
                      <a:pt x="1514" y="671"/>
                    </a:lnTo>
                    <a:lnTo>
                      <a:pt x="1492" y="668"/>
                    </a:lnTo>
                    <a:lnTo>
                      <a:pt x="1467" y="658"/>
                    </a:lnTo>
                    <a:lnTo>
                      <a:pt x="1445" y="645"/>
                    </a:lnTo>
                    <a:lnTo>
                      <a:pt x="1423" y="634"/>
                    </a:lnTo>
                    <a:lnTo>
                      <a:pt x="1419" y="663"/>
                    </a:lnTo>
                    <a:lnTo>
                      <a:pt x="1428" y="689"/>
                    </a:lnTo>
                    <a:lnTo>
                      <a:pt x="1441" y="715"/>
                    </a:lnTo>
                    <a:lnTo>
                      <a:pt x="1441" y="746"/>
                    </a:lnTo>
                    <a:lnTo>
                      <a:pt x="1454" y="803"/>
                    </a:lnTo>
                    <a:lnTo>
                      <a:pt x="1449" y="863"/>
                    </a:lnTo>
                    <a:lnTo>
                      <a:pt x="1428" y="920"/>
                    </a:lnTo>
                    <a:lnTo>
                      <a:pt x="1393" y="975"/>
                    </a:lnTo>
                    <a:lnTo>
                      <a:pt x="1324" y="1030"/>
                    </a:lnTo>
                    <a:lnTo>
                      <a:pt x="1251" y="1079"/>
                    </a:lnTo>
                    <a:lnTo>
                      <a:pt x="1169" y="1123"/>
                    </a:lnTo>
                    <a:lnTo>
                      <a:pt x="1087" y="1162"/>
                    </a:lnTo>
                    <a:lnTo>
                      <a:pt x="1001" y="1199"/>
                    </a:lnTo>
                    <a:lnTo>
                      <a:pt x="910" y="1232"/>
                    </a:lnTo>
                    <a:lnTo>
                      <a:pt x="820" y="1264"/>
                    </a:lnTo>
                    <a:lnTo>
                      <a:pt x="729" y="1292"/>
                    </a:lnTo>
                    <a:lnTo>
                      <a:pt x="707" y="1287"/>
                    </a:lnTo>
                    <a:lnTo>
                      <a:pt x="686" y="1279"/>
                    </a:lnTo>
                    <a:lnTo>
                      <a:pt x="669" y="1271"/>
                    </a:lnTo>
                    <a:lnTo>
                      <a:pt x="651" y="1264"/>
                    </a:lnTo>
                    <a:lnTo>
                      <a:pt x="630" y="1253"/>
                    </a:lnTo>
                    <a:lnTo>
                      <a:pt x="613" y="1243"/>
                    </a:lnTo>
                    <a:lnTo>
                      <a:pt x="600" y="1232"/>
                    </a:lnTo>
                    <a:lnTo>
                      <a:pt x="582" y="1219"/>
                    </a:lnTo>
                    <a:lnTo>
                      <a:pt x="595" y="1227"/>
                    </a:lnTo>
                    <a:lnTo>
                      <a:pt x="613" y="1232"/>
                    </a:lnTo>
                    <a:lnTo>
                      <a:pt x="630" y="1240"/>
                    </a:lnTo>
                    <a:lnTo>
                      <a:pt x="643" y="1245"/>
                    </a:lnTo>
                    <a:lnTo>
                      <a:pt x="660" y="1248"/>
                    </a:lnTo>
                    <a:lnTo>
                      <a:pt x="677" y="1253"/>
                    </a:lnTo>
                    <a:lnTo>
                      <a:pt x="694" y="1253"/>
                    </a:lnTo>
                    <a:lnTo>
                      <a:pt x="712" y="1256"/>
                    </a:lnTo>
                    <a:lnTo>
                      <a:pt x="720" y="1248"/>
                    </a:lnTo>
                    <a:lnTo>
                      <a:pt x="729" y="1243"/>
                    </a:lnTo>
                    <a:lnTo>
                      <a:pt x="733" y="1235"/>
                    </a:lnTo>
                    <a:lnTo>
                      <a:pt x="733" y="1227"/>
                    </a:lnTo>
                    <a:lnTo>
                      <a:pt x="716" y="1219"/>
                    </a:lnTo>
                    <a:lnTo>
                      <a:pt x="694" y="1212"/>
                    </a:lnTo>
                    <a:lnTo>
                      <a:pt x="669" y="1206"/>
                    </a:lnTo>
                    <a:lnTo>
                      <a:pt x="647" y="1199"/>
                    </a:lnTo>
                    <a:lnTo>
                      <a:pt x="630" y="1191"/>
                    </a:lnTo>
                    <a:lnTo>
                      <a:pt x="613" y="1180"/>
                    </a:lnTo>
                    <a:lnTo>
                      <a:pt x="604" y="1167"/>
                    </a:lnTo>
                    <a:lnTo>
                      <a:pt x="600" y="1152"/>
                    </a:lnTo>
                    <a:lnTo>
                      <a:pt x="638" y="1165"/>
                    </a:lnTo>
                    <a:lnTo>
                      <a:pt x="682" y="1170"/>
                    </a:lnTo>
                    <a:lnTo>
                      <a:pt x="725" y="1170"/>
                    </a:lnTo>
                    <a:lnTo>
                      <a:pt x="772" y="1165"/>
                    </a:lnTo>
                    <a:lnTo>
                      <a:pt x="815" y="1157"/>
                    </a:lnTo>
                    <a:lnTo>
                      <a:pt x="858" y="1147"/>
                    </a:lnTo>
                    <a:lnTo>
                      <a:pt x="897" y="1136"/>
                    </a:lnTo>
                    <a:lnTo>
                      <a:pt x="927" y="1123"/>
                    </a:lnTo>
                    <a:lnTo>
                      <a:pt x="897" y="1105"/>
                    </a:lnTo>
                    <a:lnTo>
                      <a:pt x="979" y="1089"/>
                    </a:lnTo>
                    <a:lnTo>
                      <a:pt x="1061" y="1069"/>
                    </a:lnTo>
                    <a:lnTo>
                      <a:pt x="1134" y="1043"/>
                    </a:lnTo>
                    <a:lnTo>
                      <a:pt x="1208" y="1014"/>
                    </a:lnTo>
                    <a:lnTo>
                      <a:pt x="1268" y="980"/>
                    </a:lnTo>
                    <a:lnTo>
                      <a:pt x="1324" y="941"/>
                    </a:lnTo>
                    <a:lnTo>
                      <a:pt x="1363" y="897"/>
                    </a:lnTo>
                    <a:lnTo>
                      <a:pt x="1393" y="848"/>
                    </a:lnTo>
                    <a:lnTo>
                      <a:pt x="1402" y="803"/>
                    </a:lnTo>
                    <a:lnTo>
                      <a:pt x="1406" y="759"/>
                    </a:lnTo>
                    <a:lnTo>
                      <a:pt x="1410" y="712"/>
                    </a:lnTo>
                    <a:lnTo>
                      <a:pt x="1406" y="668"/>
                    </a:lnTo>
                    <a:lnTo>
                      <a:pt x="1398" y="663"/>
                    </a:lnTo>
                    <a:lnTo>
                      <a:pt x="1389" y="660"/>
                    </a:lnTo>
                    <a:lnTo>
                      <a:pt x="1376" y="658"/>
                    </a:lnTo>
                    <a:lnTo>
                      <a:pt x="1367" y="658"/>
                    </a:lnTo>
                    <a:lnTo>
                      <a:pt x="1363" y="686"/>
                    </a:lnTo>
                    <a:lnTo>
                      <a:pt x="1363" y="710"/>
                    </a:lnTo>
                    <a:lnTo>
                      <a:pt x="1363" y="733"/>
                    </a:lnTo>
                    <a:lnTo>
                      <a:pt x="1359" y="754"/>
                    </a:lnTo>
                    <a:lnTo>
                      <a:pt x="1337" y="806"/>
                    </a:lnTo>
                    <a:lnTo>
                      <a:pt x="1307" y="855"/>
                    </a:lnTo>
                    <a:lnTo>
                      <a:pt x="1264" y="902"/>
                    </a:lnTo>
                    <a:lnTo>
                      <a:pt x="1212" y="946"/>
                    </a:lnTo>
                    <a:lnTo>
                      <a:pt x="1147" y="985"/>
                    </a:lnTo>
                    <a:lnTo>
                      <a:pt x="1078" y="1019"/>
                    </a:lnTo>
                    <a:lnTo>
                      <a:pt x="1001" y="1045"/>
                    </a:lnTo>
                    <a:lnTo>
                      <a:pt x="914" y="1066"/>
                    </a:lnTo>
                    <a:lnTo>
                      <a:pt x="914" y="1061"/>
                    </a:lnTo>
                    <a:lnTo>
                      <a:pt x="910" y="1058"/>
                    </a:lnTo>
                    <a:lnTo>
                      <a:pt x="906" y="1056"/>
                    </a:lnTo>
                    <a:lnTo>
                      <a:pt x="897" y="1050"/>
                    </a:lnTo>
                    <a:lnTo>
                      <a:pt x="863" y="1058"/>
                    </a:lnTo>
                    <a:lnTo>
                      <a:pt x="832" y="1069"/>
                    </a:lnTo>
                    <a:lnTo>
                      <a:pt x="807" y="1082"/>
                    </a:lnTo>
                    <a:lnTo>
                      <a:pt x="776" y="1092"/>
                    </a:lnTo>
                    <a:lnTo>
                      <a:pt x="759" y="1097"/>
                    </a:lnTo>
                    <a:lnTo>
                      <a:pt x="746" y="1100"/>
                    </a:lnTo>
                    <a:lnTo>
                      <a:pt x="729" y="1102"/>
                    </a:lnTo>
                    <a:lnTo>
                      <a:pt x="712" y="1105"/>
                    </a:lnTo>
                    <a:lnTo>
                      <a:pt x="690" y="1105"/>
                    </a:lnTo>
                    <a:lnTo>
                      <a:pt x="664" y="1102"/>
                    </a:lnTo>
                    <a:lnTo>
                      <a:pt x="634" y="1102"/>
                    </a:lnTo>
                    <a:lnTo>
                      <a:pt x="595" y="1097"/>
                    </a:lnTo>
                    <a:lnTo>
                      <a:pt x="569" y="1100"/>
                    </a:lnTo>
                    <a:lnTo>
                      <a:pt x="543" y="1102"/>
                    </a:lnTo>
                    <a:lnTo>
                      <a:pt x="522" y="1102"/>
                    </a:lnTo>
                    <a:lnTo>
                      <a:pt x="496" y="1102"/>
                    </a:lnTo>
                    <a:lnTo>
                      <a:pt x="474" y="1097"/>
                    </a:lnTo>
                    <a:lnTo>
                      <a:pt x="457" y="1089"/>
                    </a:lnTo>
                    <a:lnTo>
                      <a:pt x="440" y="1076"/>
                    </a:lnTo>
                    <a:lnTo>
                      <a:pt x="423" y="1061"/>
                    </a:lnTo>
                    <a:lnTo>
                      <a:pt x="410" y="1030"/>
                    </a:lnTo>
                    <a:lnTo>
                      <a:pt x="380" y="1004"/>
                    </a:lnTo>
                    <a:lnTo>
                      <a:pt x="341" y="983"/>
                    </a:lnTo>
                    <a:lnTo>
                      <a:pt x="302" y="962"/>
                    </a:lnTo>
                    <a:lnTo>
                      <a:pt x="306" y="983"/>
                    </a:lnTo>
                    <a:lnTo>
                      <a:pt x="319" y="1001"/>
                    </a:lnTo>
                    <a:lnTo>
                      <a:pt x="328" y="1017"/>
                    </a:lnTo>
                    <a:lnTo>
                      <a:pt x="324" y="1027"/>
                    </a:lnTo>
                    <a:lnTo>
                      <a:pt x="242" y="991"/>
                    </a:lnTo>
                    <a:lnTo>
                      <a:pt x="181" y="949"/>
                    </a:lnTo>
                    <a:lnTo>
                      <a:pt x="138" y="907"/>
                    </a:lnTo>
                    <a:lnTo>
                      <a:pt x="108" y="863"/>
                    </a:lnTo>
                    <a:lnTo>
                      <a:pt x="86" y="819"/>
                    </a:lnTo>
                    <a:lnTo>
                      <a:pt x="69" y="772"/>
                    </a:lnTo>
                    <a:lnTo>
                      <a:pt x="60" y="725"/>
                    </a:lnTo>
                    <a:lnTo>
                      <a:pt x="47" y="681"/>
                    </a:lnTo>
                    <a:lnTo>
                      <a:pt x="35" y="613"/>
                    </a:lnTo>
                    <a:lnTo>
                      <a:pt x="35" y="543"/>
                    </a:lnTo>
                    <a:lnTo>
                      <a:pt x="35" y="473"/>
                    </a:lnTo>
                    <a:lnTo>
                      <a:pt x="35" y="403"/>
                    </a:lnTo>
                    <a:lnTo>
                      <a:pt x="60" y="400"/>
                    </a:lnTo>
                    <a:lnTo>
                      <a:pt x="82" y="395"/>
                    </a:lnTo>
                    <a:lnTo>
                      <a:pt x="99" y="385"/>
                    </a:lnTo>
                    <a:lnTo>
                      <a:pt x="121" y="374"/>
                    </a:lnTo>
                    <a:lnTo>
                      <a:pt x="142" y="366"/>
                    </a:lnTo>
                    <a:lnTo>
                      <a:pt x="160" y="361"/>
                    </a:lnTo>
                    <a:lnTo>
                      <a:pt x="181" y="364"/>
                    </a:lnTo>
                    <a:lnTo>
                      <a:pt x="207" y="372"/>
                    </a:lnTo>
                    <a:lnTo>
                      <a:pt x="229" y="374"/>
                    </a:lnTo>
                    <a:lnTo>
                      <a:pt x="250" y="374"/>
                    </a:lnTo>
                    <a:lnTo>
                      <a:pt x="276" y="374"/>
                    </a:lnTo>
                    <a:lnTo>
                      <a:pt x="302" y="374"/>
                    </a:lnTo>
                    <a:lnTo>
                      <a:pt x="328" y="377"/>
                    </a:lnTo>
                    <a:lnTo>
                      <a:pt x="354" y="379"/>
                    </a:lnTo>
                    <a:lnTo>
                      <a:pt x="375" y="382"/>
                    </a:lnTo>
                    <a:lnTo>
                      <a:pt x="393" y="390"/>
                    </a:lnTo>
                    <a:lnTo>
                      <a:pt x="410" y="379"/>
                    </a:lnTo>
                    <a:lnTo>
                      <a:pt x="418" y="366"/>
                    </a:lnTo>
                    <a:lnTo>
                      <a:pt x="414" y="353"/>
                    </a:lnTo>
                    <a:lnTo>
                      <a:pt x="405" y="343"/>
                    </a:lnTo>
                    <a:lnTo>
                      <a:pt x="384" y="333"/>
                    </a:lnTo>
                    <a:lnTo>
                      <a:pt x="358" y="330"/>
                    </a:lnTo>
                    <a:lnTo>
                      <a:pt x="328" y="330"/>
                    </a:lnTo>
                    <a:lnTo>
                      <a:pt x="298" y="330"/>
                    </a:lnTo>
                    <a:lnTo>
                      <a:pt x="280" y="327"/>
                    </a:lnTo>
                    <a:lnTo>
                      <a:pt x="263" y="325"/>
                    </a:lnTo>
                    <a:lnTo>
                      <a:pt x="242" y="325"/>
                    </a:lnTo>
                    <a:lnTo>
                      <a:pt x="224" y="325"/>
                    </a:lnTo>
                    <a:lnTo>
                      <a:pt x="203" y="325"/>
                    </a:lnTo>
                    <a:lnTo>
                      <a:pt x="181" y="327"/>
                    </a:lnTo>
                    <a:lnTo>
                      <a:pt x="164" y="327"/>
                    </a:lnTo>
                    <a:lnTo>
                      <a:pt x="147" y="330"/>
                    </a:lnTo>
                    <a:lnTo>
                      <a:pt x="121" y="343"/>
                    </a:lnTo>
                    <a:lnTo>
                      <a:pt x="95" y="351"/>
                    </a:lnTo>
                    <a:lnTo>
                      <a:pt x="65" y="359"/>
                    </a:lnTo>
                    <a:lnTo>
                      <a:pt x="39" y="377"/>
                    </a:lnTo>
                    <a:lnTo>
                      <a:pt x="30" y="304"/>
                    </a:lnTo>
                    <a:lnTo>
                      <a:pt x="17" y="236"/>
                    </a:lnTo>
                    <a:lnTo>
                      <a:pt x="4" y="169"/>
                    </a:lnTo>
                    <a:lnTo>
                      <a:pt x="0" y="96"/>
                    </a:lnTo>
                    <a:lnTo>
                      <a:pt x="30" y="83"/>
                    </a:lnTo>
                    <a:lnTo>
                      <a:pt x="65" y="75"/>
                    </a:lnTo>
                    <a:lnTo>
                      <a:pt x="104" y="73"/>
                    </a:lnTo>
                    <a:lnTo>
                      <a:pt x="142" y="75"/>
                    </a:lnTo>
                    <a:lnTo>
                      <a:pt x="181" y="80"/>
                    </a:lnTo>
                    <a:lnTo>
                      <a:pt x="224" y="83"/>
                    </a:lnTo>
                    <a:lnTo>
                      <a:pt x="263" y="88"/>
                    </a:lnTo>
                    <a:lnTo>
                      <a:pt x="298" y="88"/>
                    </a:lnTo>
                    <a:lnTo>
                      <a:pt x="328" y="101"/>
                    </a:lnTo>
                    <a:lnTo>
                      <a:pt x="358" y="106"/>
                    </a:lnTo>
                    <a:lnTo>
                      <a:pt x="393" y="109"/>
                    </a:lnTo>
                    <a:lnTo>
                      <a:pt x="431" y="106"/>
                    </a:lnTo>
                    <a:lnTo>
                      <a:pt x="466" y="104"/>
                    </a:lnTo>
                    <a:lnTo>
                      <a:pt x="500" y="96"/>
                    </a:lnTo>
                    <a:lnTo>
                      <a:pt x="535" y="88"/>
                    </a:lnTo>
                    <a:lnTo>
                      <a:pt x="565" y="80"/>
                    </a:lnTo>
                    <a:lnTo>
                      <a:pt x="643" y="65"/>
                    </a:lnTo>
                    <a:lnTo>
                      <a:pt x="725" y="49"/>
                    </a:lnTo>
                    <a:lnTo>
                      <a:pt x="807" y="34"/>
                    </a:lnTo>
                    <a:lnTo>
                      <a:pt x="889" y="18"/>
                    </a:lnTo>
                    <a:lnTo>
                      <a:pt x="975" y="8"/>
                    </a:lnTo>
                    <a:lnTo>
                      <a:pt x="1057" y="0"/>
                    </a:lnTo>
                    <a:lnTo>
                      <a:pt x="1147" y="2"/>
                    </a:lnTo>
                    <a:lnTo>
                      <a:pt x="1234" y="10"/>
                    </a:lnTo>
                    <a:close/>
                  </a:path>
                </a:pathLst>
              </a:custGeom>
              <a:solidFill>
                <a:srgbClr val="E2BF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7083923" y="2290521"/>
                <a:ext cx="16243" cy="25256"/>
              </a:xfrm>
              <a:custGeom>
                <a:avLst/>
                <a:gdLst>
                  <a:gd name="T0" fmla="*/ 43 w 43"/>
                  <a:gd name="T1" fmla="*/ 41 h 41"/>
                  <a:gd name="T2" fmla="*/ 0 w 43"/>
                  <a:gd name="T3" fmla="*/ 28 h 41"/>
                  <a:gd name="T4" fmla="*/ 4 w 43"/>
                  <a:gd name="T5" fmla="*/ 21 h 41"/>
                  <a:gd name="T6" fmla="*/ 9 w 43"/>
                  <a:gd name="T7" fmla="*/ 13 h 41"/>
                  <a:gd name="T8" fmla="*/ 13 w 43"/>
                  <a:gd name="T9" fmla="*/ 5 h 41"/>
                  <a:gd name="T10" fmla="*/ 30 w 43"/>
                  <a:gd name="T11" fmla="*/ 0 h 41"/>
                  <a:gd name="T12" fmla="*/ 39 w 43"/>
                  <a:gd name="T13" fmla="*/ 8 h 41"/>
                  <a:gd name="T14" fmla="*/ 43 w 43"/>
                  <a:gd name="T15" fmla="*/ 18 h 41"/>
                  <a:gd name="T16" fmla="*/ 43 w 43"/>
                  <a:gd name="T17" fmla="*/ 28 h 41"/>
                  <a:gd name="T18" fmla="*/ 43 w 43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43" y="41"/>
                    </a:moveTo>
                    <a:lnTo>
                      <a:pt x="0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3" y="5"/>
                    </a:lnTo>
                    <a:lnTo>
                      <a:pt x="30" y="0"/>
                    </a:lnTo>
                    <a:lnTo>
                      <a:pt x="39" y="8"/>
                    </a:lnTo>
                    <a:lnTo>
                      <a:pt x="43" y="18"/>
                    </a:lnTo>
                    <a:lnTo>
                      <a:pt x="43" y="28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7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6808553" y="2421729"/>
                <a:ext cx="117476" cy="59136"/>
              </a:xfrm>
              <a:custGeom>
                <a:avLst/>
                <a:gdLst>
                  <a:gd name="T0" fmla="*/ 267 w 311"/>
                  <a:gd name="T1" fmla="*/ 10 h 96"/>
                  <a:gd name="T2" fmla="*/ 272 w 311"/>
                  <a:gd name="T3" fmla="*/ 16 h 96"/>
                  <a:gd name="T4" fmla="*/ 280 w 311"/>
                  <a:gd name="T5" fmla="*/ 21 h 96"/>
                  <a:gd name="T6" fmla="*/ 293 w 311"/>
                  <a:gd name="T7" fmla="*/ 23 h 96"/>
                  <a:gd name="T8" fmla="*/ 306 w 311"/>
                  <a:gd name="T9" fmla="*/ 23 h 96"/>
                  <a:gd name="T10" fmla="*/ 311 w 311"/>
                  <a:gd name="T11" fmla="*/ 36 h 96"/>
                  <a:gd name="T12" fmla="*/ 298 w 311"/>
                  <a:gd name="T13" fmla="*/ 42 h 96"/>
                  <a:gd name="T14" fmla="*/ 285 w 311"/>
                  <a:gd name="T15" fmla="*/ 49 h 96"/>
                  <a:gd name="T16" fmla="*/ 272 w 311"/>
                  <a:gd name="T17" fmla="*/ 57 h 96"/>
                  <a:gd name="T18" fmla="*/ 241 w 311"/>
                  <a:gd name="T19" fmla="*/ 49 h 96"/>
                  <a:gd name="T20" fmla="*/ 211 w 311"/>
                  <a:gd name="T21" fmla="*/ 44 h 96"/>
                  <a:gd name="T22" fmla="*/ 181 w 311"/>
                  <a:gd name="T23" fmla="*/ 44 h 96"/>
                  <a:gd name="T24" fmla="*/ 151 w 311"/>
                  <a:gd name="T25" fmla="*/ 47 h 96"/>
                  <a:gd name="T26" fmla="*/ 116 w 311"/>
                  <a:gd name="T27" fmla="*/ 52 h 96"/>
                  <a:gd name="T28" fmla="*/ 91 w 311"/>
                  <a:gd name="T29" fmla="*/ 60 h 96"/>
                  <a:gd name="T30" fmla="*/ 65 w 311"/>
                  <a:gd name="T31" fmla="*/ 70 h 96"/>
                  <a:gd name="T32" fmla="*/ 39 w 311"/>
                  <a:gd name="T33" fmla="*/ 81 h 96"/>
                  <a:gd name="T34" fmla="*/ 34 w 311"/>
                  <a:gd name="T35" fmla="*/ 86 h 96"/>
                  <a:gd name="T36" fmla="*/ 26 w 311"/>
                  <a:gd name="T37" fmla="*/ 91 h 96"/>
                  <a:gd name="T38" fmla="*/ 13 w 311"/>
                  <a:gd name="T39" fmla="*/ 96 h 96"/>
                  <a:gd name="T40" fmla="*/ 0 w 311"/>
                  <a:gd name="T41" fmla="*/ 96 h 96"/>
                  <a:gd name="T42" fmla="*/ 0 w 311"/>
                  <a:gd name="T43" fmla="*/ 73 h 96"/>
                  <a:gd name="T44" fmla="*/ 13 w 311"/>
                  <a:gd name="T45" fmla="*/ 49 h 96"/>
                  <a:gd name="T46" fmla="*/ 39 w 311"/>
                  <a:gd name="T47" fmla="*/ 31 h 96"/>
                  <a:gd name="T48" fmla="*/ 60 w 311"/>
                  <a:gd name="T49" fmla="*/ 13 h 96"/>
                  <a:gd name="T50" fmla="*/ 78 w 311"/>
                  <a:gd name="T51" fmla="*/ 8 h 96"/>
                  <a:gd name="T52" fmla="*/ 99 w 311"/>
                  <a:gd name="T53" fmla="*/ 5 h 96"/>
                  <a:gd name="T54" fmla="*/ 116 w 311"/>
                  <a:gd name="T55" fmla="*/ 3 h 96"/>
                  <a:gd name="T56" fmla="*/ 138 w 311"/>
                  <a:gd name="T57" fmla="*/ 0 h 96"/>
                  <a:gd name="T58" fmla="*/ 155 w 311"/>
                  <a:gd name="T59" fmla="*/ 0 h 96"/>
                  <a:gd name="T60" fmla="*/ 172 w 311"/>
                  <a:gd name="T61" fmla="*/ 0 h 96"/>
                  <a:gd name="T62" fmla="*/ 190 w 311"/>
                  <a:gd name="T63" fmla="*/ 3 h 96"/>
                  <a:gd name="T64" fmla="*/ 207 w 311"/>
                  <a:gd name="T65" fmla="*/ 8 h 96"/>
                  <a:gd name="T66" fmla="*/ 220 w 311"/>
                  <a:gd name="T67" fmla="*/ 16 h 96"/>
                  <a:gd name="T68" fmla="*/ 233 w 311"/>
                  <a:gd name="T69" fmla="*/ 13 h 96"/>
                  <a:gd name="T70" fmla="*/ 250 w 311"/>
                  <a:gd name="T71" fmla="*/ 10 h 96"/>
                  <a:gd name="T72" fmla="*/ 267 w 311"/>
                  <a:gd name="T73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1" h="96">
                    <a:moveTo>
                      <a:pt x="267" y="10"/>
                    </a:moveTo>
                    <a:lnTo>
                      <a:pt x="272" y="16"/>
                    </a:lnTo>
                    <a:lnTo>
                      <a:pt x="280" y="21"/>
                    </a:lnTo>
                    <a:lnTo>
                      <a:pt x="293" y="23"/>
                    </a:lnTo>
                    <a:lnTo>
                      <a:pt x="306" y="23"/>
                    </a:lnTo>
                    <a:lnTo>
                      <a:pt x="311" y="36"/>
                    </a:lnTo>
                    <a:lnTo>
                      <a:pt x="298" y="42"/>
                    </a:lnTo>
                    <a:lnTo>
                      <a:pt x="285" y="49"/>
                    </a:lnTo>
                    <a:lnTo>
                      <a:pt x="272" y="57"/>
                    </a:lnTo>
                    <a:lnTo>
                      <a:pt x="241" y="49"/>
                    </a:lnTo>
                    <a:lnTo>
                      <a:pt x="211" y="44"/>
                    </a:lnTo>
                    <a:lnTo>
                      <a:pt x="181" y="44"/>
                    </a:lnTo>
                    <a:lnTo>
                      <a:pt x="151" y="47"/>
                    </a:lnTo>
                    <a:lnTo>
                      <a:pt x="116" y="52"/>
                    </a:lnTo>
                    <a:lnTo>
                      <a:pt x="91" y="60"/>
                    </a:lnTo>
                    <a:lnTo>
                      <a:pt x="65" y="70"/>
                    </a:lnTo>
                    <a:lnTo>
                      <a:pt x="39" y="81"/>
                    </a:lnTo>
                    <a:lnTo>
                      <a:pt x="34" y="86"/>
                    </a:lnTo>
                    <a:lnTo>
                      <a:pt x="26" y="91"/>
                    </a:lnTo>
                    <a:lnTo>
                      <a:pt x="13" y="96"/>
                    </a:lnTo>
                    <a:lnTo>
                      <a:pt x="0" y="96"/>
                    </a:lnTo>
                    <a:lnTo>
                      <a:pt x="0" y="73"/>
                    </a:lnTo>
                    <a:lnTo>
                      <a:pt x="13" y="49"/>
                    </a:lnTo>
                    <a:lnTo>
                      <a:pt x="39" y="31"/>
                    </a:lnTo>
                    <a:lnTo>
                      <a:pt x="60" y="13"/>
                    </a:lnTo>
                    <a:lnTo>
                      <a:pt x="78" y="8"/>
                    </a:lnTo>
                    <a:lnTo>
                      <a:pt x="99" y="5"/>
                    </a:lnTo>
                    <a:lnTo>
                      <a:pt x="116" y="3"/>
                    </a:lnTo>
                    <a:lnTo>
                      <a:pt x="138" y="0"/>
                    </a:lnTo>
                    <a:lnTo>
                      <a:pt x="155" y="0"/>
                    </a:lnTo>
                    <a:lnTo>
                      <a:pt x="172" y="0"/>
                    </a:lnTo>
                    <a:lnTo>
                      <a:pt x="190" y="3"/>
                    </a:lnTo>
                    <a:lnTo>
                      <a:pt x="207" y="8"/>
                    </a:lnTo>
                    <a:lnTo>
                      <a:pt x="220" y="16"/>
                    </a:lnTo>
                    <a:lnTo>
                      <a:pt x="233" y="13"/>
                    </a:lnTo>
                    <a:lnTo>
                      <a:pt x="250" y="10"/>
                    </a:lnTo>
                    <a:lnTo>
                      <a:pt x="26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6588710" y="2496880"/>
                <a:ext cx="130319" cy="134903"/>
              </a:xfrm>
              <a:custGeom>
                <a:avLst/>
                <a:gdLst>
                  <a:gd name="T0" fmla="*/ 284 w 345"/>
                  <a:gd name="T1" fmla="*/ 18 h 219"/>
                  <a:gd name="T2" fmla="*/ 297 w 345"/>
                  <a:gd name="T3" fmla="*/ 13 h 219"/>
                  <a:gd name="T4" fmla="*/ 310 w 345"/>
                  <a:gd name="T5" fmla="*/ 5 h 219"/>
                  <a:gd name="T6" fmla="*/ 323 w 345"/>
                  <a:gd name="T7" fmla="*/ 3 h 219"/>
                  <a:gd name="T8" fmla="*/ 340 w 345"/>
                  <a:gd name="T9" fmla="*/ 3 h 219"/>
                  <a:gd name="T10" fmla="*/ 345 w 345"/>
                  <a:gd name="T11" fmla="*/ 60 h 219"/>
                  <a:gd name="T12" fmla="*/ 332 w 345"/>
                  <a:gd name="T13" fmla="*/ 112 h 219"/>
                  <a:gd name="T14" fmla="*/ 306 w 345"/>
                  <a:gd name="T15" fmla="*/ 161 h 219"/>
                  <a:gd name="T16" fmla="*/ 284 w 345"/>
                  <a:gd name="T17" fmla="*/ 211 h 219"/>
                  <a:gd name="T18" fmla="*/ 271 w 345"/>
                  <a:gd name="T19" fmla="*/ 216 h 219"/>
                  <a:gd name="T20" fmla="*/ 267 w 345"/>
                  <a:gd name="T21" fmla="*/ 219 h 219"/>
                  <a:gd name="T22" fmla="*/ 258 w 345"/>
                  <a:gd name="T23" fmla="*/ 219 h 219"/>
                  <a:gd name="T24" fmla="*/ 246 w 345"/>
                  <a:gd name="T25" fmla="*/ 211 h 219"/>
                  <a:gd name="T26" fmla="*/ 258 w 345"/>
                  <a:gd name="T27" fmla="*/ 193 h 219"/>
                  <a:gd name="T28" fmla="*/ 271 w 345"/>
                  <a:gd name="T29" fmla="*/ 177 h 219"/>
                  <a:gd name="T30" fmla="*/ 276 w 345"/>
                  <a:gd name="T31" fmla="*/ 161 h 219"/>
                  <a:gd name="T32" fmla="*/ 280 w 345"/>
                  <a:gd name="T33" fmla="*/ 146 h 219"/>
                  <a:gd name="T34" fmla="*/ 241 w 345"/>
                  <a:gd name="T35" fmla="*/ 138 h 219"/>
                  <a:gd name="T36" fmla="*/ 258 w 345"/>
                  <a:gd name="T37" fmla="*/ 122 h 219"/>
                  <a:gd name="T38" fmla="*/ 276 w 345"/>
                  <a:gd name="T39" fmla="*/ 102 h 219"/>
                  <a:gd name="T40" fmla="*/ 284 w 345"/>
                  <a:gd name="T41" fmla="*/ 83 h 219"/>
                  <a:gd name="T42" fmla="*/ 289 w 345"/>
                  <a:gd name="T43" fmla="*/ 68 h 219"/>
                  <a:gd name="T44" fmla="*/ 254 w 345"/>
                  <a:gd name="T45" fmla="*/ 78 h 219"/>
                  <a:gd name="T46" fmla="*/ 220 w 345"/>
                  <a:gd name="T47" fmla="*/ 86 h 219"/>
                  <a:gd name="T48" fmla="*/ 189 w 345"/>
                  <a:gd name="T49" fmla="*/ 89 h 219"/>
                  <a:gd name="T50" fmla="*/ 155 w 345"/>
                  <a:gd name="T51" fmla="*/ 91 h 219"/>
                  <a:gd name="T52" fmla="*/ 120 w 345"/>
                  <a:gd name="T53" fmla="*/ 89 h 219"/>
                  <a:gd name="T54" fmla="*/ 90 w 345"/>
                  <a:gd name="T55" fmla="*/ 86 h 219"/>
                  <a:gd name="T56" fmla="*/ 56 w 345"/>
                  <a:gd name="T57" fmla="*/ 78 h 219"/>
                  <a:gd name="T58" fmla="*/ 21 w 345"/>
                  <a:gd name="T59" fmla="*/ 70 h 219"/>
                  <a:gd name="T60" fmla="*/ 13 w 345"/>
                  <a:gd name="T61" fmla="*/ 63 h 219"/>
                  <a:gd name="T62" fmla="*/ 4 w 345"/>
                  <a:gd name="T63" fmla="*/ 52 h 219"/>
                  <a:gd name="T64" fmla="*/ 0 w 345"/>
                  <a:gd name="T65" fmla="*/ 44 h 219"/>
                  <a:gd name="T66" fmla="*/ 4 w 345"/>
                  <a:gd name="T67" fmla="*/ 34 h 219"/>
                  <a:gd name="T68" fmla="*/ 34 w 345"/>
                  <a:gd name="T69" fmla="*/ 18 h 219"/>
                  <a:gd name="T70" fmla="*/ 69 w 345"/>
                  <a:gd name="T71" fmla="*/ 11 h 219"/>
                  <a:gd name="T72" fmla="*/ 103 w 345"/>
                  <a:gd name="T73" fmla="*/ 3 h 219"/>
                  <a:gd name="T74" fmla="*/ 138 w 345"/>
                  <a:gd name="T75" fmla="*/ 0 h 219"/>
                  <a:gd name="T76" fmla="*/ 177 w 345"/>
                  <a:gd name="T77" fmla="*/ 0 h 219"/>
                  <a:gd name="T78" fmla="*/ 211 w 345"/>
                  <a:gd name="T79" fmla="*/ 5 h 219"/>
                  <a:gd name="T80" fmla="*/ 250 w 345"/>
                  <a:gd name="T81" fmla="*/ 11 h 219"/>
                  <a:gd name="T82" fmla="*/ 284 w 345"/>
                  <a:gd name="T83" fmla="*/ 1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5" h="219">
                    <a:moveTo>
                      <a:pt x="284" y="18"/>
                    </a:moveTo>
                    <a:lnTo>
                      <a:pt x="297" y="13"/>
                    </a:lnTo>
                    <a:lnTo>
                      <a:pt x="310" y="5"/>
                    </a:lnTo>
                    <a:lnTo>
                      <a:pt x="323" y="3"/>
                    </a:lnTo>
                    <a:lnTo>
                      <a:pt x="340" y="3"/>
                    </a:lnTo>
                    <a:lnTo>
                      <a:pt x="345" y="60"/>
                    </a:lnTo>
                    <a:lnTo>
                      <a:pt x="332" y="112"/>
                    </a:lnTo>
                    <a:lnTo>
                      <a:pt x="306" y="161"/>
                    </a:lnTo>
                    <a:lnTo>
                      <a:pt x="284" y="211"/>
                    </a:lnTo>
                    <a:lnTo>
                      <a:pt x="271" y="216"/>
                    </a:lnTo>
                    <a:lnTo>
                      <a:pt x="267" y="219"/>
                    </a:lnTo>
                    <a:lnTo>
                      <a:pt x="258" y="219"/>
                    </a:lnTo>
                    <a:lnTo>
                      <a:pt x="246" y="211"/>
                    </a:lnTo>
                    <a:lnTo>
                      <a:pt x="258" y="193"/>
                    </a:lnTo>
                    <a:lnTo>
                      <a:pt x="271" y="177"/>
                    </a:lnTo>
                    <a:lnTo>
                      <a:pt x="276" y="161"/>
                    </a:lnTo>
                    <a:lnTo>
                      <a:pt x="280" y="146"/>
                    </a:lnTo>
                    <a:lnTo>
                      <a:pt x="241" y="138"/>
                    </a:lnTo>
                    <a:lnTo>
                      <a:pt x="258" y="122"/>
                    </a:lnTo>
                    <a:lnTo>
                      <a:pt x="276" y="102"/>
                    </a:lnTo>
                    <a:lnTo>
                      <a:pt x="284" y="83"/>
                    </a:lnTo>
                    <a:lnTo>
                      <a:pt x="289" y="68"/>
                    </a:lnTo>
                    <a:lnTo>
                      <a:pt x="254" y="78"/>
                    </a:lnTo>
                    <a:lnTo>
                      <a:pt x="220" y="86"/>
                    </a:lnTo>
                    <a:lnTo>
                      <a:pt x="189" y="89"/>
                    </a:lnTo>
                    <a:lnTo>
                      <a:pt x="155" y="91"/>
                    </a:lnTo>
                    <a:lnTo>
                      <a:pt x="120" y="89"/>
                    </a:lnTo>
                    <a:lnTo>
                      <a:pt x="90" y="86"/>
                    </a:lnTo>
                    <a:lnTo>
                      <a:pt x="56" y="78"/>
                    </a:lnTo>
                    <a:lnTo>
                      <a:pt x="21" y="70"/>
                    </a:lnTo>
                    <a:lnTo>
                      <a:pt x="13" y="63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34" y="18"/>
                    </a:lnTo>
                    <a:lnTo>
                      <a:pt x="69" y="11"/>
                    </a:lnTo>
                    <a:lnTo>
                      <a:pt x="103" y="3"/>
                    </a:lnTo>
                    <a:lnTo>
                      <a:pt x="138" y="0"/>
                    </a:lnTo>
                    <a:lnTo>
                      <a:pt x="177" y="0"/>
                    </a:lnTo>
                    <a:lnTo>
                      <a:pt x="211" y="5"/>
                    </a:lnTo>
                    <a:lnTo>
                      <a:pt x="250" y="11"/>
                    </a:lnTo>
                    <a:lnTo>
                      <a:pt x="28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6637438" y="2511664"/>
                <a:ext cx="32485" cy="27104"/>
              </a:xfrm>
              <a:custGeom>
                <a:avLst/>
                <a:gdLst>
                  <a:gd name="T0" fmla="*/ 22 w 86"/>
                  <a:gd name="T1" fmla="*/ 0 h 44"/>
                  <a:gd name="T2" fmla="*/ 22 w 86"/>
                  <a:gd name="T3" fmla="*/ 13 h 44"/>
                  <a:gd name="T4" fmla="*/ 22 w 86"/>
                  <a:gd name="T5" fmla="*/ 23 h 44"/>
                  <a:gd name="T6" fmla="*/ 30 w 86"/>
                  <a:gd name="T7" fmla="*/ 31 h 44"/>
                  <a:gd name="T8" fmla="*/ 52 w 86"/>
                  <a:gd name="T9" fmla="*/ 33 h 44"/>
                  <a:gd name="T10" fmla="*/ 60 w 86"/>
                  <a:gd name="T11" fmla="*/ 28 h 44"/>
                  <a:gd name="T12" fmla="*/ 69 w 86"/>
                  <a:gd name="T13" fmla="*/ 23 h 44"/>
                  <a:gd name="T14" fmla="*/ 73 w 86"/>
                  <a:gd name="T15" fmla="*/ 15 h 44"/>
                  <a:gd name="T16" fmla="*/ 73 w 86"/>
                  <a:gd name="T17" fmla="*/ 7 h 44"/>
                  <a:gd name="T18" fmla="*/ 82 w 86"/>
                  <a:gd name="T19" fmla="*/ 15 h 44"/>
                  <a:gd name="T20" fmla="*/ 86 w 86"/>
                  <a:gd name="T21" fmla="*/ 26 h 44"/>
                  <a:gd name="T22" fmla="*/ 73 w 86"/>
                  <a:gd name="T23" fmla="*/ 36 h 44"/>
                  <a:gd name="T24" fmla="*/ 43 w 86"/>
                  <a:gd name="T25" fmla="*/ 44 h 44"/>
                  <a:gd name="T26" fmla="*/ 30 w 86"/>
                  <a:gd name="T27" fmla="*/ 44 h 44"/>
                  <a:gd name="T28" fmla="*/ 17 w 86"/>
                  <a:gd name="T29" fmla="*/ 39 h 44"/>
                  <a:gd name="T30" fmla="*/ 4 w 86"/>
                  <a:gd name="T31" fmla="*/ 33 h 44"/>
                  <a:gd name="T32" fmla="*/ 0 w 86"/>
                  <a:gd name="T33" fmla="*/ 23 h 44"/>
                  <a:gd name="T34" fmla="*/ 0 w 86"/>
                  <a:gd name="T35" fmla="*/ 2 h 44"/>
                  <a:gd name="T36" fmla="*/ 22 w 86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44">
                    <a:moveTo>
                      <a:pt x="22" y="0"/>
                    </a:moveTo>
                    <a:lnTo>
                      <a:pt x="22" y="13"/>
                    </a:lnTo>
                    <a:lnTo>
                      <a:pt x="22" y="23"/>
                    </a:lnTo>
                    <a:lnTo>
                      <a:pt x="30" y="31"/>
                    </a:lnTo>
                    <a:lnTo>
                      <a:pt x="52" y="33"/>
                    </a:lnTo>
                    <a:lnTo>
                      <a:pt x="60" y="28"/>
                    </a:lnTo>
                    <a:lnTo>
                      <a:pt x="69" y="23"/>
                    </a:lnTo>
                    <a:lnTo>
                      <a:pt x="73" y="15"/>
                    </a:lnTo>
                    <a:lnTo>
                      <a:pt x="73" y="7"/>
                    </a:lnTo>
                    <a:lnTo>
                      <a:pt x="82" y="15"/>
                    </a:lnTo>
                    <a:lnTo>
                      <a:pt x="86" y="26"/>
                    </a:lnTo>
                    <a:lnTo>
                      <a:pt x="73" y="36"/>
                    </a:lnTo>
                    <a:lnTo>
                      <a:pt x="43" y="44"/>
                    </a:lnTo>
                    <a:lnTo>
                      <a:pt x="30" y="44"/>
                    </a:lnTo>
                    <a:lnTo>
                      <a:pt x="17" y="39"/>
                    </a:lnTo>
                    <a:lnTo>
                      <a:pt x="4" y="33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6671812" y="2650879"/>
                <a:ext cx="61949" cy="38192"/>
              </a:xfrm>
              <a:custGeom>
                <a:avLst/>
                <a:gdLst>
                  <a:gd name="T0" fmla="*/ 56 w 164"/>
                  <a:gd name="T1" fmla="*/ 39 h 62"/>
                  <a:gd name="T2" fmla="*/ 60 w 164"/>
                  <a:gd name="T3" fmla="*/ 36 h 62"/>
                  <a:gd name="T4" fmla="*/ 60 w 164"/>
                  <a:gd name="T5" fmla="*/ 29 h 62"/>
                  <a:gd name="T6" fmla="*/ 60 w 164"/>
                  <a:gd name="T7" fmla="*/ 23 h 62"/>
                  <a:gd name="T8" fmla="*/ 60 w 164"/>
                  <a:gd name="T9" fmla="*/ 21 h 62"/>
                  <a:gd name="T10" fmla="*/ 90 w 164"/>
                  <a:gd name="T11" fmla="*/ 18 h 62"/>
                  <a:gd name="T12" fmla="*/ 120 w 164"/>
                  <a:gd name="T13" fmla="*/ 29 h 62"/>
                  <a:gd name="T14" fmla="*/ 142 w 164"/>
                  <a:gd name="T15" fmla="*/ 42 h 62"/>
                  <a:gd name="T16" fmla="*/ 164 w 164"/>
                  <a:gd name="T17" fmla="*/ 55 h 62"/>
                  <a:gd name="T18" fmla="*/ 138 w 164"/>
                  <a:gd name="T19" fmla="*/ 62 h 62"/>
                  <a:gd name="T20" fmla="*/ 112 w 164"/>
                  <a:gd name="T21" fmla="*/ 62 h 62"/>
                  <a:gd name="T22" fmla="*/ 82 w 164"/>
                  <a:gd name="T23" fmla="*/ 60 h 62"/>
                  <a:gd name="T24" fmla="*/ 47 w 164"/>
                  <a:gd name="T25" fmla="*/ 57 h 62"/>
                  <a:gd name="T26" fmla="*/ 17 w 164"/>
                  <a:gd name="T27" fmla="*/ 47 h 62"/>
                  <a:gd name="T28" fmla="*/ 0 w 164"/>
                  <a:gd name="T29" fmla="*/ 31 h 62"/>
                  <a:gd name="T30" fmla="*/ 0 w 164"/>
                  <a:gd name="T31" fmla="*/ 16 h 62"/>
                  <a:gd name="T32" fmla="*/ 17 w 164"/>
                  <a:gd name="T33" fmla="*/ 0 h 62"/>
                  <a:gd name="T34" fmla="*/ 26 w 164"/>
                  <a:gd name="T35" fmla="*/ 18 h 62"/>
                  <a:gd name="T36" fmla="*/ 30 w 164"/>
                  <a:gd name="T37" fmla="*/ 29 h 62"/>
                  <a:gd name="T38" fmla="*/ 38 w 164"/>
                  <a:gd name="T39" fmla="*/ 34 h 62"/>
                  <a:gd name="T40" fmla="*/ 56 w 164"/>
                  <a:gd name="T4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62">
                    <a:moveTo>
                      <a:pt x="56" y="39"/>
                    </a:moveTo>
                    <a:lnTo>
                      <a:pt x="60" y="36"/>
                    </a:lnTo>
                    <a:lnTo>
                      <a:pt x="60" y="29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90" y="18"/>
                    </a:lnTo>
                    <a:lnTo>
                      <a:pt x="120" y="29"/>
                    </a:lnTo>
                    <a:lnTo>
                      <a:pt x="142" y="42"/>
                    </a:lnTo>
                    <a:lnTo>
                      <a:pt x="164" y="55"/>
                    </a:lnTo>
                    <a:lnTo>
                      <a:pt x="138" y="62"/>
                    </a:lnTo>
                    <a:lnTo>
                      <a:pt x="112" y="62"/>
                    </a:lnTo>
                    <a:lnTo>
                      <a:pt x="82" y="60"/>
                    </a:lnTo>
                    <a:lnTo>
                      <a:pt x="47" y="57"/>
                    </a:lnTo>
                    <a:lnTo>
                      <a:pt x="17" y="47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17" y="0"/>
                    </a:lnTo>
                    <a:lnTo>
                      <a:pt x="26" y="18"/>
                    </a:lnTo>
                    <a:lnTo>
                      <a:pt x="30" y="29"/>
                    </a:lnTo>
                    <a:lnTo>
                      <a:pt x="38" y="34"/>
                    </a:lnTo>
                    <a:lnTo>
                      <a:pt x="5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6767757" y="2649031"/>
                <a:ext cx="71770" cy="33880"/>
              </a:xfrm>
              <a:custGeom>
                <a:avLst/>
                <a:gdLst>
                  <a:gd name="T0" fmla="*/ 190 w 190"/>
                  <a:gd name="T1" fmla="*/ 13 h 55"/>
                  <a:gd name="T2" fmla="*/ 186 w 190"/>
                  <a:gd name="T3" fmla="*/ 24 h 55"/>
                  <a:gd name="T4" fmla="*/ 177 w 190"/>
                  <a:gd name="T5" fmla="*/ 37 h 55"/>
                  <a:gd name="T6" fmla="*/ 164 w 190"/>
                  <a:gd name="T7" fmla="*/ 45 h 55"/>
                  <a:gd name="T8" fmla="*/ 147 w 190"/>
                  <a:gd name="T9" fmla="*/ 52 h 55"/>
                  <a:gd name="T10" fmla="*/ 78 w 190"/>
                  <a:gd name="T11" fmla="*/ 55 h 55"/>
                  <a:gd name="T12" fmla="*/ 82 w 190"/>
                  <a:gd name="T13" fmla="*/ 39 h 55"/>
                  <a:gd name="T14" fmla="*/ 0 w 190"/>
                  <a:gd name="T15" fmla="*/ 50 h 55"/>
                  <a:gd name="T16" fmla="*/ 0 w 190"/>
                  <a:gd name="T17" fmla="*/ 42 h 55"/>
                  <a:gd name="T18" fmla="*/ 9 w 190"/>
                  <a:gd name="T19" fmla="*/ 34 h 55"/>
                  <a:gd name="T20" fmla="*/ 22 w 190"/>
                  <a:gd name="T21" fmla="*/ 29 h 55"/>
                  <a:gd name="T22" fmla="*/ 35 w 190"/>
                  <a:gd name="T23" fmla="*/ 21 h 55"/>
                  <a:gd name="T24" fmla="*/ 69 w 190"/>
                  <a:gd name="T25" fmla="*/ 19 h 55"/>
                  <a:gd name="T26" fmla="*/ 108 w 190"/>
                  <a:gd name="T27" fmla="*/ 26 h 55"/>
                  <a:gd name="T28" fmla="*/ 142 w 190"/>
                  <a:gd name="T29" fmla="*/ 24 h 55"/>
                  <a:gd name="T30" fmla="*/ 155 w 190"/>
                  <a:gd name="T31" fmla="*/ 0 h 55"/>
                  <a:gd name="T32" fmla="*/ 168 w 190"/>
                  <a:gd name="T33" fmla="*/ 0 h 55"/>
                  <a:gd name="T34" fmla="*/ 177 w 190"/>
                  <a:gd name="T35" fmla="*/ 3 h 55"/>
                  <a:gd name="T36" fmla="*/ 181 w 190"/>
                  <a:gd name="T37" fmla="*/ 11 h 55"/>
                  <a:gd name="T38" fmla="*/ 190 w 190"/>
                  <a:gd name="T39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0" h="55">
                    <a:moveTo>
                      <a:pt x="190" y="13"/>
                    </a:moveTo>
                    <a:lnTo>
                      <a:pt x="186" y="24"/>
                    </a:lnTo>
                    <a:lnTo>
                      <a:pt x="177" y="37"/>
                    </a:lnTo>
                    <a:lnTo>
                      <a:pt x="164" y="45"/>
                    </a:lnTo>
                    <a:lnTo>
                      <a:pt x="147" y="52"/>
                    </a:lnTo>
                    <a:lnTo>
                      <a:pt x="78" y="55"/>
                    </a:lnTo>
                    <a:lnTo>
                      <a:pt x="82" y="39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9" y="34"/>
                    </a:lnTo>
                    <a:lnTo>
                      <a:pt x="22" y="29"/>
                    </a:lnTo>
                    <a:lnTo>
                      <a:pt x="35" y="21"/>
                    </a:lnTo>
                    <a:lnTo>
                      <a:pt x="69" y="19"/>
                    </a:lnTo>
                    <a:lnTo>
                      <a:pt x="108" y="26"/>
                    </a:lnTo>
                    <a:lnTo>
                      <a:pt x="142" y="24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77" y="3"/>
                    </a:lnTo>
                    <a:lnTo>
                      <a:pt x="181" y="11"/>
                    </a:lnTo>
                    <a:lnTo>
                      <a:pt x="1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6642348" y="2692767"/>
                <a:ext cx="37396" cy="43120"/>
              </a:xfrm>
              <a:custGeom>
                <a:avLst/>
                <a:gdLst>
                  <a:gd name="T0" fmla="*/ 56 w 99"/>
                  <a:gd name="T1" fmla="*/ 2 h 70"/>
                  <a:gd name="T2" fmla="*/ 69 w 99"/>
                  <a:gd name="T3" fmla="*/ 0 h 70"/>
                  <a:gd name="T4" fmla="*/ 78 w 99"/>
                  <a:gd name="T5" fmla="*/ 0 h 70"/>
                  <a:gd name="T6" fmla="*/ 91 w 99"/>
                  <a:gd name="T7" fmla="*/ 10 h 70"/>
                  <a:gd name="T8" fmla="*/ 99 w 99"/>
                  <a:gd name="T9" fmla="*/ 23 h 70"/>
                  <a:gd name="T10" fmla="*/ 56 w 99"/>
                  <a:gd name="T11" fmla="*/ 39 h 70"/>
                  <a:gd name="T12" fmla="*/ 39 w 99"/>
                  <a:gd name="T13" fmla="*/ 57 h 70"/>
                  <a:gd name="T14" fmla="*/ 26 w 99"/>
                  <a:gd name="T15" fmla="*/ 70 h 70"/>
                  <a:gd name="T16" fmla="*/ 0 w 99"/>
                  <a:gd name="T17" fmla="*/ 67 h 70"/>
                  <a:gd name="T18" fmla="*/ 4 w 99"/>
                  <a:gd name="T19" fmla="*/ 52 h 70"/>
                  <a:gd name="T20" fmla="*/ 17 w 99"/>
                  <a:gd name="T21" fmla="*/ 33 h 70"/>
                  <a:gd name="T22" fmla="*/ 35 w 99"/>
                  <a:gd name="T23" fmla="*/ 15 h 70"/>
                  <a:gd name="T24" fmla="*/ 56 w 99"/>
                  <a:gd name="T25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70">
                    <a:moveTo>
                      <a:pt x="56" y="2"/>
                    </a:moveTo>
                    <a:lnTo>
                      <a:pt x="69" y="0"/>
                    </a:lnTo>
                    <a:lnTo>
                      <a:pt x="78" y="0"/>
                    </a:lnTo>
                    <a:lnTo>
                      <a:pt x="91" y="10"/>
                    </a:lnTo>
                    <a:lnTo>
                      <a:pt x="99" y="23"/>
                    </a:lnTo>
                    <a:lnTo>
                      <a:pt x="56" y="39"/>
                    </a:lnTo>
                    <a:lnTo>
                      <a:pt x="39" y="57"/>
                    </a:lnTo>
                    <a:lnTo>
                      <a:pt x="26" y="70"/>
                    </a:lnTo>
                    <a:lnTo>
                      <a:pt x="0" y="67"/>
                    </a:lnTo>
                    <a:lnTo>
                      <a:pt x="4" y="52"/>
                    </a:lnTo>
                    <a:lnTo>
                      <a:pt x="17" y="33"/>
                    </a:lnTo>
                    <a:lnTo>
                      <a:pt x="35" y="15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6661991" y="2716791"/>
                <a:ext cx="249307" cy="86240"/>
              </a:xfrm>
              <a:custGeom>
                <a:avLst/>
                <a:gdLst>
                  <a:gd name="T0" fmla="*/ 660 w 660"/>
                  <a:gd name="T1" fmla="*/ 28 h 140"/>
                  <a:gd name="T2" fmla="*/ 642 w 660"/>
                  <a:gd name="T3" fmla="*/ 44 h 140"/>
                  <a:gd name="T4" fmla="*/ 621 w 660"/>
                  <a:gd name="T5" fmla="*/ 62 h 140"/>
                  <a:gd name="T6" fmla="*/ 599 w 660"/>
                  <a:gd name="T7" fmla="*/ 78 h 140"/>
                  <a:gd name="T8" fmla="*/ 573 w 660"/>
                  <a:gd name="T9" fmla="*/ 88 h 140"/>
                  <a:gd name="T10" fmla="*/ 560 w 660"/>
                  <a:gd name="T11" fmla="*/ 85 h 140"/>
                  <a:gd name="T12" fmla="*/ 552 w 660"/>
                  <a:gd name="T13" fmla="*/ 83 h 140"/>
                  <a:gd name="T14" fmla="*/ 543 w 660"/>
                  <a:gd name="T15" fmla="*/ 78 h 140"/>
                  <a:gd name="T16" fmla="*/ 535 w 660"/>
                  <a:gd name="T17" fmla="*/ 72 h 140"/>
                  <a:gd name="T18" fmla="*/ 496 w 660"/>
                  <a:gd name="T19" fmla="*/ 85 h 140"/>
                  <a:gd name="T20" fmla="*/ 457 w 660"/>
                  <a:gd name="T21" fmla="*/ 96 h 140"/>
                  <a:gd name="T22" fmla="*/ 414 w 660"/>
                  <a:gd name="T23" fmla="*/ 106 h 140"/>
                  <a:gd name="T24" fmla="*/ 371 w 660"/>
                  <a:gd name="T25" fmla="*/ 111 h 140"/>
                  <a:gd name="T26" fmla="*/ 328 w 660"/>
                  <a:gd name="T27" fmla="*/ 117 h 140"/>
                  <a:gd name="T28" fmla="*/ 280 w 660"/>
                  <a:gd name="T29" fmla="*/ 119 h 140"/>
                  <a:gd name="T30" fmla="*/ 237 w 660"/>
                  <a:gd name="T31" fmla="*/ 117 h 140"/>
                  <a:gd name="T32" fmla="*/ 194 w 660"/>
                  <a:gd name="T33" fmla="*/ 111 h 140"/>
                  <a:gd name="T34" fmla="*/ 202 w 660"/>
                  <a:gd name="T35" fmla="*/ 140 h 140"/>
                  <a:gd name="T36" fmla="*/ 168 w 660"/>
                  <a:gd name="T37" fmla="*/ 140 h 140"/>
                  <a:gd name="T38" fmla="*/ 138 w 660"/>
                  <a:gd name="T39" fmla="*/ 135 h 140"/>
                  <a:gd name="T40" fmla="*/ 116 w 660"/>
                  <a:gd name="T41" fmla="*/ 124 h 140"/>
                  <a:gd name="T42" fmla="*/ 95 w 660"/>
                  <a:gd name="T43" fmla="*/ 111 h 140"/>
                  <a:gd name="T44" fmla="*/ 77 w 660"/>
                  <a:gd name="T45" fmla="*/ 98 h 140"/>
                  <a:gd name="T46" fmla="*/ 56 w 660"/>
                  <a:gd name="T47" fmla="*/ 85 h 140"/>
                  <a:gd name="T48" fmla="*/ 30 w 660"/>
                  <a:gd name="T49" fmla="*/ 75 h 140"/>
                  <a:gd name="T50" fmla="*/ 0 w 660"/>
                  <a:gd name="T51" fmla="*/ 67 h 140"/>
                  <a:gd name="T52" fmla="*/ 13 w 660"/>
                  <a:gd name="T53" fmla="*/ 54 h 140"/>
                  <a:gd name="T54" fmla="*/ 30 w 660"/>
                  <a:gd name="T55" fmla="*/ 44 h 140"/>
                  <a:gd name="T56" fmla="*/ 52 w 660"/>
                  <a:gd name="T57" fmla="*/ 36 h 140"/>
                  <a:gd name="T58" fmla="*/ 73 w 660"/>
                  <a:gd name="T59" fmla="*/ 26 h 140"/>
                  <a:gd name="T60" fmla="*/ 146 w 660"/>
                  <a:gd name="T61" fmla="*/ 20 h 140"/>
                  <a:gd name="T62" fmla="*/ 224 w 660"/>
                  <a:gd name="T63" fmla="*/ 15 h 140"/>
                  <a:gd name="T64" fmla="*/ 297 w 660"/>
                  <a:gd name="T65" fmla="*/ 7 h 140"/>
                  <a:gd name="T66" fmla="*/ 375 w 660"/>
                  <a:gd name="T67" fmla="*/ 2 h 140"/>
                  <a:gd name="T68" fmla="*/ 448 w 660"/>
                  <a:gd name="T69" fmla="*/ 0 h 140"/>
                  <a:gd name="T70" fmla="*/ 522 w 660"/>
                  <a:gd name="T71" fmla="*/ 2 h 140"/>
                  <a:gd name="T72" fmla="*/ 591 w 660"/>
                  <a:gd name="T73" fmla="*/ 13 h 140"/>
                  <a:gd name="T74" fmla="*/ 660 w 660"/>
                  <a:gd name="T75" fmla="*/ 2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0" h="140">
                    <a:moveTo>
                      <a:pt x="660" y="28"/>
                    </a:moveTo>
                    <a:lnTo>
                      <a:pt x="642" y="44"/>
                    </a:lnTo>
                    <a:lnTo>
                      <a:pt x="621" y="62"/>
                    </a:lnTo>
                    <a:lnTo>
                      <a:pt x="599" y="78"/>
                    </a:lnTo>
                    <a:lnTo>
                      <a:pt x="573" y="88"/>
                    </a:lnTo>
                    <a:lnTo>
                      <a:pt x="560" y="85"/>
                    </a:lnTo>
                    <a:lnTo>
                      <a:pt x="552" y="83"/>
                    </a:lnTo>
                    <a:lnTo>
                      <a:pt x="543" y="78"/>
                    </a:lnTo>
                    <a:lnTo>
                      <a:pt x="535" y="72"/>
                    </a:lnTo>
                    <a:lnTo>
                      <a:pt x="496" y="85"/>
                    </a:lnTo>
                    <a:lnTo>
                      <a:pt x="457" y="96"/>
                    </a:lnTo>
                    <a:lnTo>
                      <a:pt x="414" y="106"/>
                    </a:lnTo>
                    <a:lnTo>
                      <a:pt x="371" y="111"/>
                    </a:lnTo>
                    <a:lnTo>
                      <a:pt x="328" y="117"/>
                    </a:lnTo>
                    <a:lnTo>
                      <a:pt x="280" y="119"/>
                    </a:lnTo>
                    <a:lnTo>
                      <a:pt x="237" y="117"/>
                    </a:lnTo>
                    <a:lnTo>
                      <a:pt x="194" y="111"/>
                    </a:lnTo>
                    <a:lnTo>
                      <a:pt x="202" y="140"/>
                    </a:lnTo>
                    <a:lnTo>
                      <a:pt x="168" y="140"/>
                    </a:lnTo>
                    <a:lnTo>
                      <a:pt x="138" y="135"/>
                    </a:lnTo>
                    <a:lnTo>
                      <a:pt x="116" y="124"/>
                    </a:lnTo>
                    <a:lnTo>
                      <a:pt x="95" y="111"/>
                    </a:lnTo>
                    <a:lnTo>
                      <a:pt x="77" y="98"/>
                    </a:lnTo>
                    <a:lnTo>
                      <a:pt x="56" y="85"/>
                    </a:lnTo>
                    <a:lnTo>
                      <a:pt x="30" y="75"/>
                    </a:lnTo>
                    <a:lnTo>
                      <a:pt x="0" y="67"/>
                    </a:lnTo>
                    <a:lnTo>
                      <a:pt x="13" y="54"/>
                    </a:lnTo>
                    <a:lnTo>
                      <a:pt x="30" y="44"/>
                    </a:lnTo>
                    <a:lnTo>
                      <a:pt x="52" y="36"/>
                    </a:lnTo>
                    <a:lnTo>
                      <a:pt x="73" y="26"/>
                    </a:lnTo>
                    <a:lnTo>
                      <a:pt x="146" y="20"/>
                    </a:lnTo>
                    <a:lnTo>
                      <a:pt x="224" y="15"/>
                    </a:lnTo>
                    <a:lnTo>
                      <a:pt x="297" y="7"/>
                    </a:lnTo>
                    <a:lnTo>
                      <a:pt x="375" y="2"/>
                    </a:lnTo>
                    <a:lnTo>
                      <a:pt x="448" y="0"/>
                    </a:lnTo>
                    <a:lnTo>
                      <a:pt x="522" y="2"/>
                    </a:lnTo>
                    <a:lnTo>
                      <a:pt x="591" y="13"/>
                    </a:lnTo>
                    <a:lnTo>
                      <a:pt x="6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7"/>
              <p:cNvSpPr>
                <a:spLocks/>
              </p:cNvSpPr>
              <p:nvPr/>
            </p:nvSpPr>
            <p:spPr bwMode="auto">
              <a:xfrm>
                <a:off x="6704297" y="2742047"/>
                <a:ext cx="140141" cy="28952"/>
              </a:xfrm>
              <a:custGeom>
                <a:avLst/>
                <a:gdLst>
                  <a:gd name="T0" fmla="*/ 371 w 371"/>
                  <a:gd name="T1" fmla="*/ 0 h 47"/>
                  <a:gd name="T2" fmla="*/ 341 w 371"/>
                  <a:gd name="T3" fmla="*/ 16 h 47"/>
                  <a:gd name="T4" fmla="*/ 302 w 371"/>
                  <a:gd name="T5" fmla="*/ 29 h 47"/>
                  <a:gd name="T6" fmla="*/ 259 w 371"/>
                  <a:gd name="T7" fmla="*/ 37 h 47"/>
                  <a:gd name="T8" fmla="*/ 216 w 371"/>
                  <a:gd name="T9" fmla="*/ 44 h 47"/>
                  <a:gd name="T10" fmla="*/ 168 w 371"/>
                  <a:gd name="T11" fmla="*/ 47 h 47"/>
                  <a:gd name="T12" fmla="*/ 125 w 371"/>
                  <a:gd name="T13" fmla="*/ 47 h 47"/>
                  <a:gd name="T14" fmla="*/ 82 w 371"/>
                  <a:gd name="T15" fmla="*/ 42 h 47"/>
                  <a:gd name="T16" fmla="*/ 39 w 371"/>
                  <a:gd name="T17" fmla="*/ 31 h 47"/>
                  <a:gd name="T18" fmla="*/ 0 w 371"/>
                  <a:gd name="T19" fmla="*/ 18 h 47"/>
                  <a:gd name="T20" fmla="*/ 43 w 371"/>
                  <a:gd name="T21" fmla="*/ 11 h 47"/>
                  <a:gd name="T22" fmla="*/ 86 w 371"/>
                  <a:gd name="T23" fmla="*/ 5 h 47"/>
                  <a:gd name="T24" fmla="*/ 134 w 371"/>
                  <a:gd name="T25" fmla="*/ 3 h 47"/>
                  <a:gd name="T26" fmla="*/ 181 w 371"/>
                  <a:gd name="T27" fmla="*/ 3 h 47"/>
                  <a:gd name="T28" fmla="*/ 229 w 371"/>
                  <a:gd name="T29" fmla="*/ 3 h 47"/>
                  <a:gd name="T30" fmla="*/ 276 w 371"/>
                  <a:gd name="T31" fmla="*/ 3 h 47"/>
                  <a:gd name="T32" fmla="*/ 323 w 371"/>
                  <a:gd name="T33" fmla="*/ 3 h 47"/>
                  <a:gd name="T34" fmla="*/ 371 w 371"/>
                  <a:gd name="T3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1" h="47">
                    <a:moveTo>
                      <a:pt x="371" y="0"/>
                    </a:moveTo>
                    <a:lnTo>
                      <a:pt x="341" y="16"/>
                    </a:lnTo>
                    <a:lnTo>
                      <a:pt x="302" y="29"/>
                    </a:lnTo>
                    <a:lnTo>
                      <a:pt x="259" y="37"/>
                    </a:lnTo>
                    <a:lnTo>
                      <a:pt x="216" y="44"/>
                    </a:lnTo>
                    <a:lnTo>
                      <a:pt x="168" y="47"/>
                    </a:lnTo>
                    <a:lnTo>
                      <a:pt x="125" y="47"/>
                    </a:lnTo>
                    <a:lnTo>
                      <a:pt x="82" y="42"/>
                    </a:lnTo>
                    <a:lnTo>
                      <a:pt x="39" y="31"/>
                    </a:lnTo>
                    <a:lnTo>
                      <a:pt x="0" y="18"/>
                    </a:lnTo>
                    <a:lnTo>
                      <a:pt x="43" y="11"/>
                    </a:lnTo>
                    <a:lnTo>
                      <a:pt x="86" y="5"/>
                    </a:lnTo>
                    <a:lnTo>
                      <a:pt x="134" y="3"/>
                    </a:lnTo>
                    <a:lnTo>
                      <a:pt x="181" y="3"/>
                    </a:lnTo>
                    <a:lnTo>
                      <a:pt x="229" y="3"/>
                    </a:lnTo>
                    <a:lnTo>
                      <a:pt x="276" y="3"/>
                    </a:lnTo>
                    <a:lnTo>
                      <a:pt x="323" y="3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8"/>
              <p:cNvSpPr>
                <a:spLocks/>
              </p:cNvSpPr>
              <p:nvPr/>
            </p:nvSpPr>
            <p:spPr bwMode="auto">
              <a:xfrm>
                <a:off x="6725450" y="2785167"/>
                <a:ext cx="136741" cy="68992"/>
              </a:xfrm>
              <a:custGeom>
                <a:avLst/>
                <a:gdLst>
                  <a:gd name="T0" fmla="*/ 362 w 362"/>
                  <a:gd name="T1" fmla="*/ 19 h 112"/>
                  <a:gd name="T2" fmla="*/ 263 w 362"/>
                  <a:gd name="T3" fmla="*/ 58 h 112"/>
                  <a:gd name="T4" fmla="*/ 285 w 362"/>
                  <a:gd name="T5" fmla="*/ 60 h 112"/>
                  <a:gd name="T6" fmla="*/ 302 w 362"/>
                  <a:gd name="T7" fmla="*/ 63 h 112"/>
                  <a:gd name="T8" fmla="*/ 319 w 362"/>
                  <a:gd name="T9" fmla="*/ 68 h 112"/>
                  <a:gd name="T10" fmla="*/ 328 w 362"/>
                  <a:gd name="T11" fmla="*/ 78 h 112"/>
                  <a:gd name="T12" fmla="*/ 315 w 362"/>
                  <a:gd name="T13" fmla="*/ 86 h 112"/>
                  <a:gd name="T14" fmla="*/ 302 w 362"/>
                  <a:gd name="T15" fmla="*/ 91 h 112"/>
                  <a:gd name="T16" fmla="*/ 285 w 362"/>
                  <a:gd name="T17" fmla="*/ 91 h 112"/>
                  <a:gd name="T18" fmla="*/ 267 w 362"/>
                  <a:gd name="T19" fmla="*/ 91 h 112"/>
                  <a:gd name="T20" fmla="*/ 250 w 362"/>
                  <a:gd name="T21" fmla="*/ 89 h 112"/>
                  <a:gd name="T22" fmla="*/ 233 w 362"/>
                  <a:gd name="T23" fmla="*/ 86 h 112"/>
                  <a:gd name="T24" fmla="*/ 216 w 362"/>
                  <a:gd name="T25" fmla="*/ 84 h 112"/>
                  <a:gd name="T26" fmla="*/ 198 w 362"/>
                  <a:gd name="T27" fmla="*/ 84 h 112"/>
                  <a:gd name="T28" fmla="*/ 177 w 362"/>
                  <a:gd name="T29" fmla="*/ 84 h 112"/>
                  <a:gd name="T30" fmla="*/ 155 w 362"/>
                  <a:gd name="T31" fmla="*/ 84 h 112"/>
                  <a:gd name="T32" fmla="*/ 134 w 362"/>
                  <a:gd name="T33" fmla="*/ 86 h 112"/>
                  <a:gd name="T34" fmla="*/ 108 w 362"/>
                  <a:gd name="T35" fmla="*/ 91 h 112"/>
                  <a:gd name="T36" fmla="*/ 86 w 362"/>
                  <a:gd name="T37" fmla="*/ 97 h 112"/>
                  <a:gd name="T38" fmla="*/ 60 w 362"/>
                  <a:gd name="T39" fmla="*/ 102 h 112"/>
                  <a:gd name="T40" fmla="*/ 39 w 362"/>
                  <a:gd name="T41" fmla="*/ 107 h 112"/>
                  <a:gd name="T42" fmla="*/ 17 w 362"/>
                  <a:gd name="T43" fmla="*/ 112 h 112"/>
                  <a:gd name="T44" fmla="*/ 9 w 362"/>
                  <a:gd name="T45" fmla="*/ 107 h 112"/>
                  <a:gd name="T46" fmla="*/ 4 w 362"/>
                  <a:gd name="T47" fmla="*/ 102 h 112"/>
                  <a:gd name="T48" fmla="*/ 0 w 362"/>
                  <a:gd name="T49" fmla="*/ 97 h 112"/>
                  <a:gd name="T50" fmla="*/ 0 w 362"/>
                  <a:gd name="T51" fmla="*/ 89 h 112"/>
                  <a:gd name="T52" fmla="*/ 22 w 362"/>
                  <a:gd name="T53" fmla="*/ 84 h 112"/>
                  <a:gd name="T54" fmla="*/ 43 w 362"/>
                  <a:gd name="T55" fmla="*/ 78 h 112"/>
                  <a:gd name="T56" fmla="*/ 69 w 362"/>
                  <a:gd name="T57" fmla="*/ 73 h 112"/>
                  <a:gd name="T58" fmla="*/ 95 w 362"/>
                  <a:gd name="T59" fmla="*/ 68 h 112"/>
                  <a:gd name="T60" fmla="*/ 112 w 362"/>
                  <a:gd name="T61" fmla="*/ 63 h 112"/>
                  <a:gd name="T62" fmla="*/ 129 w 362"/>
                  <a:gd name="T63" fmla="*/ 55 h 112"/>
                  <a:gd name="T64" fmla="*/ 138 w 362"/>
                  <a:gd name="T65" fmla="*/ 45 h 112"/>
                  <a:gd name="T66" fmla="*/ 134 w 362"/>
                  <a:gd name="T67" fmla="*/ 32 h 112"/>
                  <a:gd name="T68" fmla="*/ 160 w 362"/>
                  <a:gd name="T69" fmla="*/ 29 h 112"/>
                  <a:gd name="T70" fmla="*/ 185 w 362"/>
                  <a:gd name="T71" fmla="*/ 26 h 112"/>
                  <a:gd name="T72" fmla="*/ 211 w 362"/>
                  <a:gd name="T73" fmla="*/ 26 h 112"/>
                  <a:gd name="T74" fmla="*/ 237 w 362"/>
                  <a:gd name="T75" fmla="*/ 24 h 112"/>
                  <a:gd name="T76" fmla="*/ 263 w 362"/>
                  <a:gd name="T77" fmla="*/ 21 h 112"/>
                  <a:gd name="T78" fmla="*/ 289 w 362"/>
                  <a:gd name="T79" fmla="*/ 16 h 112"/>
                  <a:gd name="T80" fmla="*/ 311 w 362"/>
                  <a:gd name="T81" fmla="*/ 11 h 112"/>
                  <a:gd name="T82" fmla="*/ 332 w 362"/>
                  <a:gd name="T83" fmla="*/ 0 h 112"/>
                  <a:gd name="T84" fmla="*/ 341 w 362"/>
                  <a:gd name="T85" fmla="*/ 3 h 112"/>
                  <a:gd name="T86" fmla="*/ 354 w 362"/>
                  <a:gd name="T87" fmla="*/ 6 h 112"/>
                  <a:gd name="T88" fmla="*/ 362 w 362"/>
                  <a:gd name="T89" fmla="*/ 11 h 112"/>
                  <a:gd name="T90" fmla="*/ 362 w 362"/>
                  <a:gd name="T91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2" h="112">
                    <a:moveTo>
                      <a:pt x="362" y="19"/>
                    </a:moveTo>
                    <a:lnTo>
                      <a:pt x="263" y="58"/>
                    </a:lnTo>
                    <a:lnTo>
                      <a:pt x="285" y="60"/>
                    </a:lnTo>
                    <a:lnTo>
                      <a:pt x="302" y="63"/>
                    </a:lnTo>
                    <a:lnTo>
                      <a:pt x="319" y="68"/>
                    </a:lnTo>
                    <a:lnTo>
                      <a:pt x="328" y="78"/>
                    </a:lnTo>
                    <a:lnTo>
                      <a:pt x="315" y="86"/>
                    </a:lnTo>
                    <a:lnTo>
                      <a:pt x="302" y="91"/>
                    </a:lnTo>
                    <a:lnTo>
                      <a:pt x="285" y="91"/>
                    </a:lnTo>
                    <a:lnTo>
                      <a:pt x="267" y="91"/>
                    </a:lnTo>
                    <a:lnTo>
                      <a:pt x="250" y="89"/>
                    </a:lnTo>
                    <a:lnTo>
                      <a:pt x="233" y="86"/>
                    </a:lnTo>
                    <a:lnTo>
                      <a:pt x="216" y="84"/>
                    </a:lnTo>
                    <a:lnTo>
                      <a:pt x="198" y="84"/>
                    </a:lnTo>
                    <a:lnTo>
                      <a:pt x="177" y="84"/>
                    </a:lnTo>
                    <a:lnTo>
                      <a:pt x="155" y="84"/>
                    </a:lnTo>
                    <a:lnTo>
                      <a:pt x="134" y="86"/>
                    </a:lnTo>
                    <a:lnTo>
                      <a:pt x="108" y="91"/>
                    </a:lnTo>
                    <a:lnTo>
                      <a:pt x="86" y="97"/>
                    </a:lnTo>
                    <a:lnTo>
                      <a:pt x="60" y="102"/>
                    </a:lnTo>
                    <a:lnTo>
                      <a:pt x="39" y="107"/>
                    </a:lnTo>
                    <a:lnTo>
                      <a:pt x="17" y="112"/>
                    </a:lnTo>
                    <a:lnTo>
                      <a:pt x="9" y="107"/>
                    </a:lnTo>
                    <a:lnTo>
                      <a:pt x="4" y="102"/>
                    </a:lnTo>
                    <a:lnTo>
                      <a:pt x="0" y="97"/>
                    </a:lnTo>
                    <a:lnTo>
                      <a:pt x="0" y="89"/>
                    </a:lnTo>
                    <a:lnTo>
                      <a:pt x="22" y="84"/>
                    </a:lnTo>
                    <a:lnTo>
                      <a:pt x="43" y="78"/>
                    </a:lnTo>
                    <a:lnTo>
                      <a:pt x="69" y="73"/>
                    </a:lnTo>
                    <a:lnTo>
                      <a:pt x="95" y="68"/>
                    </a:lnTo>
                    <a:lnTo>
                      <a:pt x="112" y="63"/>
                    </a:lnTo>
                    <a:lnTo>
                      <a:pt x="129" y="55"/>
                    </a:lnTo>
                    <a:lnTo>
                      <a:pt x="138" y="45"/>
                    </a:lnTo>
                    <a:lnTo>
                      <a:pt x="134" y="32"/>
                    </a:lnTo>
                    <a:lnTo>
                      <a:pt x="160" y="29"/>
                    </a:lnTo>
                    <a:lnTo>
                      <a:pt x="185" y="26"/>
                    </a:lnTo>
                    <a:lnTo>
                      <a:pt x="211" y="26"/>
                    </a:lnTo>
                    <a:lnTo>
                      <a:pt x="237" y="24"/>
                    </a:lnTo>
                    <a:lnTo>
                      <a:pt x="263" y="21"/>
                    </a:lnTo>
                    <a:lnTo>
                      <a:pt x="289" y="16"/>
                    </a:lnTo>
                    <a:lnTo>
                      <a:pt x="311" y="11"/>
                    </a:lnTo>
                    <a:lnTo>
                      <a:pt x="332" y="0"/>
                    </a:lnTo>
                    <a:lnTo>
                      <a:pt x="341" y="3"/>
                    </a:lnTo>
                    <a:lnTo>
                      <a:pt x="354" y="6"/>
                    </a:lnTo>
                    <a:lnTo>
                      <a:pt x="362" y="11"/>
                    </a:lnTo>
                    <a:lnTo>
                      <a:pt x="36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6875412" y="2867094"/>
                <a:ext cx="224754" cy="392390"/>
              </a:xfrm>
              <a:custGeom>
                <a:avLst/>
                <a:gdLst>
                  <a:gd name="T0" fmla="*/ 272 w 595"/>
                  <a:gd name="T1" fmla="*/ 481 h 637"/>
                  <a:gd name="T2" fmla="*/ 250 w 595"/>
                  <a:gd name="T3" fmla="*/ 520 h 637"/>
                  <a:gd name="T4" fmla="*/ 228 w 595"/>
                  <a:gd name="T5" fmla="*/ 559 h 637"/>
                  <a:gd name="T6" fmla="*/ 203 w 595"/>
                  <a:gd name="T7" fmla="*/ 598 h 637"/>
                  <a:gd name="T8" fmla="*/ 181 w 595"/>
                  <a:gd name="T9" fmla="*/ 637 h 637"/>
                  <a:gd name="T10" fmla="*/ 138 w 595"/>
                  <a:gd name="T11" fmla="*/ 590 h 637"/>
                  <a:gd name="T12" fmla="*/ 112 w 595"/>
                  <a:gd name="T13" fmla="*/ 544 h 637"/>
                  <a:gd name="T14" fmla="*/ 103 w 595"/>
                  <a:gd name="T15" fmla="*/ 494 h 637"/>
                  <a:gd name="T16" fmla="*/ 99 w 595"/>
                  <a:gd name="T17" fmla="*/ 450 h 637"/>
                  <a:gd name="T18" fmla="*/ 95 w 595"/>
                  <a:gd name="T19" fmla="*/ 406 h 637"/>
                  <a:gd name="T20" fmla="*/ 82 w 595"/>
                  <a:gd name="T21" fmla="*/ 367 h 637"/>
                  <a:gd name="T22" fmla="*/ 52 w 595"/>
                  <a:gd name="T23" fmla="*/ 333 h 637"/>
                  <a:gd name="T24" fmla="*/ 0 w 595"/>
                  <a:gd name="T25" fmla="*/ 302 h 637"/>
                  <a:gd name="T26" fmla="*/ 82 w 595"/>
                  <a:gd name="T27" fmla="*/ 273 h 637"/>
                  <a:gd name="T28" fmla="*/ 164 w 595"/>
                  <a:gd name="T29" fmla="*/ 244 h 637"/>
                  <a:gd name="T30" fmla="*/ 246 w 595"/>
                  <a:gd name="T31" fmla="*/ 211 h 637"/>
                  <a:gd name="T32" fmla="*/ 323 w 595"/>
                  <a:gd name="T33" fmla="*/ 177 h 637"/>
                  <a:gd name="T34" fmla="*/ 397 w 595"/>
                  <a:gd name="T35" fmla="*/ 138 h 637"/>
                  <a:gd name="T36" fmla="*/ 466 w 595"/>
                  <a:gd name="T37" fmla="*/ 96 h 637"/>
                  <a:gd name="T38" fmla="*/ 535 w 595"/>
                  <a:gd name="T39" fmla="*/ 49 h 637"/>
                  <a:gd name="T40" fmla="*/ 595 w 595"/>
                  <a:gd name="T41" fmla="*/ 0 h 637"/>
                  <a:gd name="T42" fmla="*/ 569 w 595"/>
                  <a:gd name="T43" fmla="*/ 62 h 637"/>
                  <a:gd name="T44" fmla="*/ 539 w 595"/>
                  <a:gd name="T45" fmla="*/ 125 h 637"/>
                  <a:gd name="T46" fmla="*/ 500 w 595"/>
                  <a:gd name="T47" fmla="*/ 187 h 637"/>
                  <a:gd name="T48" fmla="*/ 461 w 595"/>
                  <a:gd name="T49" fmla="*/ 247 h 637"/>
                  <a:gd name="T50" fmla="*/ 418 w 595"/>
                  <a:gd name="T51" fmla="*/ 307 h 637"/>
                  <a:gd name="T52" fmla="*/ 371 w 595"/>
                  <a:gd name="T53" fmla="*/ 364 h 637"/>
                  <a:gd name="T54" fmla="*/ 323 w 595"/>
                  <a:gd name="T55" fmla="*/ 424 h 637"/>
                  <a:gd name="T56" fmla="*/ 272 w 595"/>
                  <a:gd name="T57" fmla="*/ 48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95" h="637">
                    <a:moveTo>
                      <a:pt x="272" y="481"/>
                    </a:moveTo>
                    <a:lnTo>
                      <a:pt x="250" y="520"/>
                    </a:lnTo>
                    <a:lnTo>
                      <a:pt x="228" y="559"/>
                    </a:lnTo>
                    <a:lnTo>
                      <a:pt x="203" y="598"/>
                    </a:lnTo>
                    <a:lnTo>
                      <a:pt x="181" y="637"/>
                    </a:lnTo>
                    <a:lnTo>
                      <a:pt x="138" y="590"/>
                    </a:lnTo>
                    <a:lnTo>
                      <a:pt x="112" y="544"/>
                    </a:lnTo>
                    <a:lnTo>
                      <a:pt x="103" y="494"/>
                    </a:lnTo>
                    <a:lnTo>
                      <a:pt x="99" y="450"/>
                    </a:lnTo>
                    <a:lnTo>
                      <a:pt x="95" y="406"/>
                    </a:lnTo>
                    <a:lnTo>
                      <a:pt x="82" y="367"/>
                    </a:lnTo>
                    <a:lnTo>
                      <a:pt x="52" y="333"/>
                    </a:lnTo>
                    <a:lnTo>
                      <a:pt x="0" y="302"/>
                    </a:lnTo>
                    <a:lnTo>
                      <a:pt x="82" y="273"/>
                    </a:lnTo>
                    <a:lnTo>
                      <a:pt x="164" y="244"/>
                    </a:lnTo>
                    <a:lnTo>
                      <a:pt x="246" y="211"/>
                    </a:lnTo>
                    <a:lnTo>
                      <a:pt x="323" y="177"/>
                    </a:lnTo>
                    <a:lnTo>
                      <a:pt x="397" y="138"/>
                    </a:lnTo>
                    <a:lnTo>
                      <a:pt x="466" y="96"/>
                    </a:lnTo>
                    <a:lnTo>
                      <a:pt x="535" y="49"/>
                    </a:lnTo>
                    <a:lnTo>
                      <a:pt x="595" y="0"/>
                    </a:lnTo>
                    <a:lnTo>
                      <a:pt x="569" y="62"/>
                    </a:lnTo>
                    <a:lnTo>
                      <a:pt x="539" y="125"/>
                    </a:lnTo>
                    <a:lnTo>
                      <a:pt x="500" y="187"/>
                    </a:lnTo>
                    <a:lnTo>
                      <a:pt x="461" y="247"/>
                    </a:lnTo>
                    <a:lnTo>
                      <a:pt x="418" y="307"/>
                    </a:lnTo>
                    <a:lnTo>
                      <a:pt x="371" y="364"/>
                    </a:lnTo>
                    <a:lnTo>
                      <a:pt x="323" y="424"/>
                    </a:lnTo>
                    <a:lnTo>
                      <a:pt x="272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6741693" y="3001382"/>
                <a:ext cx="53639" cy="226071"/>
              </a:xfrm>
              <a:custGeom>
                <a:avLst/>
                <a:gdLst>
                  <a:gd name="T0" fmla="*/ 142 w 142"/>
                  <a:gd name="T1" fmla="*/ 89 h 367"/>
                  <a:gd name="T2" fmla="*/ 86 w 142"/>
                  <a:gd name="T3" fmla="*/ 151 h 367"/>
                  <a:gd name="T4" fmla="*/ 73 w 142"/>
                  <a:gd name="T5" fmla="*/ 224 h 367"/>
                  <a:gd name="T6" fmla="*/ 69 w 142"/>
                  <a:gd name="T7" fmla="*/ 300 h 367"/>
                  <a:gd name="T8" fmla="*/ 30 w 142"/>
                  <a:gd name="T9" fmla="*/ 367 h 367"/>
                  <a:gd name="T10" fmla="*/ 13 w 142"/>
                  <a:gd name="T11" fmla="*/ 276 h 367"/>
                  <a:gd name="T12" fmla="*/ 0 w 142"/>
                  <a:gd name="T13" fmla="*/ 183 h 367"/>
                  <a:gd name="T14" fmla="*/ 0 w 142"/>
                  <a:gd name="T15" fmla="*/ 91 h 367"/>
                  <a:gd name="T16" fmla="*/ 9 w 142"/>
                  <a:gd name="T17" fmla="*/ 0 h 367"/>
                  <a:gd name="T18" fmla="*/ 22 w 142"/>
                  <a:gd name="T19" fmla="*/ 13 h 367"/>
                  <a:gd name="T20" fmla="*/ 39 w 142"/>
                  <a:gd name="T21" fmla="*/ 24 h 367"/>
                  <a:gd name="T22" fmla="*/ 52 w 142"/>
                  <a:gd name="T23" fmla="*/ 37 h 367"/>
                  <a:gd name="T24" fmla="*/ 69 w 142"/>
                  <a:gd name="T25" fmla="*/ 47 h 367"/>
                  <a:gd name="T26" fmla="*/ 86 w 142"/>
                  <a:gd name="T27" fmla="*/ 58 h 367"/>
                  <a:gd name="T28" fmla="*/ 108 w 142"/>
                  <a:gd name="T29" fmla="*/ 71 h 367"/>
                  <a:gd name="T30" fmla="*/ 125 w 142"/>
                  <a:gd name="T31" fmla="*/ 78 h 367"/>
                  <a:gd name="T32" fmla="*/ 142 w 142"/>
                  <a:gd name="T33" fmla="*/ 89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367">
                    <a:moveTo>
                      <a:pt x="142" y="89"/>
                    </a:moveTo>
                    <a:lnTo>
                      <a:pt x="86" y="151"/>
                    </a:lnTo>
                    <a:lnTo>
                      <a:pt x="73" y="224"/>
                    </a:lnTo>
                    <a:lnTo>
                      <a:pt x="69" y="300"/>
                    </a:lnTo>
                    <a:lnTo>
                      <a:pt x="30" y="367"/>
                    </a:lnTo>
                    <a:lnTo>
                      <a:pt x="13" y="276"/>
                    </a:lnTo>
                    <a:lnTo>
                      <a:pt x="0" y="183"/>
                    </a:lnTo>
                    <a:lnTo>
                      <a:pt x="0" y="91"/>
                    </a:lnTo>
                    <a:lnTo>
                      <a:pt x="9" y="0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2" y="37"/>
                    </a:lnTo>
                    <a:lnTo>
                      <a:pt x="69" y="47"/>
                    </a:lnTo>
                    <a:lnTo>
                      <a:pt x="86" y="58"/>
                    </a:lnTo>
                    <a:lnTo>
                      <a:pt x="108" y="71"/>
                    </a:lnTo>
                    <a:lnTo>
                      <a:pt x="125" y="78"/>
                    </a:lnTo>
                    <a:lnTo>
                      <a:pt x="142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6790799" y="3067293"/>
                <a:ext cx="89524" cy="123199"/>
              </a:xfrm>
              <a:custGeom>
                <a:avLst/>
                <a:gdLst>
                  <a:gd name="T0" fmla="*/ 198 w 237"/>
                  <a:gd name="T1" fmla="*/ 24 h 200"/>
                  <a:gd name="T2" fmla="*/ 215 w 237"/>
                  <a:gd name="T3" fmla="*/ 37 h 200"/>
                  <a:gd name="T4" fmla="*/ 232 w 237"/>
                  <a:gd name="T5" fmla="*/ 50 h 200"/>
                  <a:gd name="T6" fmla="*/ 237 w 237"/>
                  <a:gd name="T7" fmla="*/ 65 h 200"/>
                  <a:gd name="T8" fmla="*/ 224 w 237"/>
                  <a:gd name="T9" fmla="*/ 81 h 200"/>
                  <a:gd name="T10" fmla="*/ 219 w 237"/>
                  <a:gd name="T11" fmla="*/ 102 h 200"/>
                  <a:gd name="T12" fmla="*/ 211 w 237"/>
                  <a:gd name="T13" fmla="*/ 122 h 200"/>
                  <a:gd name="T14" fmla="*/ 202 w 237"/>
                  <a:gd name="T15" fmla="*/ 143 h 200"/>
                  <a:gd name="T16" fmla="*/ 189 w 237"/>
                  <a:gd name="T17" fmla="*/ 164 h 200"/>
                  <a:gd name="T18" fmla="*/ 168 w 237"/>
                  <a:gd name="T19" fmla="*/ 180 h 200"/>
                  <a:gd name="T20" fmla="*/ 142 w 237"/>
                  <a:gd name="T21" fmla="*/ 193 h 200"/>
                  <a:gd name="T22" fmla="*/ 107 w 237"/>
                  <a:gd name="T23" fmla="*/ 198 h 200"/>
                  <a:gd name="T24" fmla="*/ 64 w 237"/>
                  <a:gd name="T25" fmla="*/ 200 h 200"/>
                  <a:gd name="T26" fmla="*/ 47 w 237"/>
                  <a:gd name="T27" fmla="*/ 198 h 200"/>
                  <a:gd name="T28" fmla="*/ 34 w 237"/>
                  <a:gd name="T29" fmla="*/ 195 h 200"/>
                  <a:gd name="T30" fmla="*/ 17 w 237"/>
                  <a:gd name="T31" fmla="*/ 187 h 200"/>
                  <a:gd name="T32" fmla="*/ 0 w 237"/>
                  <a:gd name="T33" fmla="*/ 180 h 200"/>
                  <a:gd name="T34" fmla="*/ 12 w 237"/>
                  <a:gd name="T35" fmla="*/ 130 h 200"/>
                  <a:gd name="T36" fmla="*/ 17 w 237"/>
                  <a:gd name="T37" fmla="*/ 81 h 200"/>
                  <a:gd name="T38" fmla="*/ 30 w 237"/>
                  <a:gd name="T39" fmla="*/ 34 h 200"/>
                  <a:gd name="T40" fmla="*/ 73 w 237"/>
                  <a:gd name="T41" fmla="*/ 0 h 200"/>
                  <a:gd name="T42" fmla="*/ 103 w 237"/>
                  <a:gd name="T43" fmla="*/ 5 h 200"/>
                  <a:gd name="T44" fmla="*/ 138 w 237"/>
                  <a:gd name="T45" fmla="*/ 5 h 200"/>
                  <a:gd name="T46" fmla="*/ 172 w 237"/>
                  <a:gd name="T47" fmla="*/ 8 h 200"/>
                  <a:gd name="T48" fmla="*/ 198 w 237"/>
                  <a:gd name="T49" fmla="*/ 2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7" h="200">
                    <a:moveTo>
                      <a:pt x="198" y="24"/>
                    </a:moveTo>
                    <a:lnTo>
                      <a:pt x="215" y="37"/>
                    </a:lnTo>
                    <a:lnTo>
                      <a:pt x="232" y="50"/>
                    </a:lnTo>
                    <a:lnTo>
                      <a:pt x="237" y="65"/>
                    </a:lnTo>
                    <a:lnTo>
                      <a:pt x="224" y="81"/>
                    </a:lnTo>
                    <a:lnTo>
                      <a:pt x="219" y="102"/>
                    </a:lnTo>
                    <a:lnTo>
                      <a:pt x="211" y="122"/>
                    </a:lnTo>
                    <a:lnTo>
                      <a:pt x="202" y="143"/>
                    </a:lnTo>
                    <a:lnTo>
                      <a:pt x="189" y="164"/>
                    </a:lnTo>
                    <a:lnTo>
                      <a:pt x="168" y="180"/>
                    </a:lnTo>
                    <a:lnTo>
                      <a:pt x="142" y="193"/>
                    </a:lnTo>
                    <a:lnTo>
                      <a:pt x="107" y="198"/>
                    </a:lnTo>
                    <a:lnTo>
                      <a:pt x="64" y="200"/>
                    </a:lnTo>
                    <a:lnTo>
                      <a:pt x="47" y="198"/>
                    </a:lnTo>
                    <a:lnTo>
                      <a:pt x="34" y="195"/>
                    </a:lnTo>
                    <a:lnTo>
                      <a:pt x="17" y="187"/>
                    </a:lnTo>
                    <a:lnTo>
                      <a:pt x="0" y="180"/>
                    </a:lnTo>
                    <a:lnTo>
                      <a:pt x="12" y="130"/>
                    </a:lnTo>
                    <a:lnTo>
                      <a:pt x="17" y="81"/>
                    </a:lnTo>
                    <a:lnTo>
                      <a:pt x="30" y="34"/>
                    </a:lnTo>
                    <a:lnTo>
                      <a:pt x="73" y="0"/>
                    </a:lnTo>
                    <a:lnTo>
                      <a:pt x="103" y="5"/>
                    </a:lnTo>
                    <a:lnTo>
                      <a:pt x="138" y="5"/>
                    </a:lnTo>
                    <a:lnTo>
                      <a:pt x="172" y="8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005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6868991" y="3154149"/>
                <a:ext cx="68370" cy="320318"/>
              </a:xfrm>
              <a:custGeom>
                <a:avLst/>
                <a:gdLst>
                  <a:gd name="T0" fmla="*/ 181 w 181"/>
                  <a:gd name="T1" fmla="*/ 213 h 520"/>
                  <a:gd name="T2" fmla="*/ 155 w 181"/>
                  <a:gd name="T3" fmla="*/ 288 h 520"/>
                  <a:gd name="T4" fmla="*/ 129 w 181"/>
                  <a:gd name="T5" fmla="*/ 366 h 520"/>
                  <a:gd name="T6" fmla="*/ 103 w 181"/>
                  <a:gd name="T7" fmla="*/ 444 h 520"/>
                  <a:gd name="T8" fmla="*/ 81 w 181"/>
                  <a:gd name="T9" fmla="*/ 520 h 520"/>
                  <a:gd name="T10" fmla="*/ 60 w 181"/>
                  <a:gd name="T11" fmla="*/ 403 h 520"/>
                  <a:gd name="T12" fmla="*/ 25 w 181"/>
                  <a:gd name="T13" fmla="*/ 291 h 520"/>
                  <a:gd name="T14" fmla="*/ 0 w 181"/>
                  <a:gd name="T15" fmla="*/ 182 h 520"/>
                  <a:gd name="T16" fmla="*/ 8 w 181"/>
                  <a:gd name="T17" fmla="*/ 65 h 520"/>
                  <a:gd name="T18" fmla="*/ 51 w 181"/>
                  <a:gd name="T19" fmla="*/ 0 h 520"/>
                  <a:gd name="T20" fmla="*/ 56 w 181"/>
                  <a:gd name="T21" fmla="*/ 31 h 520"/>
                  <a:gd name="T22" fmla="*/ 64 w 181"/>
                  <a:gd name="T23" fmla="*/ 59 h 520"/>
                  <a:gd name="T24" fmla="*/ 77 w 181"/>
                  <a:gd name="T25" fmla="*/ 85 h 520"/>
                  <a:gd name="T26" fmla="*/ 94 w 181"/>
                  <a:gd name="T27" fmla="*/ 111 h 520"/>
                  <a:gd name="T28" fmla="*/ 116 w 181"/>
                  <a:gd name="T29" fmla="*/ 137 h 520"/>
                  <a:gd name="T30" fmla="*/ 138 w 181"/>
                  <a:gd name="T31" fmla="*/ 163 h 520"/>
                  <a:gd name="T32" fmla="*/ 159 w 181"/>
                  <a:gd name="T33" fmla="*/ 187 h 520"/>
                  <a:gd name="T34" fmla="*/ 181 w 181"/>
                  <a:gd name="T35" fmla="*/ 21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1" h="520">
                    <a:moveTo>
                      <a:pt x="181" y="213"/>
                    </a:moveTo>
                    <a:lnTo>
                      <a:pt x="155" y="288"/>
                    </a:lnTo>
                    <a:lnTo>
                      <a:pt x="129" y="366"/>
                    </a:lnTo>
                    <a:lnTo>
                      <a:pt x="103" y="444"/>
                    </a:lnTo>
                    <a:lnTo>
                      <a:pt x="81" y="520"/>
                    </a:lnTo>
                    <a:lnTo>
                      <a:pt x="60" y="403"/>
                    </a:lnTo>
                    <a:lnTo>
                      <a:pt x="25" y="291"/>
                    </a:lnTo>
                    <a:lnTo>
                      <a:pt x="0" y="182"/>
                    </a:lnTo>
                    <a:lnTo>
                      <a:pt x="8" y="65"/>
                    </a:lnTo>
                    <a:lnTo>
                      <a:pt x="51" y="0"/>
                    </a:lnTo>
                    <a:lnTo>
                      <a:pt x="56" y="31"/>
                    </a:lnTo>
                    <a:lnTo>
                      <a:pt x="64" y="59"/>
                    </a:lnTo>
                    <a:lnTo>
                      <a:pt x="77" y="85"/>
                    </a:lnTo>
                    <a:lnTo>
                      <a:pt x="94" y="111"/>
                    </a:lnTo>
                    <a:lnTo>
                      <a:pt x="116" y="137"/>
                    </a:lnTo>
                    <a:lnTo>
                      <a:pt x="138" y="163"/>
                    </a:lnTo>
                    <a:lnTo>
                      <a:pt x="159" y="187"/>
                    </a:lnTo>
                    <a:lnTo>
                      <a:pt x="181" y="2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6754914" y="3211437"/>
                <a:ext cx="32485" cy="165087"/>
              </a:xfrm>
              <a:custGeom>
                <a:avLst/>
                <a:gdLst>
                  <a:gd name="T0" fmla="*/ 64 w 86"/>
                  <a:gd name="T1" fmla="*/ 164 h 268"/>
                  <a:gd name="T2" fmla="*/ 56 w 86"/>
                  <a:gd name="T3" fmla="*/ 190 h 268"/>
                  <a:gd name="T4" fmla="*/ 51 w 86"/>
                  <a:gd name="T5" fmla="*/ 216 h 268"/>
                  <a:gd name="T6" fmla="*/ 47 w 86"/>
                  <a:gd name="T7" fmla="*/ 242 h 268"/>
                  <a:gd name="T8" fmla="*/ 43 w 86"/>
                  <a:gd name="T9" fmla="*/ 268 h 268"/>
                  <a:gd name="T10" fmla="*/ 30 w 86"/>
                  <a:gd name="T11" fmla="*/ 221 h 268"/>
                  <a:gd name="T12" fmla="*/ 25 w 86"/>
                  <a:gd name="T13" fmla="*/ 172 h 268"/>
                  <a:gd name="T14" fmla="*/ 17 w 86"/>
                  <a:gd name="T15" fmla="*/ 122 h 268"/>
                  <a:gd name="T16" fmla="*/ 0 w 86"/>
                  <a:gd name="T17" fmla="*/ 73 h 268"/>
                  <a:gd name="T18" fmla="*/ 21 w 86"/>
                  <a:gd name="T19" fmla="*/ 60 h 268"/>
                  <a:gd name="T20" fmla="*/ 43 w 86"/>
                  <a:gd name="T21" fmla="*/ 42 h 268"/>
                  <a:gd name="T22" fmla="*/ 60 w 86"/>
                  <a:gd name="T23" fmla="*/ 21 h 268"/>
                  <a:gd name="T24" fmla="*/ 73 w 86"/>
                  <a:gd name="T25" fmla="*/ 0 h 268"/>
                  <a:gd name="T26" fmla="*/ 86 w 86"/>
                  <a:gd name="T27" fmla="*/ 39 h 268"/>
                  <a:gd name="T28" fmla="*/ 82 w 86"/>
                  <a:gd name="T29" fmla="*/ 81 h 268"/>
                  <a:gd name="T30" fmla="*/ 69 w 86"/>
                  <a:gd name="T31" fmla="*/ 122 h 268"/>
                  <a:gd name="T32" fmla="*/ 64 w 86"/>
                  <a:gd name="T33" fmla="*/ 1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68">
                    <a:moveTo>
                      <a:pt x="64" y="164"/>
                    </a:moveTo>
                    <a:lnTo>
                      <a:pt x="56" y="190"/>
                    </a:lnTo>
                    <a:lnTo>
                      <a:pt x="51" y="216"/>
                    </a:lnTo>
                    <a:lnTo>
                      <a:pt x="47" y="242"/>
                    </a:lnTo>
                    <a:lnTo>
                      <a:pt x="43" y="268"/>
                    </a:lnTo>
                    <a:lnTo>
                      <a:pt x="30" y="221"/>
                    </a:lnTo>
                    <a:lnTo>
                      <a:pt x="25" y="172"/>
                    </a:lnTo>
                    <a:lnTo>
                      <a:pt x="17" y="122"/>
                    </a:lnTo>
                    <a:lnTo>
                      <a:pt x="0" y="73"/>
                    </a:lnTo>
                    <a:lnTo>
                      <a:pt x="21" y="60"/>
                    </a:lnTo>
                    <a:lnTo>
                      <a:pt x="43" y="42"/>
                    </a:lnTo>
                    <a:lnTo>
                      <a:pt x="60" y="21"/>
                    </a:lnTo>
                    <a:lnTo>
                      <a:pt x="73" y="0"/>
                    </a:lnTo>
                    <a:lnTo>
                      <a:pt x="86" y="39"/>
                    </a:lnTo>
                    <a:lnTo>
                      <a:pt x="82" y="81"/>
                    </a:lnTo>
                    <a:lnTo>
                      <a:pt x="69" y="122"/>
                    </a:lnTo>
                    <a:lnTo>
                      <a:pt x="6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6"/>
              <p:cNvSpPr>
                <a:spLocks/>
              </p:cNvSpPr>
              <p:nvPr/>
            </p:nvSpPr>
            <p:spPr bwMode="auto">
              <a:xfrm>
                <a:off x="6601553" y="2512896"/>
                <a:ext cx="29464" cy="25872"/>
              </a:xfrm>
              <a:custGeom>
                <a:avLst/>
                <a:gdLst>
                  <a:gd name="T0" fmla="*/ 0 w 78"/>
                  <a:gd name="T1" fmla="*/ 18 h 42"/>
                  <a:gd name="T2" fmla="*/ 13 w 78"/>
                  <a:gd name="T3" fmla="*/ 11 h 42"/>
                  <a:gd name="T4" fmla="*/ 39 w 78"/>
                  <a:gd name="T5" fmla="*/ 5 h 42"/>
                  <a:gd name="T6" fmla="*/ 61 w 78"/>
                  <a:gd name="T7" fmla="*/ 0 h 42"/>
                  <a:gd name="T8" fmla="*/ 69 w 78"/>
                  <a:gd name="T9" fmla="*/ 0 h 42"/>
                  <a:gd name="T10" fmla="*/ 61 w 78"/>
                  <a:gd name="T11" fmla="*/ 11 h 42"/>
                  <a:gd name="T12" fmla="*/ 56 w 78"/>
                  <a:gd name="T13" fmla="*/ 18 h 42"/>
                  <a:gd name="T14" fmla="*/ 56 w 78"/>
                  <a:gd name="T15" fmla="*/ 29 h 42"/>
                  <a:gd name="T16" fmla="*/ 78 w 78"/>
                  <a:gd name="T17" fmla="*/ 39 h 42"/>
                  <a:gd name="T18" fmla="*/ 65 w 78"/>
                  <a:gd name="T19" fmla="*/ 42 h 42"/>
                  <a:gd name="T20" fmla="*/ 35 w 78"/>
                  <a:gd name="T21" fmla="*/ 37 h 42"/>
                  <a:gd name="T22" fmla="*/ 4 w 78"/>
                  <a:gd name="T23" fmla="*/ 29 h 42"/>
                  <a:gd name="T24" fmla="*/ 0 w 78"/>
                  <a:gd name="T25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42">
                    <a:moveTo>
                      <a:pt x="0" y="18"/>
                    </a:moveTo>
                    <a:lnTo>
                      <a:pt x="13" y="11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61" y="11"/>
                    </a:lnTo>
                    <a:lnTo>
                      <a:pt x="56" y="18"/>
                    </a:lnTo>
                    <a:lnTo>
                      <a:pt x="56" y="29"/>
                    </a:lnTo>
                    <a:lnTo>
                      <a:pt x="78" y="39"/>
                    </a:lnTo>
                    <a:lnTo>
                      <a:pt x="65" y="42"/>
                    </a:lnTo>
                    <a:lnTo>
                      <a:pt x="35" y="37"/>
                    </a:lnTo>
                    <a:lnTo>
                      <a:pt x="4" y="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7"/>
              <p:cNvSpPr>
                <a:spLocks/>
              </p:cNvSpPr>
              <p:nvPr/>
            </p:nvSpPr>
            <p:spPr bwMode="auto">
              <a:xfrm>
                <a:off x="6678233" y="2517824"/>
                <a:ext cx="19642" cy="17864"/>
              </a:xfrm>
              <a:custGeom>
                <a:avLst/>
                <a:gdLst>
                  <a:gd name="T0" fmla="*/ 0 w 52"/>
                  <a:gd name="T1" fmla="*/ 0 h 29"/>
                  <a:gd name="T2" fmla="*/ 4 w 52"/>
                  <a:gd name="T3" fmla="*/ 3 h 29"/>
                  <a:gd name="T4" fmla="*/ 9 w 52"/>
                  <a:gd name="T5" fmla="*/ 10 h 29"/>
                  <a:gd name="T6" fmla="*/ 9 w 52"/>
                  <a:gd name="T7" fmla="*/ 21 h 29"/>
                  <a:gd name="T8" fmla="*/ 4 w 52"/>
                  <a:gd name="T9" fmla="*/ 29 h 29"/>
                  <a:gd name="T10" fmla="*/ 9 w 52"/>
                  <a:gd name="T11" fmla="*/ 29 h 29"/>
                  <a:gd name="T12" fmla="*/ 26 w 52"/>
                  <a:gd name="T13" fmla="*/ 23 h 29"/>
                  <a:gd name="T14" fmla="*/ 43 w 52"/>
                  <a:gd name="T15" fmla="*/ 16 h 29"/>
                  <a:gd name="T16" fmla="*/ 52 w 52"/>
                  <a:gd name="T17" fmla="*/ 10 h 29"/>
                  <a:gd name="T18" fmla="*/ 43 w 52"/>
                  <a:gd name="T19" fmla="*/ 8 h 29"/>
                  <a:gd name="T20" fmla="*/ 26 w 52"/>
                  <a:gd name="T21" fmla="*/ 5 h 29"/>
                  <a:gd name="T22" fmla="*/ 9 w 52"/>
                  <a:gd name="T23" fmla="*/ 0 h 29"/>
                  <a:gd name="T24" fmla="*/ 0 w 5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9">
                    <a:moveTo>
                      <a:pt x="0" y="0"/>
                    </a:moveTo>
                    <a:lnTo>
                      <a:pt x="4" y="3"/>
                    </a:lnTo>
                    <a:lnTo>
                      <a:pt x="9" y="10"/>
                    </a:lnTo>
                    <a:lnTo>
                      <a:pt x="9" y="21"/>
                    </a:lnTo>
                    <a:lnTo>
                      <a:pt x="4" y="29"/>
                    </a:lnTo>
                    <a:lnTo>
                      <a:pt x="9" y="29"/>
                    </a:lnTo>
                    <a:lnTo>
                      <a:pt x="26" y="23"/>
                    </a:lnTo>
                    <a:lnTo>
                      <a:pt x="43" y="16"/>
                    </a:lnTo>
                    <a:lnTo>
                      <a:pt x="52" y="10"/>
                    </a:lnTo>
                    <a:lnTo>
                      <a:pt x="43" y="8"/>
                    </a:lnTo>
                    <a:lnTo>
                      <a:pt x="26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68"/>
              <p:cNvSpPr>
                <a:spLocks/>
              </p:cNvSpPr>
              <p:nvPr/>
            </p:nvSpPr>
            <p:spPr bwMode="auto">
              <a:xfrm>
                <a:off x="6824795" y="2496880"/>
                <a:ext cx="42307" cy="27104"/>
              </a:xfrm>
              <a:custGeom>
                <a:avLst/>
                <a:gdLst>
                  <a:gd name="T0" fmla="*/ 0 w 112"/>
                  <a:gd name="T1" fmla="*/ 34 h 44"/>
                  <a:gd name="T2" fmla="*/ 9 w 112"/>
                  <a:gd name="T3" fmla="*/ 24 h 44"/>
                  <a:gd name="T4" fmla="*/ 35 w 112"/>
                  <a:gd name="T5" fmla="*/ 13 h 44"/>
                  <a:gd name="T6" fmla="*/ 65 w 112"/>
                  <a:gd name="T7" fmla="*/ 3 h 44"/>
                  <a:gd name="T8" fmla="*/ 78 w 112"/>
                  <a:gd name="T9" fmla="*/ 0 h 44"/>
                  <a:gd name="T10" fmla="*/ 112 w 112"/>
                  <a:gd name="T11" fmla="*/ 44 h 44"/>
                  <a:gd name="T12" fmla="*/ 95 w 112"/>
                  <a:gd name="T13" fmla="*/ 44 h 44"/>
                  <a:gd name="T14" fmla="*/ 60 w 112"/>
                  <a:gd name="T15" fmla="*/ 44 h 44"/>
                  <a:gd name="T16" fmla="*/ 22 w 112"/>
                  <a:gd name="T17" fmla="*/ 42 h 44"/>
                  <a:gd name="T18" fmla="*/ 0 w 112"/>
                  <a:gd name="T19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44">
                    <a:moveTo>
                      <a:pt x="0" y="34"/>
                    </a:moveTo>
                    <a:lnTo>
                      <a:pt x="9" y="24"/>
                    </a:lnTo>
                    <a:lnTo>
                      <a:pt x="35" y="13"/>
                    </a:lnTo>
                    <a:lnTo>
                      <a:pt x="65" y="3"/>
                    </a:lnTo>
                    <a:lnTo>
                      <a:pt x="78" y="0"/>
                    </a:lnTo>
                    <a:lnTo>
                      <a:pt x="112" y="44"/>
                    </a:lnTo>
                    <a:lnTo>
                      <a:pt x="95" y="44"/>
                    </a:lnTo>
                    <a:lnTo>
                      <a:pt x="60" y="44"/>
                    </a:lnTo>
                    <a:lnTo>
                      <a:pt x="22" y="4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69"/>
              <p:cNvSpPr>
                <a:spLocks/>
              </p:cNvSpPr>
              <p:nvPr/>
            </p:nvSpPr>
            <p:spPr bwMode="auto">
              <a:xfrm>
                <a:off x="6782489" y="2479632"/>
                <a:ext cx="152984" cy="81312"/>
              </a:xfrm>
              <a:custGeom>
                <a:avLst/>
                <a:gdLst>
                  <a:gd name="T0" fmla="*/ 39 w 405"/>
                  <a:gd name="T1" fmla="*/ 7 h 132"/>
                  <a:gd name="T2" fmla="*/ 47 w 405"/>
                  <a:gd name="T3" fmla="*/ 23 h 132"/>
                  <a:gd name="T4" fmla="*/ 43 w 405"/>
                  <a:gd name="T5" fmla="*/ 36 h 132"/>
                  <a:gd name="T6" fmla="*/ 34 w 405"/>
                  <a:gd name="T7" fmla="*/ 52 h 132"/>
                  <a:gd name="T8" fmla="*/ 43 w 405"/>
                  <a:gd name="T9" fmla="*/ 65 h 132"/>
                  <a:gd name="T10" fmla="*/ 69 w 405"/>
                  <a:gd name="T11" fmla="*/ 52 h 132"/>
                  <a:gd name="T12" fmla="*/ 99 w 405"/>
                  <a:gd name="T13" fmla="*/ 36 h 132"/>
                  <a:gd name="T14" fmla="*/ 129 w 405"/>
                  <a:gd name="T15" fmla="*/ 23 h 132"/>
                  <a:gd name="T16" fmla="*/ 164 w 405"/>
                  <a:gd name="T17" fmla="*/ 13 h 132"/>
                  <a:gd name="T18" fmla="*/ 198 w 405"/>
                  <a:gd name="T19" fmla="*/ 5 h 132"/>
                  <a:gd name="T20" fmla="*/ 233 w 405"/>
                  <a:gd name="T21" fmla="*/ 0 h 132"/>
                  <a:gd name="T22" fmla="*/ 272 w 405"/>
                  <a:gd name="T23" fmla="*/ 0 h 132"/>
                  <a:gd name="T24" fmla="*/ 315 w 405"/>
                  <a:gd name="T25" fmla="*/ 5 h 132"/>
                  <a:gd name="T26" fmla="*/ 341 w 405"/>
                  <a:gd name="T27" fmla="*/ 15 h 132"/>
                  <a:gd name="T28" fmla="*/ 367 w 405"/>
                  <a:gd name="T29" fmla="*/ 20 h 132"/>
                  <a:gd name="T30" fmla="*/ 392 w 405"/>
                  <a:gd name="T31" fmla="*/ 28 h 132"/>
                  <a:gd name="T32" fmla="*/ 405 w 405"/>
                  <a:gd name="T33" fmla="*/ 44 h 132"/>
                  <a:gd name="T34" fmla="*/ 384 w 405"/>
                  <a:gd name="T35" fmla="*/ 57 h 132"/>
                  <a:gd name="T36" fmla="*/ 358 w 405"/>
                  <a:gd name="T37" fmla="*/ 67 h 132"/>
                  <a:gd name="T38" fmla="*/ 332 w 405"/>
                  <a:gd name="T39" fmla="*/ 75 h 132"/>
                  <a:gd name="T40" fmla="*/ 302 w 405"/>
                  <a:gd name="T41" fmla="*/ 80 h 132"/>
                  <a:gd name="T42" fmla="*/ 267 w 405"/>
                  <a:gd name="T43" fmla="*/ 85 h 132"/>
                  <a:gd name="T44" fmla="*/ 233 w 405"/>
                  <a:gd name="T45" fmla="*/ 88 h 132"/>
                  <a:gd name="T46" fmla="*/ 198 w 405"/>
                  <a:gd name="T47" fmla="*/ 85 h 132"/>
                  <a:gd name="T48" fmla="*/ 160 w 405"/>
                  <a:gd name="T49" fmla="*/ 83 h 132"/>
                  <a:gd name="T50" fmla="*/ 160 w 405"/>
                  <a:gd name="T51" fmla="*/ 72 h 132"/>
                  <a:gd name="T52" fmla="*/ 207 w 405"/>
                  <a:gd name="T53" fmla="*/ 70 h 132"/>
                  <a:gd name="T54" fmla="*/ 194 w 405"/>
                  <a:gd name="T55" fmla="*/ 65 h 132"/>
                  <a:gd name="T56" fmla="*/ 185 w 405"/>
                  <a:gd name="T57" fmla="*/ 54 h 132"/>
                  <a:gd name="T58" fmla="*/ 181 w 405"/>
                  <a:gd name="T59" fmla="*/ 41 h 132"/>
                  <a:gd name="T60" fmla="*/ 185 w 405"/>
                  <a:gd name="T61" fmla="*/ 33 h 132"/>
                  <a:gd name="T62" fmla="*/ 164 w 405"/>
                  <a:gd name="T63" fmla="*/ 36 h 132"/>
                  <a:gd name="T64" fmla="*/ 142 w 405"/>
                  <a:gd name="T65" fmla="*/ 41 h 132"/>
                  <a:gd name="T66" fmla="*/ 129 w 405"/>
                  <a:gd name="T67" fmla="*/ 49 h 132"/>
                  <a:gd name="T68" fmla="*/ 121 w 405"/>
                  <a:gd name="T69" fmla="*/ 57 h 132"/>
                  <a:gd name="T70" fmla="*/ 125 w 405"/>
                  <a:gd name="T71" fmla="*/ 67 h 132"/>
                  <a:gd name="T72" fmla="*/ 134 w 405"/>
                  <a:gd name="T73" fmla="*/ 78 h 132"/>
                  <a:gd name="T74" fmla="*/ 129 w 405"/>
                  <a:gd name="T75" fmla="*/ 83 h 132"/>
                  <a:gd name="T76" fmla="*/ 91 w 405"/>
                  <a:gd name="T77" fmla="*/ 83 h 132"/>
                  <a:gd name="T78" fmla="*/ 95 w 405"/>
                  <a:gd name="T79" fmla="*/ 98 h 132"/>
                  <a:gd name="T80" fmla="*/ 112 w 405"/>
                  <a:gd name="T81" fmla="*/ 109 h 132"/>
                  <a:gd name="T82" fmla="*/ 129 w 405"/>
                  <a:gd name="T83" fmla="*/ 119 h 132"/>
                  <a:gd name="T84" fmla="*/ 134 w 405"/>
                  <a:gd name="T85" fmla="*/ 132 h 132"/>
                  <a:gd name="T86" fmla="*/ 103 w 405"/>
                  <a:gd name="T87" fmla="*/ 130 h 132"/>
                  <a:gd name="T88" fmla="*/ 78 w 405"/>
                  <a:gd name="T89" fmla="*/ 119 h 132"/>
                  <a:gd name="T90" fmla="*/ 56 w 405"/>
                  <a:gd name="T91" fmla="*/ 106 h 132"/>
                  <a:gd name="T92" fmla="*/ 39 w 405"/>
                  <a:gd name="T93" fmla="*/ 93 h 132"/>
                  <a:gd name="T94" fmla="*/ 34 w 405"/>
                  <a:gd name="T95" fmla="*/ 101 h 132"/>
                  <a:gd name="T96" fmla="*/ 22 w 405"/>
                  <a:gd name="T97" fmla="*/ 106 h 132"/>
                  <a:gd name="T98" fmla="*/ 13 w 405"/>
                  <a:gd name="T99" fmla="*/ 109 h 132"/>
                  <a:gd name="T100" fmla="*/ 0 w 405"/>
                  <a:gd name="T101" fmla="*/ 104 h 132"/>
                  <a:gd name="T102" fmla="*/ 0 w 405"/>
                  <a:gd name="T103" fmla="*/ 78 h 132"/>
                  <a:gd name="T104" fmla="*/ 4 w 405"/>
                  <a:gd name="T105" fmla="*/ 54 h 132"/>
                  <a:gd name="T106" fmla="*/ 13 w 405"/>
                  <a:gd name="T107" fmla="*/ 31 h 132"/>
                  <a:gd name="T108" fmla="*/ 17 w 405"/>
                  <a:gd name="T109" fmla="*/ 7 h 132"/>
                  <a:gd name="T110" fmla="*/ 39 w 405"/>
                  <a:gd name="T111" fmla="*/ 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5" h="132">
                    <a:moveTo>
                      <a:pt x="39" y="7"/>
                    </a:moveTo>
                    <a:lnTo>
                      <a:pt x="47" y="23"/>
                    </a:lnTo>
                    <a:lnTo>
                      <a:pt x="43" y="36"/>
                    </a:lnTo>
                    <a:lnTo>
                      <a:pt x="34" y="52"/>
                    </a:lnTo>
                    <a:lnTo>
                      <a:pt x="43" y="65"/>
                    </a:lnTo>
                    <a:lnTo>
                      <a:pt x="69" y="52"/>
                    </a:lnTo>
                    <a:lnTo>
                      <a:pt x="99" y="36"/>
                    </a:lnTo>
                    <a:lnTo>
                      <a:pt x="129" y="23"/>
                    </a:lnTo>
                    <a:lnTo>
                      <a:pt x="164" y="13"/>
                    </a:lnTo>
                    <a:lnTo>
                      <a:pt x="198" y="5"/>
                    </a:lnTo>
                    <a:lnTo>
                      <a:pt x="233" y="0"/>
                    </a:lnTo>
                    <a:lnTo>
                      <a:pt x="272" y="0"/>
                    </a:lnTo>
                    <a:lnTo>
                      <a:pt x="315" y="5"/>
                    </a:lnTo>
                    <a:lnTo>
                      <a:pt x="341" y="15"/>
                    </a:lnTo>
                    <a:lnTo>
                      <a:pt x="367" y="20"/>
                    </a:lnTo>
                    <a:lnTo>
                      <a:pt x="392" y="28"/>
                    </a:lnTo>
                    <a:lnTo>
                      <a:pt x="405" y="44"/>
                    </a:lnTo>
                    <a:lnTo>
                      <a:pt x="384" y="57"/>
                    </a:lnTo>
                    <a:lnTo>
                      <a:pt x="358" y="67"/>
                    </a:lnTo>
                    <a:lnTo>
                      <a:pt x="332" y="75"/>
                    </a:lnTo>
                    <a:lnTo>
                      <a:pt x="302" y="80"/>
                    </a:lnTo>
                    <a:lnTo>
                      <a:pt x="267" y="85"/>
                    </a:lnTo>
                    <a:lnTo>
                      <a:pt x="233" y="88"/>
                    </a:lnTo>
                    <a:lnTo>
                      <a:pt x="198" y="85"/>
                    </a:lnTo>
                    <a:lnTo>
                      <a:pt x="160" y="83"/>
                    </a:lnTo>
                    <a:lnTo>
                      <a:pt x="160" y="72"/>
                    </a:lnTo>
                    <a:lnTo>
                      <a:pt x="207" y="70"/>
                    </a:lnTo>
                    <a:lnTo>
                      <a:pt x="194" y="65"/>
                    </a:lnTo>
                    <a:lnTo>
                      <a:pt x="185" y="54"/>
                    </a:lnTo>
                    <a:lnTo>
                      <a:pt x="181" y="41"/>
                    </a:lnTo>
                    <a:lnTo>
                      <a:pt x="185" y="33"/>
                    </a:lnTo>
                    <a:lnTo>
                      <a:pt x="164" y="36"/>
                    </a:lnTo>
                    <a:lnTo>
                      <a:pt x="142" y="41"/>
                    </a:lnTo>
                    <a:lnTo>
                      <a:pt x="129" y="49"/>
                    </a:lnTo>
                    <a:lnTo>
                      <a:pt x="121" y="57"/>
                    </a:lnTo>
                    <a:lnTo>
                      <a:pt x="125" y="67"/>
                    </a:lnTo>
                    <a:lnTo>
                      <a:pt x="134" y="78"/>
                    </a:lnTo>
                    <a:lnTo>
                      <a:pt x="129" y="83"/>
                    </a:lnTo>
                    <a:lnTo>
                      <a:pt x="91" y="83"/>
                    </a:lnTo>
                    <a:lnTo>
                      <a:pt x="95" y="98"/>
                    </a:lnTo>
                    <a:lnTo>
                      <a:pt x="112" y="109"/>
                    </a:lnTo>
                    <a:lnTo>
                      <a:pt x="129" y="119"/>
                    </a:lnTo>
                    <a:lnTo>
                      <a:pt x="134" y="132"/>
                    </a:lnTo>
                    <a:lnTo>
                      <a:pt x="103" y="130"/>
                    </a:lnTo>
                    <a:lnTo>
                      <a:pt x="78" y="119"/>
                    </a:lnTo>
                    <a:lnTo>
                      <a:pt x="56" y="106"/>
                    </a:lnTo>
                    <a:lnTo>
                      <a:pt x="39" y="93"/>
                    </a:lnTo>
                    <a:lnTo>
                      <a:pt x="34" y="101"/>
                    </a:lnTo>
                    <a:lnTo>
                      <a:pt x="22" y="106"/>
                    </a:lnTo>
                    <a:lnTo>
                      <a:pt x="13" y="109"/>
                    </a:lnTo>
                    <a:lnTo>
                      <a:pt x="0" y="104"/>
                    </a:lnTo>
                    <a:lnTo>
                      <a:pt x="0" y="78"/>
                    </a:lnTo>
                    <a:lnTo>
                      <a:pt x="4" y="54"/>
                    </a:lnTo>
                    <a:lnTo>
                      <a:pt x="13" y="31"/>
                    </a:lnTo>
                    <a:lnTo>
                      <a:pt x="17" y="7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70"/>
              <p:cNvSpPr>
                <a:spLocks/>
              </p:cNvSpPr>
              <p:nvPr/>
            </p:nvSpPr>
            <p:spPr bwMode="auto">
              <a:xfrm>
                <a:off x="6860680" y="2496880"/>
                <a:ext cx="27575" cy="22792"/>
              </a:xfrm>
              <a:custGeom>
                <a:avLst/>
                <a:gdLst>
                  <a:gd name="T0" fmla="*/ 17 w 73"/>
                  <a:gd name="T1" fmla="*/ 0 h 37"/>
                  <a:gd name="T2" fmla="*/ 17 w 73"/>
                  <a:gd name="T3" fmla="*/ 11 h 37"/>
                  <a:gd name="T4" fmla="*/ 17 w 73"/>
                  <a:gd name="T5" fmla="*/ 18 h 37"/>
                  <a:gd name="T6" fmla="*/ 26 w 73"/>
                  <a:gd name="T7" fmla="*/ 26 h 37"/>
                  <a:gd name="T8" fmla="*/ 43 w 73"/>
                  <a:gd name="T9" fmla="*/ 29 h 37"/>
                  <a:gd name="T10" fmla="*/ 52 w 73"/>
                  <a:gd name="T11" fmla="*/ 24 h 37"/>
                  <a:gd name="T12" fmla="*/ 60 w 73"/>
                  <a:gd name="T13" fmla="*/ 18 h 37"/>
                  <a:gd name="T14" fmla="*/ 60 w 73"/>
                  <a:gd name="T15" fmla="*/ 13 h 37"/>
                  <a:gd name="T16" fmla="*/ 60 w 73"/>
                  <a:gd name="T17" fmla="*/ 5 h 37"/>
                  <a:gd name="T18" fmla="*/ 69 w 73"/>
                  <a:gd name="T19" fmla="*/ 13 h 37"/>
                  <a:gd name="T20" fmla="*/ 73 w 73"/>
                  <a:gd name="T21" fmla="*/ 21 h 37"/>
                  <a:gd name="T22" fmla="*/ 60 w 73"/>
                  <a:gd name="T23" fmla="*/ 29 h 37"/>
                  <a:gd name="T24" fmla="*/ 34 w 73"/>
                  <a:gd name="T25" fmla="*/ 37 h 37"/>
                  <a:gd name="T26" fmla="*/ 22 w 73"/>
                  <a:gd name="T27" fmla="*/ 37 h 37"/>
                  <a:gd name="T28" fmla="*/ 13 w 73"/>
                  <a:gd name="T29" fmla="*/ 31 h 37"/>
                  <a:gd name="T30" fmla="*/ 4 w 73"/>
                  <a:gd name="T31" fmla="*/ 26 h 37"/>
                  <a:gd name="T32" fmla="*/ 0 w 73"/>
                  <a:gd name="T33" fmla="*/ 18 h 37"/>
                  <a:gd name="T34" fmla="*/ 0 w 73"/>
                  <a:gd name="T35" fmla="*/ 3 h 37"/>
                  <a:gd name="T36" fmla="*/ 17 w 73"/>
                  <a:gd name="T3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37">
                    <a:moveTo>
                      <a:pt x="17" y="0"/>
                    </a:moveTo>
                    <a:lnTo>
                      <a:pt x="17" y="11"/>
                    </a:lnTo>
                    <a:lnTo>
                      <a:pt x="17" y="18"/>
                    </a:lnTo>
                    <a:lnTo>
                      <a:pt x="26" y="26"/>
                    </a:lnTo>
                    <a:lnTo>
                      <a:pt x="43" y="29"/>
                    </a:lnTo>
                    <a:lnTo>
                      <a:pt x="52" y="24"/>
                    </a:lnTo>
                    <a:lnTo>
                      <a:pt x="60" y="18"/>
                    </a:lnTo>
                    <a:lnTo>
                      <a:pt x="60" y="13"/>
                    </a:lnTo>
                    <a:lnTo>
                      <a:pt x="60" y="5"/>
                    </a:lnTo>
                    <a:lnTo>
                      <a:pt x="69" y="13"/>
                    </a:lnTo>
                    <a:lnTo>
                      <a:pt x="73" y="21"/>
                    </a:lnTo>
                    <a:lnTo>
                      <a:pt x="60" y="29"/>
                    </a:lnTo>
                    <a:lnTo>
                      <a:pt x="34" y="37"/>
                    </a:lnTo>
                    <a:lnTo>
                      <a:pt x="22" y="37"/>
                    </a:lnTo>
                    <a:lnTo>
                      <a:pt x="13" y="31"/>
                    </a:lnTo>
                    <a:lnTo>
                      <a:pt x="4" y="26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71"/>
              <p:cNvSpPr>
                <a:spLocks/>
              </p:cNvSpPr>
              <p:nvPr/>
            </p:nvSpPr>
            <p:spPr bwMode="auto">
              <a:xfrm>
                <a:off x="6893166" y="2491952"/>
                <a:ext cx="24553" cy="24024"/>
              </a:xfrm>
              <a:custGeom>
                <a:avLst/>
                <a:gdLst>
                  <a:gd name="T0" fmla="*/ 65 w 65"/>
                  <a:gd name="T1" fmla="*/ 26 h 39"/>
                  <a:gd name="T2" fmla="*/ 48 w 65"/>
                  <a:gd name="T3" fmla="*/ 32 h 39"/>
                  <a:gd name="T4" fmla="*/ 26 w 65"/>
                  <a:gd name="T5" fmla="*/ 37 h 39"/>
                  <a:gd name="T6" fmla="*/ 9 w 65"/>
                  <a:gd name="T7" fmla="*/ 39 h 39"/>
                  <a:gd name="T8" fmla="*/ 5 w 65"/>
                  <a:gd name="T9" fmla="*/ 37 h 39"/>
                  <a:gd name="T10" fmla="*/ 13 w 65"/>
                  <a:gd name="T11" fmla="*/ 24 h 39"/>
                  <a:gd name="T12" fmla="*/ 13 w 65"/>
                  <a:gd name="T13" fmla="*/ 13 h 39"/>
                  <a:gd name="T14" fmla="*/ 5 w 65"/>
                  <a:gd name="T15" fmla="*/ 3 h 39"/>
                  <a:gd name="T16" fmla="*/ 0 w 65"/>
                  <a:gd name="T17" fmla="*/ 0 h 39"/>
                  <a:gd name="T18" fmla="*/ 30 w 65"/>
                  <a:gd name="T19" fmla="*/ 6 h 39"/>
                  <a:gd name="T20" fmla="*/ 52 w 65"/>
                  <a:gd name="T21" fmla="*/ 11 h 39"/>
                  <a:gd name="T22" fmla="*/ 65 w 65"/>
                  <a:gd name="T23" fmla="*/ 16 h 39"/>
                  <a:gd name="T24" fmla="*/ 65 w 65"/>
                  <a:gd name="T25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39">
                    <a:moveTo>
                      <a:pt x="65" y="26"/>
                    </a:moveTo>
                    <a:lnTo>
                      <a:pt x="48" y="32"/>
                    </a:lnTo>
                    <a:lnTo>
                      <a:pt x="26" y="37"/>
                    </a:lnTo>
                    <a:lnTo>
                      <a:pt x="9" y="39"/>
                    </a:lnTo>
                    <a:lnTo>
                      <a:pt x="5" y="37"/>
                    </a:lnTo>
                    <a:lnTo>
                      <a:pt x="13" y="24"/>
                    </a:lnTo>
                    <a:lnTo>
                      <a:pt x="13" y="1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0" y="6"/>
                    </a:lnTo>
                    <a:lnTo>
                      <a:pt x="52" y="11"/>
                    </a:lnTo>
                    <a:lnTo>
                      <a:pt x="65" y="16"/>
                    </a:lnTo>
                    <a:lnTo>
                      <a:pt x="65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35938" name="Group 2"/>
          <p:cNvGrpSpPr>
            <a:grpSpLocks noChangeAspect="1"/>
          </p:cNvGrpSpPr>
          <p:nvPr/>
        </p:nvGrpSpPr>
        <p:grpSpPr bwMode="auto">
          <a:xfrm>
            <a:off x="6721475" y="2332038"/>
            <a:ext cx="1352550" cy="1341437"/>
            <a:chOff x="3842" y="1075"/>
            <a:chExt cx="1708" cy="1693"/>
          </a:xfrm>
        </p:grpSpPr>
        <p:sp>
          <p:nvSpPr>
            <p:cNvPr id="935939" name="Freeform 3"/>
            <p:cNvSpPr>
              <a:spLocks noChangeAspect="1"/>
            </p:cNvSpPr>
            <p:nvPr/>
          </p:nvSpPr>
          <p:spPr bwMode="auto">
            <a:xfrm>
              <a:off x="4350" y="1552"/>
              <a:ext cx="345" cy="566"/>
            </a:xfrm>
            <a:custGeom>
              <a:avLst/>
              <a:gdLst>
                <a:gd name="T0" fmla="*/ 161 w 246"/>
                <a:gd name="T1" fmla="*/ 0 h 404"/>
                <a:gd name="T2" fmla="*/ 150 w 246"/>
                <a:gd name="T3" fmla="*/ 0 h 404"/>
                <a:gd name="T4" fmla="*/ 138 w 246"/>
                <a:gd name="T5" fmla="*/ 1 h 404"/>
                <a:gd name="T6" fmla="*/ 114 w 246"/>
                <a:gd name="T7" fmla="*/ 10 h 404"/>
                <a:gd name="T8" fmla="*/ 68 w 246"/>
                <a:gd name="T9" fmla="*/ 49 h 404"/>
                <a:gd name="T10" fmla="*/ 29 w 246"/>
                <a:gd name="T11" fmla="*/ 108 h 404"/>
                <a:gd name="T12" fmla="*/ 4 w 246"/>
                <a:gd name="T13" fmla="*/ 181 h 404"/>
                <a:gd name="T14" fmla="*/ 0 w 246"/>
                <a:gd name="T15" fmla="*/ 218 h 404"/>
                <a:gd name="T16" fmla="*/ 0 w 246"/>
                <a:gd name="T17" fmla="*/ 237 h 404"/>
                <a:gd name="T18" fmla="*/ 0 w 246"/>
                <a:gd name="T19" fmla="*/ 256 h 404"/>
                <a:gd name="T20" fmla="*/ 14 w 246"/>
                <a:gd name="T21" fmla="*/ 325 h 404"/>
                <a:gd name="T22" fmla="*/ 43 w 246"/>
                <a:gd name="T23" fmla="*/ 377 h 404"/>
                <a:gd name="T24" fmla="*/ 63 w 246"/>
                <a:gd name="T25" fmla="*/ 393 h 404"/>
                <a:gd name="T26" fmla="*/ 84 w 246"/>
                <a:gd name="T27" fmla="*/ 402 h 404"/>
                <a:gd name="T28" fmla="*/ 95 w 246"/>
                <a:gd name="T29" fmla="*/ 403 h 404"/>
                <a:gd name="T30" fmla="*/ 107 w 246"/>
                <a:gd name="T31" fmla="*/ 401 h 404"/>
                <a:gd name="T32" fmla="*/ 130 w 246"/>
                <a:gd name="T33" fmla="*/ 392 h 404"/>
                <a:gd name="T34" fmla="*/ 177 w 246"/>
                <a:gd name="T35" fmla="*/ 353 h 404"/>
                <a:gd name="T36" fmla="*/ 215 w 246"/>
                <a:gd name="T37" fmla="*/ 294 h 404"/>
                <a:gd name="T38" fmla="*/ 240 w 246"/>
                <a:gd name="T39" fmla="*/ 221 h 404"/>
                <a:gd name="T40" fmla="*/ 245 w 246"/>
                <a:gd name="T41" fmla="*/ 184 h 404"/>
                <a:gd name="T42" fmla="*/ 245 w 246"/>
                <a:gd name="T43" fmla="*/ 165 h 404"/>
                <a:gd name="T44" fmla="*/ 244 w 246"/>
                <a:gd name="T45" fmla="*/ 147 h 404"/>
                <a:gd name="T46" fmla="*/ 230 w 246"/>
                <a:gd name="T47" fmla="*/ 77 h 404"/>
                <a:gd name="T48" fmla="*/ 201 w 246"/>
                <a:gd name="T49" fmla="*/ 25 h 404"/>
                <a:gd name="T50" fmla="*/ 182 w 246"/>
                <a:gd name="T51" fmla="*/ 9 h 404"/>
                <a:gd name="T52" fmla="*/ 161 w 246"/>
                <a:gd name="T5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" h="404">
                  <a:moveTo>
                    <a:pt x="161" y="0"/>
                  </a:moveTo>
                  <a:lnTo>
                    <a:pt x="150" y="0"/>
                  </a:lnTo>
                  <a:lnTo>
                    <a:pt x="138" y="1"/>
                  </a:lnTo>
                  <a:lnTo>
                    <a:pt x="114" y="10"/>
                  </a:lnTo>
                  <a:lnTo>
                    <a:pt x="68" y="49"/>
                  </a:lnTo>
                  <a:lnTo>
                    <a:pt x="29" y="108"/>
                  </a:lnTo>
                  <a:lnTo>
                    <a:pt x="4" y="181"/>
                  </a:lnTo>
                  <a:lnTo>
                    <a:pt x="0" y="218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14" y="325"/>
                  </a:lnTo>
                  <a:lnTo>
                    <a:pt x="43" y="377"/>
                  </a:lnTo>
                  <a:lnTo>
                    <a:pt x="63" y="393"/>
                  </a:lnTo>
                  <a:lnTo>
                    <a:pt x="84" y="402"/>
                  </a:lnTo>
                  <a:lnTo>
                    <a:pt x="95" y="403"/>
                  </a:lnTo>
                  <a:lnTo>
                    <a:pt x="107" y="401"/>
                  </a:lnTo>
                  <a:lnTo>
                    <a:pt x="130" y="392"/>
                  </a:lnTo>
                  <a:lnTo>
                    <a:pt x="177" y="353"/>
                  </a:lnTo>
                  <a:lnTo>
                    <a:pt x="215" y="294"/>
                  </a:lnTo>
                  <a:lnTo>
                    <a:pt x="240" y="221"/>
                  </a:lnTo>
                  <a:lnTo>
                    <a:pt x="245" y="184"/>
                  </a:lnTo>
                  <a:lnTo>
                    <a:pt x="245" y="165"/>
                  </a:lnTo>
                  <a:lnTo>
                    <a:pt x="244" y="147"/>
                  </a:lnTo>
                  <a:lnTo>
                    <a:pt x="230" y="77"/>
                  </a:lnTo>
                  <a:lnTo>
                    <a:pt x="201" y="25"/>
                  </a:lnTo>
                  <a:lnTo>
                    <a:pt x="182" y="9"/>
                  </a:lnTo>
                  <a:lnTo>
                    <a:pt x="16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0" name="Freeform 4"/>
            <p:cNvSpPr>
              <a:spLocks noChangeAspect="1"/>
            </p:cNvSpPr>
            <p:nvPr/>
          </p:nvSpPr>
          <p:spPr bwMode="auto">
            <a:xfrm>
              <a:off x="4262" y="1328"/>
              <a:ext cx="921" cy="1347"/>
            </a:xfrm>
            <a:custGeom>
              <a:avLst/>
              <a:gdLst>
                <a:gd name="T0" fmla="*/ 38 w 658"/>
                <a:gd name="T1" fmla="*/ 6 h 962"/>
                <a:gd name="T2" fmla="*/ 0 w 658"/>
                <a:gd name="T3" fmla="*/ 189 h 962"/>
                <a:gd name="T4" fmla="*/ 25 w 658"/>
                <a:gd name="T5" fmla="*/ 559 h 962"/>
                <a:gd name="T6" fmla="*/ 203 w 658"/>
                <a:gd name="T7" fmla="*/ 738 h 962"/>
                <a:gd name="T8" fmla="*/ 217 w 658"/>
                <a:gd name="T9" fmla="*/ 741 h 962"/>
                <a:gd name="T10" fmla="*/ 337 w 658"/>
                <a:gd name="T11" fmla="*/ 915 h 962"/>
                <a:gd name="T12" fmla="*/ 340 w 658"/>
                <a:gd name="T13" fmla="*/ 961 h 962"/>
                <a:gd name="T14" fmla="*/ 414 w 658"/>
                <a:gd name="T15" fmla="*/ 910 h 962"/>
                <a:gd name="T16" fmla="*/ 469 w 658"/>
                <a:gd name="T17" fmla="*/ 821 h 962"/>
                <a:gd name="T18" fmla="*/ 568 w 658"/>
                <a:gd name="T19" fmla="*/ 765 h 962"/>
                <a:gd name="T20" fmla="*/ 657 w 658"/>
                <a:gd name="T21" fmla="*/ 297 h 962"/>
                <a:gd name="T22" fmla="*/ 388 w 658"/>
                <a:gd name="T23" fmla="*/ 0 h 962"/>
                <a:gd name="T24" fmla="*/ 38 w 658"/>
                <a:gd name="T25" fmla="*/ 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962">
                  <a:moveTo>
                    <a:pt x="38" y="6"/>
                  </a:moveTo>
                  <a:lnTo>
                    <a:pt x="0" y="189"/>
                  </a:lnTo>
                  <a:lnTo>
                    <a:pt x="25" y="559"/>
                  </a:lnTo>
                  <a:lnTo>
                    <a:pt x="203" y="738"/>
                  </a:lnTo>
                  <a:lnTo>
                    <a:pt x="217" y="741"/>
                  </a:lnTo>
                  <a:lnTo>
                    <a:pt x="337" y="915"/>
                  </a:lnTo>
                  <a:lnTo>
                    <a:pt x="340" y="961"/>
                  </a:lnTo>
                  <a:lnTo>
                    <a:pt x="414" y="910"/>
                  </a:lnTo>
                  <a:lnTo>
                    <a:pt x="469" y="821"/>
                  </a:lnTo>
                  <a:lnTo>
                    <a:pt x="568" y="765"/>
                  </a:lnTo>
                  <a:lnTo>
                    <a:pt x="657" y="297"/>
                  </a:lnTo>
                  <a:lnTo>
                    <a:pt x="388" y="0"/>
                  </a:lnTo>
                  <a:lnTo>
                    <a:pt x="38" y="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1" name="Freeform 5"/>
            <p:cNvSpPr>
              <a:spLocks noChangeAspect="1"/>
            </p:cNvSpPr>
            <p:nvPr/>
          </p:nvSpPr>
          <p:spPr bwMode="auto">
            <a:xfrm>
              <a:off x="4360" y="1075"/>
              <a:ext cx="680" cy="318"/>
            </a:xfrm>
            <a:custGeom>
              <a:avLst/>
              <a:gdLst>
                <a:gd name="T0" fmla="*/ 0 w 486"/>
                <a:gd name="T1" fmla="*/ 138 h 227"/>
                <a:gd name="T2" fmla="*/ 225 w 486"/>
                <a:gd name="T3" fmla="*/ 222 h 227"/>
                <a:gd name="T4" fmla="*/ 249 w 486"/>
                <a:gd name="T5" fmla="*/ 226 h 227"/>
                <a:gd name="T6" fmla="*/ 485 w 486"/>
                <a:gd name="T7" fmla="*/ 150 h 227"/>
                <a:gd name="T8" fmla="*/ 380 w 486"/>
                <a:gd name="T9" fmla="*/ 40 h 227"/>
                <a:gd name="T10" fmla="*/ 317 w 486"/>
                <a:gd name="T11" fmla="*/ 8 h 227"/>
                <a:gd name="T12" fmla="*/ 268 w 486"/>
                <a:gd name="T13" fmla="*/ 0 h 227"/>
                <a:gd name="T14" fmla="*/ 161 w 486"/>
                <a:gd name="T15" fmla="*/ 25 h 227"/>
                <a:gd name="T16" fmla="*/ 105 w 486"/>
                <a:gd name="T17" fmla="*/ 62 h 227"/>
                <a:gd name="T18" fmla="*/ 44 w 486"/>
                <a:gd name="T19" fmla="*/ 60 h 227"/>
                <a:gd name="T20" fmla="*/ 0 w 486"/>
                <a:gd name="T21" fmla="*/ 13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227">
                  <a:moveTo>
                    <a:pt x="0" y="138"/>
                  </a:moveTo>
                  <a:lnTo>
                    <a:pt x="225" y="222"/>
                  </a:lnTo>
                  <a:lnTo>
                    <a:pt x="249" y="226"/>
                  </a:lnTo>
                  <a:lnTo>
                    <a:pt x="485" y="150"/>
                  </a:lnTo>
                  <a:lnTo>
                    <a:pt x="380" y="40"/>
                  </a:lnTo>
                  <a:lnTo>
                    <a:pt x="317" y="8"/>
                  </a:lnTo>
                  <a:lnTo>
                    <a:pt x="268" y="0"/>
                  </a:lnTo>
                  <a:lnTo>
                    <a:pt x="161" y="25"/>
                  </a:lnTo>
                  <a:lnTo>
                    <a:pt x="105" y="62"/>
                  </a:lnTo>
                  <a:lnTo>
                    <a:pt x="44" y="60"/>
                  </a:lnTo>
                  <a:lnTo>
                    <a:pt x="0" y="13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2" name="Freeform 6"/>
            <p:cNvSpPr>
              <a:spLocks noChangeAspect="1"/>
            </p:cNvSpPr>
            <p:nvPr/>
          </p:nvSpPr>
          <p:spPr bwMode="auto">
            <a:xfrm>
              <a:off x="4564" y="2094"/>
              <a:ext cx="236" cy="90"/>
            </a:xfrm>
            <a:custGeom>
              <a:avLst/>
              <a:gdLst>
                <a:gd name="T0" fmla="*/ 0 w 168"/>
                <a:gd name="T1" fmla="*/ 22 h 64"/>
                <a:gd name="T2" fmla="*/ 30 w 168"/>
                <a:gd name="T3" fmla="*/ 21 h 64"/>
                <a:gd name="T4" fmla="*/ 107 w 168"/>
                <a:gd name="T5" fmla="*/ 0 h 64"/>
                <a:gd name="T6" fmla="*/ 167 w 168"/>
                <a:gd name="T7" fmla="*/ 5 h 64"/>
                <a:gd name="T8" fmla="*/ 143 w 168"/>
                <a:gd name="T9" fmla="*/ 47 h 64"/>
                <a:gd name="T10" fmla="*/ 54 w 168"/>
                <a:gd name="T11" fmla="*/ 63 h 64"/>
                <a:gd name="T12" fmla="*/ 5 w 168"/>
                <a:gd name="T13" fmla="*/ 58 h 64"/>
                <a:gd name="T14" fmla="*/ 0 w 168"/>
                <a:gd name="T15" fmla="*/ 2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4">
                  <a:moveTo>
                    <a:pt x="0" y="22"/>
                  </a:moveTo>
                  <a:lnTo>
                    <a:pt x="30" y="21"/>
                  </a:lnTo>
                  <a:lnTo>
                    <a:pt x="107" y="0"/>
                  </a:lnTo>
                  <a:lnTo>
                    <a:pt x="167" y="5"/>
                  </a:lnTo>
                  <a:lnTo>
                    <a:pt x="143" y="47"/>
                  </a:lnTo>
                  <a:lnTo>
                    <a:pt x="54" y="63"/>
                  </a:lnTo>
                  <a:lnTo>
                    <a:pt x="5" y="58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3" name="Freeform 7"/>
            <p:cNvSpPr>
              <a:spLocks noChangeAspect="1"/>
            </p:cNvSpPr>
            <p:nvPr/>
          </p:nvSpPr>
          <p:spPr bwMode="auto">
            <a:xfrm>
              <a:off x="4370" y="1793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2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2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4" name="Freeform 8"/>
            <p:cNvSpPr>
              <a:spLocks noChangeAspect="1"/>
            </p:cNvSpPr>
            <p:nvPr/>
          </p:nvSpPr>
          <p:spPr bwMode="auto">
            <a:xfrm>
              <a:off x="3842" y="1299"/>
              <a:ext cx="602" cy="1271"/>
            </a:xfrm>
            <a:custGeom>
              <a:avLst/>
              <a:gdLst>
                <a:gd name="T0" fmla="*/ 65 w 430"/>
                <a:gd name="T1" fmla="*/ 709 h 908"/>
                <a:gd name="T2" fmla="*/ 97 w 430"/>
                <a:gd name="T3" fmla="*/ 790 h 908"/>
                <a:gd name="T4" fmla="*/ 133 w 430"/>
                <a:gd name="T5" fmla="*/ 855 h 908"/>
                <a:gd name="T6" fmla="*/ 198 w 430"/>
                <a:gd name="T7" fmla="*/ 907 h 908"/>
                <a:gd name="T8" fmla="*/ 380 w 430"/>
                <a:gd name="T9" fmla="*/ 883 h 908"/>
                <a:gd name="T10" fmla="*/ 429 w 430"/>
                <a:gd name="T11" fmla="*/ 751 h 908"/>
                <a:gd name="T12" fmla="*/ 300 w 430"/>
                <a:gd name="T13" fmla="*/ 491 h 908"/>
                <a:gd name="T14" fmla="*/ 314 w 430"/>
                <a:gd name="T15" fmla="*/ 37 h 908"/>
                <a:gd name="T16" fmla="*/ 280 w 430"/>
                <a:gd name="T17" fmla="*/ 0 h 908"/>
                <a:gd name="T18" fmla="*/ 241 w 430"/>
                <a:gd name="T19" fmla="*/ 29 h 908"/>
                <a:gd name="T20" fmla="*/ 70 w 430"/>
                <a:gd name="T21" fmla="*/ 297 h 908"/>
                <a:gd name="T22" fmla="*/ 0 w 430"/>
                <a:gd name="T23" fmla="*/ 620 h 908"/>
                <a:gd name="T24" fmla="*/ 65 w 430"/>
                <a:gd name="T25" fmla="*/ 70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908">
                  <a:moveTo>
                    <a:pt x="65" y="709"/>
                  </a:moveTo>
                  <a:lnTo>
                    <a:pt x="97" y="790"/>
                  </a:lnTo>
                  <a:lnTo>
                    <a:pt x="133" y="855"/>
                  </a:lnTo>
                  <a:lnTo>
                    <a:pt x="198" y="907"/>
                  </a:lnTo>
                  <a:lnTo>
                    <a:pt x="380" y="883"/>
                  </a:lnTo>
                  <a:lnTo>
                    <a:pt x="429" y="751"/>
                  </a:lnTo>
                  <a:lnTo>
                    <a:pt x="300" y="491"/>
                  </a:lnTo>
                  <a:lnTo>
                    <a:pt x="314" y="37"/>
                  </a:lnTo>
                  <a:lnTo>
                    <a:pt x="280" y="0"/>
                  </a:lnTo>
                  <a:lnTo>
                    <a:pt x="241" y="29"/>
                  </a:lnTo>
                  <a:lnTo>
                    <a:pt x="70" y="297"/>
                  </a:lnTo>
                  <a:lnTo>
                    <a:pt x="0" y="620"/>
                  </a:lnTo>
                  <a:lnTo>
                    <a:pt x="65" y="70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5" name="Freeform 9"/>
            <p:cNvSpPr>
              <a:spLocks noChangeAspect="1"/>
            </p:cNvSpPr>
            <p:nvPr/>
          </p:nvSpPr>
          <p:spPr bwMode="auto">
            <a:xfrm>
              <a:off x="4328" y="1716"/>
              <a:ext cx="158" cy="38"/>
            </a:xfrm>
            <a:custGeom>
              <a:avLst/>
              <a:gdLst>
                <a:gd name="T0" fmla="*/ 0 w 113"/>
                <a:gd name="T1" fmla="*/ 24 h 27"/>
                <a:gd name="T2" fmla="*/ 27 w 113"/>
                <a:gd name="T3" fmla="*/ 1 h 27"/>
                <a:gd name="T4" fmla="*/ 68 w 113"/>
                <a:gd name="T5" fmla="*/ 0 h 27"/>
                <a:gd name="T6" fmla="*/ 94 w 113"/>
                <a:gd name="T7" fmla="*/ 4 h 27"/>
                <a:gd name="T8" fmla="*/ 112 w 113"/>
                <a:gd name="T9" fmla="*/ 26 h 27"/>
                <a:gd name="T10" fmla="*/ 37 w 113"/>
                <a:gd name="T11" fmla="*/ 13 h 27"/>
                <a:gd name="T12" fmla="*/ 0 w 1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7">
                  <a:moveTo>
                    <a:pt x="0" y="24"/>
                  </a:moveTo>
                  <a:lnTo>
                    <a:pt x="27" y="1"/>
                  </a:lnTo>
                  <a:lnTo>
                    <a:pt x="68" y="0"/>
                  </a:lnTo>
                  <a:lnTo>
                    <a:pt x="94" y="4"/>
                  </a:lnTo>
                  <a:lnTo>
                    <a:pt x="112" y="26"/>
                  </a:lnTo>
                  <a:lnTo>
                    <a:pt x="37" y="13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6" name="Freeform 10"/>
            <p:cNvSpPr>
              <a:spLocks noChangeAspect="1"/>
            </p:cNvSpPr>
            <p:nvPr/>
          </p:nvSpPr>
          <p:spPr bwMode="auto">
            <a:xfrm>
              <a:off x="4625" y="1652"/>
              <a:ext cx="278" cy="63"/>
            </a:xfrm>
            <a:custGeom>
              <a:avLst/>
              <a:gdLst>
                <a:gd name="T0" fmla="*/ 0 w 199"/>
                <a:gd name="T1" fmla="*/ 27 h 45"/>
                <a:gd name="T2" fmla="*/ 10 w 199"/>
                <a:gd name="T3" fmla="*/ 9 h 45"/>
                <a:gd name="T4" fmla="*/ 126 w 199"/>
                <a:gd name="T5" fmla="*/ 0 h 45"/>
                <a:gd name="T6" fmla="*/ 198 w 199"/>
                <a:gd name="T7" fmla="*/ 32 h 45"/>
                <a:gd name="T8" fmla="*/ 118 w 199"/>
                <a:gd name="T9" fmla="*/ 16 h 45"/>
                <a:gd name="T10" fmla="*/ 83 w 199"/>
                <a:gd name="T11" fmla="*/ 28 h 45"/>
                <a:gd name="T12" fmla="*/ 12 w 199"/>
                <a:gd name="T13" fmla="*/ 44 h 45"/>
                <a:gd name="T14" fmla="*/ 0 w 199"/>
                <a:gd name="T1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45">
                  <a:moveTo>
                    <a:pt x="0" y="27"/>
                  </a:moveTo>
                  <a:lnTo>
                    <a:pt x="10" y="9"/>
                  </a:lnTo>
                  <a:lnTo>
                    <a:pt x="126" y="0"/>
                  </a:lnTo>
                  <a:lnTo>
                    <a:pt x="198" y="32"/>
                  </a:lnTo>
                  <a:lnTo>
                    <a:pt x="118" y="16"/>
                  </a:lnTo>
                  <a:lnTo>
                    <a:pt x="83" y="28"/>
                  </a:lnTo>
                  <a:lnTo>
                    <a:pt x="12" y="44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7" name="Freeform 11"/>
            <p:cNvSpPr>
              <a:spLocks noChangeAspect="1"/>
            </p:cNvSpPr>
            <p:nvPr/>
          </p:nvSpPr>
          <p:spPr bwMode="auto">
            <a:xfrm>
              <a:off x="4531" y="1956"/>
              <a:ext cx="171" cy="96"/>
            </a:xfrm>
            <a:custGeom>
              <a:avLst/>
              <a:gdLst>
                <a:gd name="T0" fmla="*/ 116 w 122"/>
                <a:gd name="T1" fmla="*/ 0 h 69"/>
                <a:gd name="T2" fmla="*/ 97 w 122"/>
                <a:gd name="T3" fmla="*/ 27 h 69"/>
                <a:gd name="T4" fmla="*/ 69 w 122"/>
                <a:gd name="T5" fmla="*/ 25 h 69"/>
                <a:gd name="T6" fmla="*/ 42 w 122"/>
                <a:gd name="T7" fmla="*/ 45 h 69"/>
                <a:gd name="T8" fmla="*/ 0 w 122"/>
                <a:gd name="T9" fmla="*/ 52 h 69"/>
                <a:gd name="T10" fmla="*/ 55 w 122"/>
                <a:gd name="T11" fmla="*/ 68 h 69"/>
                <a:gd name="T12" fmla="*/ 86 w 122"/>
                <a:gd name="T13" fmla="*/ 47 h 69"/>
                <a:gd name="T14" fmla="*/ 121 w 122"/>
                <a:gd name="T15" fmla="*/ 31 h 69"/>
                <a:gd name="T16" fmla="*/ 116 w 122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9">
                  <a:moveTo>
                    <a:pt x="116" y="0"/>
                  </a:moveTo>
                  <a:lnTo>
                    <a:pt x="97" y="27"/>
                  </a:lnTo>
                  <a:lnTo>
                    <a:pt x="69" y="25"/>
                  </a:lnTo>
                  <a:lnTo>
                    <a:pt x="42" y="45"/>
                  </a:lnTo>
                  <a:lnTo>
                    <a:pt x="0" y="52"/>
                  </a:lnTo>
                  <a:lnTo>
                    <a:pt x="55" y="68"/>
                  </a:lnTo>
                  <a:lnTo>
                    <a:pt x="86" y="47"/>
                  </a:lnTo>
                  <a:lnTo>
                    <a:pt x="121" y="31"/>
                  </a:lnTo>
                  <a:lnTo>
                    <a:pt x="1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8" name="Freeform 12"/>
            <p:cNvSpPr>
              <a:spLocks noChangeAspect="1"/>
            </p:cNvSpPr>
            <p:nvPr/>
          </p:nvSpPr>
          <p:spPr bwMode="auto">
            <a:xfrm>
              <a:off x="4604" y="2093"/>
              <a:ext cx="229" cy="124"/>
            </a:xfrm>
            <a:custGeom>
              <a:avLst/>
              <a:gdLst>
                <a:gd name="T0" fmla="*/ 0 w 164"/>
                <a:gd name="T1" fmla="*/ 25 h 89"/>
                <a:gd name="T2" fmla="*/ 64 w 164"/>
                <a:gd name="T3" fmla="*/ 0 h 89"/>
                <a:gd name="T4" fmla="*/ 116 w 164"/>
                <a:gd name="T5" fmla="*/ 3 h 89"/>
                <a:gd name="T6" fmla="*/ 142 w 164"/>
                <a:gd name="T7" fmla="*/ 7 h 89"/>
                <a:gd name="T8" fmla="*/ 163 w 164"/>
                <a:gd name="T9" fmla="*/ 26 h 89"/>
                <a:gd name="T10" fmla="*/ 128 w 164"/>
                <a:gd name="T11" fmla="*/ 37 h 89"/>
                <a:gd name="T12" fmla="*/ 104 w 164"/>
                <a:gd name="T13" fmla="*/ 65 h 89"/>
                <a:gd name="T14" fmla="*/ 29 w 164"/>
                <a:gd name="T15" fmla="*/ 88 h 89"/>
                <a:gd name="T16" fmla="*/ 21 w 164"/>
                <a:gd name="T17" fmla="*/ 65 h 89"/>
                <a:gd name="T18" fmla="*/ 109 w 164"/>
                <a:gd name="T19" fmla="*/ 44 h 89"/>
                <a:gd name="T20" fmla="*/ 120 w 164"/>
                <a:gd name="T21" fmla="*/ 19 h 89"/>
                <a:gd name="T22" fmla="*/ 68 w 164"/>
                <a:gd name="T23" fmla="*/ 12 h 89"/>
                <a:gd name="T24" fmla="*/ 0 w 164"/>
                <a:gd name="T25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89">
                  <a:moveTo>
                    <a:pt x="0" y="25"/>
                  </a:moveTo>
                  <a:lnTo>
                    <a:pt x="64" y="0"/>
                  </a:lnTo>
                  <a:lnTo>
                    <a:pt x="116" y="3"/>
                  </a:lnTo>
                  <a:lnTo>
                    <a:pt x="142" y="7"/>
                  </a:lnTo>
                  <a:lnTo>
                    <a:pt x="163" y="26"/>
                  </a:lnTo>
                  <a:lnTo>
                    <a:pt x="128" y="37"/>
                  </a:lnTo>
                  <a:lnTo>
                    <a:pt x="104" y="65"/>
                  </a:lnTo>
                  <a:lnTo>
                    <a:pt x="29" y="88"/>
                  </a:lnTo>
                  <a:lnTo>
                    <a:pt x="21" y="65"/>
                  </a:lnTo>
                  <a:lnTo>
                    <a:pt x="109" y="44"/>
                  </a:lnTo>
                  <a:lnTo>
                    <a:pt x="120" y="19"/>
                  </a:lnTo>
                  <a:lnTo>
                    <a:pt x="68" y="12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49" name="Freeform 13"/>
            <p:cNvSpPr>
              <a:spLocks noChangeAspect="1"/>
            </p:cNvSpPr>
            <p:nvPr/>
          </p:nvSpPr>
          <p:spPr bwMode="auto">
            <a:xfrm>
              <a:off x="4507" y="2132"/>
              <a:ext cx="69" cy="52"/>
            </a:xfrm>
            <a:custGeom>
              <a:avLst/>
              <a:gdLst>
                <a:gd name="T0" fmla="*/ 34 w 49"/>
                <a:gd name="T1" fmla="*/ 0 h 37"/>
                <a:gd name="T2" fmla="*/ 48 w 49"/>
                <a:gd name="T3" fmla="*/ 36 h 37"/>
                <a:gd name="T4" fmla="*/ 23 w 49"/>
                <a:gd name="T5" fmla="*/ 32 h 37"/>
                <a:gd name="T6" fmla="*/ 0 w 49"/>
                <a:gd name="T7" fmla="*/ 11 h 37"/>
                <a:gd name="T8" fmla="*/ 34 w 49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34" y="0"/>
                  </a:moveTo>
                  <a:lnTo>
                    <a:pt x="48" y="36"/>
                  </a:lnTo>
                  <a:lnTo>
                    <a:pt x="23" y="32"/>
                  </a:lnTo>
                  <a:lnTo>
                    <a:pt x="0" y="11"/>
                  </a:lnTo>
                  <a:lnTo>
                    <a:pt x="3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0" name="Freeform 14"/>
            <p:cNvSpPr>
              <a:spLocks noChangeAspect="1"/>
            </p:cNvSpPr>
            <p:nvPr/>
          </p:nvSpPr>
          <p:spPr bwMode="auto">
            <a:xfrm>
              <a:off x="4552" y="1090"/>
              <a:ext cx="998" cy="1469"/>
            </a:xfrm>
            <a:custGeom>
              <a:avLst/>
              <a:gdLst>
                <a:gd name="T0" fmla="*/ 176 w 713"/>
                <a:gd name="T1" fmla="*/ 0 h 1049"/>
                <a:gd name="T2" fmla="*/ 244 w 713"/>
                <a:gd name="T3" fmla="*/ 39 h 1049"/>
                <a:gd name="T4" fmla="*/ 122 w 713"/>
                <a:gd name="T5" fmla="*/ 31 h 1049"/>
                <a:gd name="T6" fmla="*/ 322 w 713"/>
                <a:gd name="T7" fmla="*/ 152 h 1049"/>
                <a:gd name="T8" fmla="*/ 109 w 713"/>
                <a:gd name="T9" fmla="*/ 66 h 1049"/>
                <a:gd name="T10" fmla="*/ 295 w 713"/>
                <a:gd name="T11" fmla="*/ 181 h 1049"/>
                <a:gd name="T12" fmla="*/ 118 w 713"/>
                <a:gd name="T13" fmla="*/ 108 h 1049"/>
                <a:gd name="T14" fmla="*/ 72 w 713"/>
                <a:gd name="T15" fmla="*/ 113 h 1049"/>
                <a:gd name="T16" fmla="*/ 148 w 713"/>
                <a:gd name="T17" fmla="*/ 159 h 1049"/>
                <a:gd name="T18" fmla="*/ 75 w 713"/>
                <a:gd name="T19" fmla="*/ 169 h 1049"/>
                <a:gd name="T20" fmla="*/ 0 w 713"/>
                <a:gd name="T21" fmla="*/ 150 h 1049"/>
                <a:gd name="T22" fmla="*/ 100 w 713"/>
                <a:gd name="T23" fmla="*/ 218 h 1049"/>
                <a:gd name="T24" fmla="*/ 178 w 713"/>
                <a:gd name="T25" fmla="*/ 218 h 1049"/>
                <a:gd name="T26" fmla="*/ 238 w 713"/>
                <a:gd name="T27" fmla="*/ 332 h 1049"/>
                <a:gd name="T28" fmla="*/ 313 w 713"/>
                <a:gd name="T29" fmla="*/ 434 h 1049"/>
                <a:gd name="T30" fmla="*/ 334 w 713"/>
                <a:gd name="T31" fmla="*/ 543 h 1049"/>
                <a:gd name="T32" fmla="*/ 355 w 713"/>
                <a:gd name="T33" fmla="*/ 486 h 1049"/>
                <a:gd name="T34" fmla="*/ 400 w 713"/>
                <a:gd name="T35" fmla="*/ 535 h 1049"/>
                <a:gd name="T36" fmla="*/ 386 w 713"/>
                <a:gd name="T37" fmla="*/ 598 h 1049"/>
                <a:gd name="T38" fmla="*/ 346 w 713"/>
                <a:gd name="T39" fmla="*/ 613 h 1049"/>
                <a:gd name="T40" fmla="*/ 284 w 713"/>
                <a:gd name="T41" fmla="*/ 822 h 1049"/>
                <a:gd name="T42" fmla="*/ 138 w 713"/>
                <a:gd name="T43" fmla="*/ 925 h 1049"/>
                <a:gd name="T44" fmla="*/ 237 w 713"/>
                <a:gd name="T45" fmla="*/ 873 h 1049"/>
                <a:gd name="T46" fmla="*/ 310 w 713"/>
                <a:gd name="T47" fmla="*/ 863 h 1049"/>
                <a:gd name="T48" fmla="*/ 273 w 713"/>
                <a:gd name="T49" fmla="*/ 903 h 1049"/>
                <a:gd name="T50" fmla="*/ 236 w 713"/>
                <a:gd name="T51" fmla="*/ 904 h 1049"/>
                <a:gd name="T52" fmla="*/ 328 w 713"/>
                <a:gd name="T53" fmla="*/ 954 h 1049"/>
                <a:gd name="T54" fmla="*/ 424 w 713"/>
                <a:gd name="T55" fmla="*/ 924 h 1049"/>
                <a:gd name="T56" fmla="*/ 320 w 713"/>
                <a:gd name="T57" fmla="*/ 1023 h 1049"/>
                <a:gd name="T58" fmla="*/ 395 w 713"/>
                <a:gd name="T59" fmla="*/ 1048 h 1049"/>
                <a:gd name="T60" fmla="*/ 580 w 713"/>
                <a:gd name="T61" fmla="*/ 980 h 1049"/>
                <a:gd name="T62" fmla="*/ 708 w 713"/>
                <a:gd name="T63" fmla="*/ 723 h 1049"/>
                <a:gd name="T64" fmla="*/ 712 w 713"/>
                <a:gd name="T65" fmla="*/ 654 h 1049"/>
                <a:gd name="T66" fmla="*/ 673 w 713"/>
                <a:gd name="T67" fmla="*/ 594 h 1049"/>
                <a:gd name="T68" fmla="*/ 644 w 713"/>
                <a:gd name="T69" fmla="*/ 634 h 1049"/>
                <a:gd name="T70" fmla="*/ 620 w 713"/>
                <a:gd name="T71" fmla="*/ 577 h 1049"/>
                <a:gd name="T72" fmla="*/ 644 w 713"/>
                <a:gd name="T73" fmla="*/ 415 h 1049"/>
                <a:gd name="T74" fmla="*/ 600 w 713"/>
                <a:gd name="T75" fmla="*/ 328 h 1049"/>
                <a:gd name="T76" fmla="*/ 427 w 713"/>
                <a:gd name="T77" fmla="*/ 186 h 1049"/>
                <a:gd name="T78" fmla="*/ 340 w 713"/>
                <a:gd name="T79" fmla="*/ 59 h 1049"/>
                <a:gd name="T80" fmla="*/ 176 w 713"/>
                <a:gd name="T8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3" h="1049">
                  <a:moveTo>
                    <a:pt x="176" y="0"/>
                  </a:moveTo>
                  <a:lnTo>
                    <a:pt x="244" y="39"/>
                  </a:lnTo>
                  <a:lnTo>
                    <a:pt x="122" y="31"/>
                  </a:lnTo>
                  <a:lnTo>
                    <a:pt x="322" y="152"/>
                  </a:lnTo>
                  <a:lnTo>
                    <a:pt x="109" y="66"/>
                  </a:lnTo>
                  <a:lnTo>
                    <a:pt x="295" y="181"/>
                  </a:lnTo>
                  <a:lnTo>
                    <a:pt x="118" y="108"/>
                  </a:lnTo>
                  <a:lnTo>
                    <a:pt x="72" y="113"/>
                  </a:lnTo>
                  <a:lnTo>
                    <a:pt x="148" y="159"/>
                  </a:lnTo>
                  <a:lnTo>
                    <a:pt x="75" y="169"/>
                  </a:lnTo>
                  <a:lnTo>
                    <a:pt x="0" y="150"/>
                  </a:lnTo>
                  <a:lnTo>
                    <a:pt x="100" y="218"/>
                  </a:lnTo>
                  <a:lnTo>
                    <a:pt x="178" y="218"/>
                  </a:lnTo>
                  <a:lnTo>
                    <a:pt x="238" y="332"/>
                  </a:lnTo>
                  <a:lnTo>
                    <a:pt x="313" y="434"/>
                  </a:lnTo>
                  <a:lnTo>
                    <a:pt x="334" y="543"/>
                  </a:lnTo>
                  <a:lnTo>
                    <a:pt x="355" y="486"/>
                  </a:lnTo>
                  <a:lnTo>
                    <a:pt x="400" y="535"/>
                  </a:lnTo>
                  <a:lnTo>
                    <a:pt x="386" y="598"/>
                  </a:lnTo>
                  <a:lnTo>
                    <a:pt x="346" y="613"/>
                  </a:lnTo>
                  <a:lnTo>
                    <a:pt x="284" y="822"/>
                  </a:lnTo>
                  <a:lnTo>
                    <a:pt x="138" y="925"/>
                  </a:lnTo>
                  <a:lnTo>
                    <a:pt x="237" y="873"/>
                  </a:lnTo>
                  <a:lnTo>
                    <a:pt x="310" y="863"/>
                  </a:lnTo>
                  <a:lnTo>
                    <a:pt x="273" y="903"/>
                  </a:lnTo>
                  <a:lnTo>
                    <a:pt x="236" y="904"/>
                  </a:lnTo>
                  <a:lnTo>
                    <a:pt x="328" y="954"/>
                  </a:lnTo>
                  <a:lnTo>
                    <a:pt x="424" y="924"/>
                  </a:lnTo>
                  <a:lnTo>
                    <a:pt x="320" y="1023"/>
                  </a:lnTo>
                  <a:lnTo>
                    <a:pt x="395" y="1048"/>
                  </a:lnTo>
                  <a:lnTo>
                    <a:pt x="580" y="980"/>
                  </a:lnTo>
                  <a:lnTo>
                    <a:pt x="708" y="723"/>
                  </a:lnTo>
                  <a:lnTo>
                    <a:pt x="712" y="654"/>
                  </a:lnTo>
                  <a:lnTo>
                    <a:pt x="673" y="594"/>
                  </a:lnTo>
                  <a:lnTo>
                    <a:pt x="644" y="634"/>
                  </a:lnTo>
                  <a:lnTo>
                    <a:pt x="620" y="577"/>
                  </a:lnTo>
                  <a:lnTo>
                    <a:pt x="644" y="415"/>
                  </a:lnTo>
                  <a:lnTo>
                    <a:pt x="600" y="328"/>
                  </a:lnTo>
                  <a:lnTo>
                    <a:pt x="427" y="186"/>
                  </a:lnTo>
                  <a:lnTo>
                    <a:pt x="340" y="59"/>
                  </a:lnTo>
                  <a:lnTo>
                    <a:pt x="17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1" name="Freeform 15"/>
            <p:cNvSpPr>
              <a:spLocks noChangeAspect="1"/>
            </p:cNvSpPr>
            <p:nvPr/>
          </p:nvSpPr>
          <p:spPr bwMode="auto">
            <a:xfrm>
              <a:off x="4268" y="1093"/>
              <a:ext cx="413" cy="300"/>
            </a:xfrm>
            <a:custGeom>
              <a:avLst/>
              <a:gdLst>
                <a:gd name="T0" fmla="*/ 294 w 295"/>
                <a:gd name="T1" fmla="*/ 3 h 214"/>
                <a:gd name="T2" fmla="*/ 241 w 295"/>
                <a:gd name="T3" fmla="*/ 15 h 214"/>
                <a:gd name="T4" fmla="*/ 194 w 295"/>
                <a:gd name="T5" fmla="*/ 55 h 214"/>
                <a:gd name="T6" fmla="*/ 250 w 295"/>
                <a:gd name="T7" fmla="*/ 103 h 214"/>
                <a:gd name="T8" fmla="*/ 113 w 295"/>
                <a:gd name="T9" fmla="*/ 58 h 214"/>
                <a:gd name="T10" fmla="*/ 66 w 295"/>
                <a:gd name="T11" fmla="*/ 122 h 214"/>
                <a:gd name="T12" fmla="*/ 288 w 295"/>
                <a:gd name="T13" fmla="*/ 213 h 214"/>
                <a:gd name="T14" fmla="*/ 120 w 295"/>
                <a:gd name="T15" fmla="*/ 179 h 214"/>
                <a:gd name="T16" fmla="*/ 75 w 295"/>
                <a:gd name="T17" fmla="*/ 187 h 214"/>
                <a:gd name="T18" fmla="*/ 23 w 295"/>
                <a:gd name="T19" fmla="*/ 179 h 214"/>
                <a:gd name="T20" fmla="*/ 0 w 295"/>
                <a:gd name="T21" fmla="*/ 142 h 214"/>
                <a:gd name="T22" fmla="*/ 9 w 295"/>
                <a:gd name="T23" fmla="*/ 112 h 214"/>
                <a:gd name="T24" fmla="*/ 124 w 295"/>
                <a:gd name="T25" fmla="*/ 15 h 214"/>
                <a:gd name="T26" fmla="*/ 191 w 295"/>
                <a:gd name="T27" fmla="*/ 23 h 214"/>
                <a:gd name="T28" fmla="*/ 228 w 295"/>
                <a:gd name="T29" fmla="*/ 0 h 214"/>
                <a:gd name="T30" fmla="*/ 294 w 295"/>
                <a:gd name="T3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14">
                  <a:moveTo>
                    <a:pt x="294" y="3"/>
                  </a:moveTo>
                  <a:lnTo>
                    <a:pt x="241" y="15"/>
                  </a:lnTo>
                  <a:lnTo>
                    <a:pt x="194" y="55"/>
                  </a:lnTo>
                  <a:lnTo>
                    <a:pt x="250" y="103"/>
                  </a:lnTo>
                  <a:lnTo>
                    <a:pt x="113" y="58"/>
                  </a:lnTo>
                  <a:lnTo>
                    <a:pt x="66" y="122"/>
                  </a:lnTo>
                  <a:lnTo>
                    <a:pt x="288" y="213"/>
                  </a:lnTo>
                  <a:lnTo>
                    <a:pt x="120" y="179"/>
                  </a:lnTo>
                  <a:lnTo>
                    <a:pt x="75" y="187"/>
                  </a:lnTo>
                  <a:lnTo>
                    <a:pt x="23" y="179"/>
                  </a:lnTo>
                  <a:lnTo>
                    <a:pt x="0" y="142"/>
                  </a:lnTo>
                  <a:lnTo>
                    <a:pt x="9" y="112"/>
                  </a:lnTo>
                  <a:lnTo>
                    <a:pt x="124" y="15"/>
                  </a:lnTo>
                  <a:lnTo>
                    <a:pt x="191" y="23"/>
                  </a:lnTo>
                  <a:lnTo>
                    <a:pt x="228" y="0"/>
                  </a:lnTo>
                  <a:lnTo>
                    <a:pt x="294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2" name="Freeform 16"/>
            <p:cNvSpPr>
              <a:spLocks noChangeAspect="1"/>
            </p:cNvSpPr>
            <p:nvPr/>
          </p:nvSpPr>
          <p:spPr bwMode="auto">
            <a:xfrm>
              <a:off x="4025" y="1309"/>
              <a:ext cx="559" cy="1366"/>
            </a:xfrm>
            <a:custGeom>
              <a:avLst/>
              <a:gdLst>
                <a:gd name="T0" fmla="*/ 158 w 399"/>
                <a:gd name="T1" fmla="*/ 0 h 976"/>
                <a:gd name="T2" fmla="*/ 203 w 399"/>
                <a:gd name="T3" fmla="*/ 23 h 976"/>
                <a:gd name="T4" fmla="*/ 206 w 399"/>
                <a:gd name="T5" fmla="*/ 61 h 976"/>
                <a:gd name="T6" fmla="*/ 192 w 399"/>
                <a:gd name="T7" fmla="*/ 138 h 976"/>
                <a:gd name="T8" fmla="*/ 197 w 399"/>
                <a:gd name="T9" fmla="*/ 337 h 976"/>
                <a:gd name="T10" fmla="*/ 203 w 399"/>
                <a:gd name="T11" fmla="*/ 390 h 976"/>
                <a:gd name="T12" fmla="*/ 209 w 399"/>
                <a:gd name="T13" fmla="*/ 526 h 976"/>
                <a:gd name="T14" fmla="*/ 290 w 399"/>
                <a:gd name="T15" fmla="*/ 678 h 976"/>
                <a:gd name="T16" fmla="*/ 375 w 399"/>
                <a:gd name="T17" fmla="*/ 762 h 976"/>
                <a:gd name="T18" fmla="*/ 372 w 399"/>
                <a:gd name="T19" fmla="*/ 874 h 976"/>
                <a:gd name="T20" fmla="*/ 398 w 399"/>
                <a:gd name="T21" fmla="*/ 975 h 976"/>
                <a:gd name="T22" fmla="*/ 352 w 399"/>
                <a:gd name="T23" fmla="*/ 911 h 976"/>
                <a:gd name="T24" fmla="*/ 228 w 399"/>
                <a:gd name="T25" fmla="*/ 974 h 976"/>
                <a:gd name="T26" fmla="*/ 147 w 399"/>
                <a:gd name="T27" fmla="*/ 934 h 976"/>
                <a:gd name="T28" fmla="*/ 47 w 399"/>
                <a:gd name="T29" fmla="*/ 914 h 976"/>
                <a:gd name="T30" fmla="*/ 0 w 399"/>
                <a:gd name="T31" fmla="*/ 851 h 976"/>
                <a:gd name="T32" fmla="*/ 51 w 399"/>
                <a:gd name="T33" fmla="*/ 889 h 976"/>
                <a:gd name="T34" fmla="*/ 193 w 399"/>
                <a:gd name="T35" fmla="*/ 872 h 976"/>
                <a:gd name="T36" fmla="*/ 236 w 399"/>
                <a:gd name="T37" fmla="*/ 800 h 976"/>
                <a:gd name="T38" fmla="*/ 157 w 399"/>
                <a:gd name="T39" fmla="*/ 816 h 976"/>
                <a:gd name="T40" fmla="*/ 71 w 399"/>
                <a:gd name="T41" fmla="*/ 739 h 976"/>
                <a:gd name="T42" fmla="*/ 186 w 399"/>
                <a:gd name="T43" fmla="*/ 763 h 976"/>
                <a:gd name="T44" fmla="*/ 165 w 399"/>
                <a:gd name="T45" fmla="*/ 705 h 976"/>
                <a:gd name="T46" fmla="*/ 116 w 399"/>
                <a:gd name="T47" fmla="*/ 663 h 976"/>
                <a:gd name="T48" fmla="*/ 125 w 399"/>
                <a:gd name="T49" fmla="*/ 715 h 976"/>
                <a:gd name="T50" fmla="*/ 67 w 399"/>
                <a:gd name="T51" fmla="*/ 642 h 976"/>
                <a:gd name="T52" fmla="*/ 44 w 399"/>
                <a:gd name="T53" fmla="*/ 527 h 976"/>
                <a:gd name="T54" fmla="*/ 127 w 399"/>
                <a:gd name="T55" fmla="*/ 578 h 976"/>
                <a:gd name="T56" fmla="*/ 120 w 399"/>
                <a:gd name="T57" fmla="*/ 478 h 976"/>
                <a:gd name="T58" fmla="*/ 58 w 399"/>
                <a:gd name="T59" fmla="*/ 377 h 976"/>
                <a:gd name="T60" fmla="*/ 28 w 399"/>
                <a:gd name="T61" fmla="*/ 413 h 976"/>
                <a:gd name="T62" fmla="*/ 29 w 399"/>
                <a:gd name="T63" fmla="*/ 346 h 976"/>
                <a:gd name="T64" fmla="*/ 83 w 399"/>
                <a:gd name="T65" fmla="*/ 210 h 976"/>
                <a:gd name="T66" fmla="*/ 87 w 399"/>
                <a:gd name="T67" fmla="*/ 298 h 976"/>
                <a:gd name="T68" fmla="*/ 155 w 399"/>
                <a:gd name="T69" fmla="*/ 239 h 976"/>
                <a:gd name="T70" fmla="*/ 141 w 399"/>
                <a:gd name="T71" fmla="*/ 154 h 976"/>
                <a:gd name="T72" fmla="*/ 110 w 399"/>
                <a:gd name="T73" fmla="*/ 182 h 976"/>
                <a:gd name="T74" fmla="*/ 173 w 399"/>
                <a:gd name="T75" fmla="*/ 55 h 976"/>
                <a:gd name="T76" fmla="*/ 156 w 399"/>
                <a:gd name="T77" fmla="*/ 41 h 976"/>
                <a:gd name="T78" fmla="*/ 100 w 399"/>
                <a:gd name="T79" fmla="*/ 122 h 976"/>
                <a:gd name="T80" fmla="*/ 147 w 399"/>
                <a:gd name="T81" fmla="*/ 22 h 976"/>
                <a:gd name="T82" fmla="*/ 116 w 399"/>
                <a:gd name="T83" fmla="*/ 17 h 976"/>
                <a:gd name="T84" fmla="*/ 64 w 399"/>
                <a:gd name="T85" fmla="*/ 140 h 976"/>
                <a:gd name="T86" fmla="*/ 104 w 399"/>
                <a:gd name="T87" fmla="*/ 15 h 976"/>
                <a:gd name="T88" fmla="*/ 158 w 399"/>
                <a:gd name="T89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9" h="976">
                  <a:moveTo>
                    <a:pt x="158" y="0"/>
                  </a:moveTo>
                  <a:lnTo>
                    <a:pt x="203" y="23"/>
                  </a:lnTo>
                  <a:lnTo>
                    <a:pt x="206" y="61"/>
                  </a:lnTo>
                  <a:lnTo>
                    <a:pt x="192" y="138"/>
                  </a:lnTo>
                  <a:lnTo>
                    <a:pt x="197" y="337"/>
                  </a:lnTo>
                  <a:lnTo>
                    <a:pt x="203" y="390"/>
                  </a:lnTo>
                  <a:lnTo>
                    <a:pt x="209" y="526"/>
                  </a:lnTo>
                  <a:lnTo>
                    <a:pt x="290" y="678"/>
                  </a:lnTo>
                  <a:lnTo>
                    <a:pt x="375" y="762"/>
                  </a:lnTo>
                  <a:lnTo>
                    <a:pt x="372" y="874"/>
                  </a:lnTo>
                  <a:lnTo>
                    <a:pt x="398" y="975"/>
                  </a:lnTo>
                  <a:lnTo>
                    <a:pt x="352" y="911"/>
                  </a:lnTo>
                  <a:lnTo>
                    <a:pt x="228" y="974"/>
                  </a:lnTo>
                  <a:lnTo>
                    <a:pt x="147" y="934"/>
                  </a:lnTo>
                  <a:lnTo>
                    <a:pt x="47" y="914"/>
                  </a:lnTo>
                  <a:lnTo>
                    <a:pt x="0" y="851"/>
                  </a:lnTo>
                  <a:lnTo>
                    <a:pt x="51" y="889"/>
                  </a:lnTo>
                  <a:lnTo>
                    <a:pt x="193" y="872"/>
                  </a:lnTo>
                  <a:lnTo>
                    <a:pt x="236" y="800"/>
                  </a:lnTo>
                  <a:lnTo>
                    <a:pt x="157" y="816"/>
                  </a:lnTo>
                  <a:lnTo>
                    <a:pt x="71" y="739"/>
                  </a:lnTo>
                  <a:lnTo>
                    <a:pt x="186" y="763"/>
                  </a:lnTo>
                  <a:lnTo>
                    <a:pt x="165" y="705"/>
                  </a:lnTo>
                  <a:lnTo>
                    <a:pt x="116" y="663"/>
                  </a:lnTo>
                  <a:lnTo>
                    <a:pt x="125" y="715"/>
                  </a:lnTo>
                  <a:lnTo>
                    <a:pt x="67" y="642"/>
                  </a:lnTo>
                  <a:lnTo>
                    <a:pt x="44" y="527"/>
                  </a:lnTo>
                  <a:lnTo>
                    <a:pt x="127" y="578"/>
                  </a:lnTo>
                  <a:lnTo>
                    <a:pt x="120" y="478"/>
                  </a:lnTo>
                  <a:lnTo>
                    <a:pt x="58" y="377"/>
                  </a:lnTo>
                  <a:lnTo>
                    <a:pt x="28" y="413"/>
                  </a:lnTo>
                  <a:lnTo>
                    <a:pt x="29" y="346"/>
                  </a:lnTo>
                  <a:lnTo>
                    <a:pt x="83" y="210"/>
                  </a:lnTo>
                  <a:lnTo>
                    <a:pt x="87" y="298"/>
                  </a:lnTo>
                  <a:lnTo>
                    <a:pt x="155" y="239"/>
                  </a:lnTo>
                  <a:lnTo>
                    <a:pt x="141" y="154"/>
                  </a:lnTo>
                  <a:lnTo>
                    <a:pt x="110" y="182"/>
                  </a:lnTo>
                  <a:lnTo>
                    <a:pt x="173" y="55"/>
                  </a:lnTo>
                  <a:lnTo>
                    <a:pt x="156" y="41"/>
                  </a:lnTo>
                  <a:lnTo>
                    <a:pt x="100" y="122"/>
                  </a:lnTo>
                  <a:lnTo>
                    <a:pt x="147" y="22"/>
                  </a:lnTo>
                  <a:lnTo>
                    <a:pt x="116" y="17"/>
                  </a:lnTo>
                  <a:lnTo>
                    <a:pt x="64" y="140"/>
                  </a:lnTo>
                  <a:lnTo>
                    <a:pt x="104" y="15"/>
                  </a:lnTo>
                  <a:lnTo>
                    <a:pt x="1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3" name="Freeform 17"/>
            <p:cNvSpPr>
              <a:spLocks noChangeAspect="1"/>
            </p:cNvSpPr>
            <p:nvPr/>
          </p:nvSpPr>
          <p:spPr bwMode="auto">
            <a:xfrm>
              <a:off x="4539" y="2367"/>
              <a:ext cx="209" cy="27"/>
            </a:xfrm>
            <a:custGeom>
              <a:avLst/>
              <a:gdLst>
                <a:gd name="T0" fmla="*/ 148 w 149"/>
                <a:gd name="T1" fmla="*/ 12 h 19"/>
                <a:gd name="T2" fmla="*/ 125 w 149"/>
                <a:gd name="T3" fmla="*/ 18 h 19"/>
                <a:gd name="T4" fmla="*/ 0 w 14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19">
                  <a:moveTo>
                    <a:pt x="148" y="12"/>
                  </a:moveTo>
                  <a:lnTo>
                    <a:pt x="125" y="1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4" name="Freeform 18"/>
            <p:cNvSpPr>
              <a:spLocks noChangeAspect="1"/>
            </p:cNvSpPr>
            <p:nvPr/>
          </p:nvSpPr>
          <p:spPr bwMode="auto">
            <a:xfrm>
              <a:off x="4591" y="2412"/>
              <a:ext cx="147" cy="301"/>
            </a:xfrm>
            <a:custGeom>
              <a:avLst/>
              <a:gdLst>
                <a:gd name="T0" fmla="*/ 0 w 105"/>
                <a:gd name="T1" fmla="*/ 0 h 215"/>
                <a:gd name="T2" fmla="*/ 104 w 105"/>
                <a:gd name="T3" fmla="*/ 132 h 215"/>
                <a:gd name="T4" fmla="*/ 100 w 105"/>
                <a:gd name="T5" fmla="*/ 182 h 215"/>
                <a:gd name="T6" fmla="*/ 66 w 105"/>
                <a:gd name="T7" fmla="*/ 214 h 215"/>
                <a:gd name="T8" fmla="*/ 12 w 105"/>
                <a:gd name="T9" fmla="*/ 167 h 215"/>
                <a:gd name="T10" fmla="*/ 12 w 105"/>
                <a:gd name="T11" fmla="*/ 134 h 215"/>
                <a:gd name="T12" fmla="*/ 42 w 105"/>
                <a:gd name="T13" fmla="*/ 106 h 215"/>
                <a:gd name="T14" fmla="*/ 0 w 105"/>
                <a:gd name="T1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15">
                  <a:moveTo>
                    <a:pt x="0" y="0"/>
                  </a:moveTo>
                  <a:lnTo>
                    <a:pt x="104" y="132"/>
                  </a:lnTo>
                  <a:lnTo>
                    <a:pt x="100" y="182"/>
                  </a:lnTo>
                  <a:lnTo>
                    <a:pt x="66" y="214"/>
                  </a:lnTo>
                  <a:lnTo>
                    <a:pt x="12" y="167"/>
                  </a:lnTo>
                  <a:lnTo>
                    <a:pt x="12" y="134"/>
                  </a:lnTo>
                  <a:lnTo>
                    <a:pt x="42" y="10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5" name="Line 19"/>
            <p:cNvSpPr>
              <a:spLocks noChangeAspect="1" noChangeShapeType="1"/>
            </p:cNvSpPr>
            <p:nvPr/>
          </p:nvSpPr>
          <p:spPr bwMode="auto">
            <a:xfrm>
              <a:off x="4555" y="2370"/>
              <a:ext cx="86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6" name="Freeform 20"/>
            <p:cNvSpPr>
              <a:spLocks noChangeAspect="1"/>
            </p:cNvSpPr>
            <p:nvPr/>
          </p:nvSpPr>
          <p:spPr bwMode="auto">
            <a:xfrm>
              <a:off x="4693" y="2384"/>
              <a:ext cx="392" cy="330"/>
            </a:xfrm>
            <a:custGeom>
              <a:avLst/>
              <a:gdLst>
                <a:gd name="T0" fmla="*/ 0 w 280"/>
                <a:gd name="T1" fmla="*/ 235 h 236"/>
                <a:gd name="T2" fmla="*/ 109 w 280"/>
                <a:gd name="T3" fmla="*/ 151 h 236"/>
                <a:gd name="T4" fmla="*/ 155 w 280"/>
                <a:gd name="T5" fmla="*/ 69 h 236"/>
                <a:gd name="T6" fmla="*/ 279 w 280"/>
                <a:gd name="T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236">
                  <a:moveTo>
                    <a:pt x="0" y="235"/>
                  </a:moveTo>
                  <a:lnTo>
                    <a:pt x="109" y="151"/>
                  </a:lnTo>
                  <a:lnTo>
                    <a:pt x="155" y="69"/>
                  </a:lnTo>
                  <a:lnTo>
                    <a:pt x="2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7" name="Freeform 21"/>
            <p:cNvSpPr>
              <a:spLocks noChangeAspect="1"/>
            </p:cNvSpPr>
            <p:nvPr/>
          </p:nvSpPr>
          <p:spPr bwMode="auto">
            <a:xfrm>
              <a:off x="4577" y="2636"/>
              <a:ext cx="368" cy="132"/>
            </a:xfrm>
            <a:custGeom>
              <a:avLst/>
              <a:gdLst>
                <a:gd name="T0" fmla="*/ 0 w 263"/>
                <a:gd name="T1" fmla="*/ 25 h 94"/>
                <a:gd name="T2" fmla="*/ 45 w 263"/>
                <a:gd name="T3" fmla="*/ 86 h 94"/>
                <a:gd name="T4" fmla="*/ 115 w 263"/>
                <a:gd name="T5" fmla="*/ 93 h 94"/>
                <a:gd name="T6" fmla="*/ 262 w 2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94">
                  <a:moveTo>
                    <a:pt x="0" y="25"/>
                  </a:moveTo>
                  <a:lnTo>
                    <a:pt x="45" y="86"/>
                  </a:lnTo>
                  <a:lnTo>
                    <a:pt x="115" y="93"/>
                  </a:lnTo>
                  <a:lnTo>
                    <a:pt x="2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8" name="Freeform 22"/>
            <p:cNvSpPr>
              <a:spLocks noChangeAspect="1"/>
            </p:cNvSpPr>
            <p:nvPr/>
          </p:nvSpPr>
          <p:spPr bwMode="auto">
            <a:xfrm>
              <a:off x="4402" y="1797"/>
              <a:ext cx="62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8 h 40"/>
                <a:gd name="T4" fmla="*/ 0 w 44"/>
                <a:gd name="T5" fmla="*/ 26 h 40"/>
                <a:gd name="T6" fmla="*/ 17 w 44"/>
                <a:gd name="T7" fmla="*/ 39 h 40"/>
                <a:gd name="T8" fmla="*/ 36 w 44"/>
                <a:gd name="T9" fmla="*/ 37 h 40"/>
                <a:gd name="T10" fmla="*/ 43 w 44"/>
                <a:gd name="T11" fmla="*/ 22 h 40"/>
                <a:gd name="T12" fmla="*/ 32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8"/>
                  </a:lnTo>
                  <a:lnTo>
                    <a:pt x="0" y="26"/>
                  </a:lnTo>
                  <a:lnTo>
                    <a:pt x="17" y="39"/>
                  </a:lnTo>
                  <a:lnTo>
                    <a:pt x="36" y="37"/>
                  </a:lnTo>
                  <a:lnTo>
                    <a:pt x="43" y="22"/>
                  </a:lnTo>
                  <a:lnTo>
                    <a:pt x="32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59" name="Freeform 23"/>
            <p:cNvSpPr>
              <a:spLocks noChangeAspect="1"/>
            </p:cNvSpPr>
            <p:nvPr/>
          </p:nvSpPr>
          <p:spPr bwMode="auto">
            <a:xfrm>
              <a:off x="4367" y="1789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4 h 41"/>
                <a:gd name="T6" fmla="*/ 90 w 112"/>
                <a:gd name="T7" fmla="*/ 20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8 h 41"/>
                <a:gd name="T16" fmla="*/ 60 w 112"/>
                <a:gd name="T17" fmla="*/ 0 h 41"/>
                <a:gd name="T18" fmla="*/ 20 w 112"/>
                <a:gd name="T19" fmla="*/ 8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4"/>
                  </a:lnTo>
                  <a:lnTo>
                    <a:pt x="90" y="20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8"/>
                  </a:lnTo>
                  <a:lnTo>
                    <a:pt x="60" y="0"/>
                  </a:lnTo>
                  <a:lnTo>
                    <a:pt x="20" y="8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0" name="Freeform 24"/>
            <p:cNvSpPr>
              <a:spLocks noChangeAspect="1"/>
            </p:cNvSpPr>
            <p:nvPr/>
          </p:nvSpPr>
          <p:spPr bwMode="auto">
            <a:xfrm>
              <a:off x="4706" y="1764"/>
              <a:ext cx="131" cy="56"/>
            </a:xfrm>
            <a:custGeom>
              <a:avLst/>
              <a:gdLst>
                <a:gd name="T0" fmla="*/ 0 w 94"/>
                <a:gd name="T1" fmla="*/ 23 h 40"/>
                <a:gd name="T2" fmla="*/ 31 w 94"/>
                <a:gd name="T3" fmla="*/ 39 h 40"/>
                <a:gd name="T4" fmla="*/ 93 w 94"/>
                <a:gd name="T5" fmla="*/ 33 h 40"/>
                <a:gd name="T6" fmla="*/ 91 w 94"/>
                <a:gd name="T7" fmla="*/ 13 h 40"/>
                <a:gd name="T8" fmla="*/ 39 w 94"/>
                <a:gd name="T9" fmla="*/ 0 h 40"/>
                <a:gd name="T10" fmla="*/ 0 w 94"/>
                <a:gd name="T1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40">
                  <a:moveTo>
                    <a:pt x="0" y="23"/>
                  </a:moveTo>
                  <a:lnTo>
                    <a:pt x="31" y="39"/>
                  </a:lnTo>
                  <a:lnTo>
                    <a:pt x="93" y="3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0" y="2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1" name="Freeform 25"/>
            <p:cNvSpPr>
              <a:spLocks noChangeAspect="1"/>
            </p:cNvSpPr>
            <p:nvPr/>
          </p:nvSpPr>
          <p:spPr bwMode="auto">
            <a:xfrm>
              <a:off x="4734" y="1767"/>
              <a:ext cx="61" cy="56"/>
            </a:xfrm>
            <a:custGeom>
              <a:avLst/>
              <a:gdLst>
                <a:gd name="T0" fmla="*/ 5 w 44"/>
                <a:gd name="T1" fmla="*/ 6 h 40"/>
                <a:gd name="T2" fmla="*/ 3 w 44"/>
                <a:gd name="T3" fmla="*/ 7 h 40"/>
                <a:gd name="T4" fmla="*/ 0 w 44"/>
                <a:gd name="T5" fmla="*/ 25 h 40"/>
                <a:gd name="T6" fmla="*/ 17 w 44"/>
                <a:gd name="T7" fmla="*/ 39 h 40"/>
                <a:gd name="T8" fmla="*/ 37 w 44"/>
                <a:gd name="T9" fmla="*/ 37 h 40"/>
                <a:gd name="T10" fmla="*/ 43 w 44"/>
                <a:gd name="T11" fmla="*/ 22 h 40"/>
                <a:gd name="T12" fmla="*/ 31 w 44"/>
                <a:gd name="T13" fmla="*/ 0 h 40"/>
                <a:gd name="T14" fmla="*/ 5 w 44"/>
                <a:gd name="T1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0">
                  <a:moveTo>
                    <a:pt x="5" y="6"/>
                  </a:moveTo>
                  <a:lnTo>
                    <a:pt x="3" y="7"/>
                  </a:lnTo>
                  <a:lnTo>
                    <a:pt x="0" y="25"/>
                  </a:lnTo>
                  <a:lnTo>
                    <a:pt x="17" y="39"/>
                  </a:lnTo>
                  <a:lnTo>
                    <a:pt x="37" y="37"/>
                  </a:lnTo>
                  <a:lnTo>
                    <a:pt x="43" y="22"/>
                  </a:lnTo>
                  <a:lnTo>
                    <a:pt x="31" y="0"/>
                  </a:lnTo>
                  <a:lnTo>
                    <a:pt x="5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2" name="Freeform 26"/>
            <p:cNvSpPr>
              <a:spLocks noChangeAspect="1"/>
            </p:cNvSpPr>
            <p:nvPr/>
          </p:nvSpPr>
          <p:spPr bwMode="auto">
            <a:xfrm>
              <a:off x="4699" y="1757"/>
              <a:ext cx="157" cy="57"/>
            </a:xfrm>
            <a:custGeom>
              <a:avLst/>
              <a:gdLst>
                <a:gd name="T0" fmla="*/ 9 w 112"/>
                <a:gd name="T1" fmla="*/ 35 h 41"/>
                <a:gd name="T2" fmla="*/ 24 w 112"/>
                <a:gd name="T3" fmla="*/ 16 h 41"/>
                <a:gd name="T4" fmla="*/ 58 w 112"/>
                <a:gd name="T5" fmla="*/ 3 h 41"/>
                <a:gd name="T6" fmla="*/ 90 w 112"/>
                <a:gd name="T7" fmla="*/ 19 h 41"/>
                <a:gd name="T8" fmla="*/ 98 w 112"/>
                <a:gd name="T9" fmla="*/ 37 h 41"/>
                <a:gd name="T10" fmla="*/ 101 w 112"/>
                <a:gd name="T11" fmla="*/ 40 h 41"/>
                <a:gd name="T12" fmla="*/ 111 w 112"/>
                <a:gd name="T13" fmla="*/ 39 h 41"/>
                <a:gd name="T14" fmla="*/ 98 w 112"/>
                <a:gd name="T15" fmla="*/ 17 h 41"/>
                <a:gd name="T16" fmla="*/ 60 w 112"/>
                <a:gd name="T17" fmla="*/ 0 h 41"/>
                <a:gd name="T18" fmla="*/ 20 w 112"/>
                <a:gd name="T19" fmla="*/ 7 h 41"/>
                <a:gd name="T20" fmla="*/ 0 w 112"/>
                <a:gd name="T21" fmla="*/ 28 h 41"/>
                <a:gd name="T22" fmla="*/ 9 w 112"/>
                <a:gd name="T2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41">
                  <a:moveTo>
                    <a:pt x="9" y="35"/>
                  </a:moveTo>
                  <a:lnTo>
                    <a:pt x="24" y="16"/>
                  </a:lnTo>
                  <a:lnTo>
                    <a:pt x="58" y="3"/>
                  </a:lnTo>
                  <a:lnTo>
                    <a:pt x="90" y="19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11" y="39"/>
                  </a:lnTo>
                  <a:lnTo>
                    <a:pt x="98" y="17"/>
                  </a:lnTo>
                  <a:lnTo>
                    <a:pt x="60" y="0"/>
                  </a:lnTo>
                  <a:lnTo>
                    <a:pt x="20" y="7"/>
                  </a:lnTo>
                  <a:lnTo>
                    <a:pt x="0" y="28"/>
                  </a:lnTo>
                  <a:lnTo>
                    <a:pt x="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3" name="Group 27"/>
          <p:cNvGrpSpPr>
            <a:grpSpLocks/>
          </p:cNvGrpSpPr>
          <p:nvPr/>
        </p:nvGrpSpPr>
        <p:grpSpPr bwMode="auto">
          <a:xfrm>
            <a:off x="3492500" y="2852738"/>
            <a:ext cx="2019300" cy="3344862"/>
            <a:chOff x="4039" y="2681"/>
            <a:chExt cx="1272" cy="2107"/>
          </a:xfrm>
        </p:grpSpPr>
        <p:sp>
          <p:nvSpPr>
            <p:cNvPr id="935964" name="Freeform 28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5" name="Freeform 29"/>
            <p:cNvSpPr>
              <a:spLocks noChangeAspect="1"/>
            </p:cNvSpPr>
            <p:nvPr/>
          </p:nvSpPr>
          <p:spPr bwMode="auto">
            <a:xfrm rot="19500000">
              <a:off x="4039" y="2791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6" name="Freeform 30"/>
            <p:cNvSpPr>
              <a:spLocks noChangeAspect="1"/>
            </p:cNvSpPr>
            <p:nvPr/>
          </p:nvSpPr>
          <p:spPr bwMode="auto">
            <a:xfrm rot="19500000">
              <a:off x="4097" y="2863"/>
              <a:ext cx="635" cy="1815"/>
            </a:xfrm>
            <a:custGeom>
              <a:avLst/>
              <a:gdLst>
                <a:gd name="T0" fmla="*/ 1814 w 1814"/>
                <a:gd name="T1" fmla="*/ 0 h 3628"/>
                <a:gd name="T2" fmla="*/ 0 w 1814"/>
                <a:gd name="T3" fmla="*/ 1814 h 3628"/>
                <a:gd name="T4" fmla="*/ 1814 w 1814"/>
                <a:gd name="T5" fmla="*/ 3628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4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67" name="Freeform 31"/>
            <p:cNvSpPr>
              <a:spLocks noChangeAspect="1"/>
            </p:cNvSpPr>
            <p:nvPr/>
          </p:nvSpPr>
          <p:spPr bwMode="auto">
            <a:xfrm rot="19500000">
              <a:off x="4040" y="2681"/>
              <a:ext cx="1271" cy="1815"/>
            </a:xfrm>
            <a:custGeom>
              <a:avLst/>
              <a:gdLst>
                <a:gd name="T0" fmla="*/ 1814 w 3628"/>
                <a:gd name="T1" fmla="*/ 0 h 3628"/>
                <a:gd name="T2" fmla="*/ 0 w 3628"/>
                <a:gd name="T3" fmla="*/ 1814 h 3628"/>
                <a:gd name="T4" fmla="*/ 1814 w 3628"/>
                <a:gd name="T5" fmla="*/ 3628 h 3628"/>
                <a:gd name="T6" fmla="*/ 3628 w 3628"/>
                <a:gd name="T7" fmla="*/ 1814 h 3628"/>
                <a:gd name="T8" fmla="*/ 1814 w 3628"/>
                <a:gd name="T9" fmla="*/ 0 h 3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8" h="3628">
                  <a:moveTo>
                    <a:pt x="1814" y="0"/>
                  </a:moveTo>
                  <a:lnTo>
                    <a:pt x="0" y="1814"/>
                  </a:lnTo>
                  <a:lnTo>
                    <a:pt x="1814" y="3628"/>
                  </a:lnTo>
                  <a:lnTo>
                    <a:pt x="3628" y="181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68" name="Group 32"/>
          <p:cNvGrpSpPr>
            <a:grpSpLocks/>
          </p:cNvGrpSpPr>
          <p:nvPr/>
        </p:nvGrpSpPr>
        <p:grpSpPr bwMode="auto">
          <a:xfrm>
            <a:off x="3635375" y="1704975"/>
            <a:ext cx="2068513" cy="3595688"/>
            <a:chOff x="2290" y="1074"/>
            <a:chExt cx="1303" cy="2265"/>
          </a:xfrm>
        </p:grpSpPr>
        <p:sp>
          <p:nvSpPr>
            <p:cNvPr id="935969" name="Oval 33"/>
            <p:cNvSpPr>
              <a:spLocks noChangeAspect="1" noChangeArrowheads="1"/>
            </p:cNvSpPr>
            <p:nvPr/>
          </p:nvSpPr>
          <p:spPr bwMode="auto">
            <a:xfrm>
              <a:off x="3295" y="1074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70" name="Group 34"/>
            <p:cNvGrpSpPr>
              <a:grpSpLocks/>
            </p:cNvGrpSpPr>
            <p:nvPr/>
          </p:nvGrpSpPr>
          <p:grpSpPr bwMode="auto">
            <a:xfrm>
              <a:off x="2526" y="2432"/>
              <a:ext cx="435" cy="630"/>
              <a:chOff x="460" y="1141"/>
              <a:chExt cx="724" cy="630"/>
            </a:xfrm>
          </p:grpSpPr>
          <p:sp>
            <p:nvSpPr>
              <p:cNvPr id="935971" name="Freeform 35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2" name="Freeform 36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3" name="Freeform 37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4" name="Freeform 38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5" name="Line 39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6" name="Line 40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7" name="Line 41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8" name="Line 42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79" name="Line 43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0" name="Freeform 44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1" name="Line 45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2" name="Line 46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3" name="Line 47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4" name="Line 48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5" name="Line 49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86" name="Freeform 50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5987" name="Line 51"/>
            <p:cNvSpPr>
              <a:spLocks noChangeShapeType="1"/>
            </p:cNvSpPr>
            <p:nvPr/>
          </p:nvSpPr>
          <p:spPr bwMode="auto">
            <a:xfrm flipV="1">
              <a:off x="2290" y="1074"/>
              <a:ext cx="1121" cy="10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88" name="Line 52"/>
            <p:cNvSpPr>
              <a:spLocks noChangeShapeType="1"/>
            </p:cNvSpPr>
            <p:nvPr/>
          </p:nvSpPr>
          <p:spPr bwMode="auto">
            <a:xfrm flipV="1">
              <a:off x="3152" y="1532"/>
              <a:ext cx="420" cy="18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5989" name="Group 53"/>
          <p:cNvGrpSpPr>
            <a:grpSpLocks/>
          </p:cNvGrpSpPr>
          <p:nvPr/>
        </p:nvGrpSpPr>
        <p:grpSpPr bwMode="auto">
          <a:xfrm>
            <a:off x="3635376" y="1890713"/>
            <a:ext cx="2535238" cy="3387726"/>
            <a:chOff x="2290" y="1191"/>
            <a:chExt cx="1597" cy="2134"/>
          </a:xfrm>
        </p:grpSpPr>
        <p:sp>
          <p:nvSpPr>
            <p:cNvPr id="935990" name="Line 54"/>
            <p:cNvSpPr>
              <a:spLocks noChangeShapeType="1"/>
            </p:cNvSpPr>
            <p:nvPr/>
          </p:nvSpPr>
          <p:spPr bwMode="auto">
            <a:xfrm flipV="1">
              <a:off x="3164" y="1673"/>
              <a:ext cx="705" cy="16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1" name="Line 55"/>
            <p:cNvSpPr>
              <a:spLocks noChangeShapeType="1"/>
            </p:cNvSpPr>
            <p:nvPr/>
          </p:nvSpPr>
          <p:spPr bwMode="auto">
            <a:xfrm flipV="1">
              <a:off x="2290" y="1231"/>
              <a:ext cx="1411" cy="92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5992" name="Oval 56"/>
            <p:cNvSpPr>
              <a:spLocks noChangeAspect="1" noChangeArrowheads="1"/>
            </p:cNvSpPr>
            <p:nvPr/>
          </p:nvSpPr>
          <p:spPr bwMode="auto">
            <a:xfrm>
              <a:off x="3589" y="119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5993" name="Group 57"/>
            <p:cNvGrpSpPr>
              <a:grpSpLocks/>
            </p:cNvGrpSpPr>
            <p:nvPr/>
          </p:nvGrpSpPr>
          <p:grpSpPr bwMode="auto">
            <a:xfrm>
              <a:off x="2494" y="2432"/>
              <a:ext cx="499" cy="630"/>
              <a:chOff x="460" y="1141"/>
              <a:chExt cx="724" cy="630"/>
            </a:xfrm>
          </p:grpSpPr>
          <p:sp>
            <p:nvSpPr>
              <p:cNvPr id="935994" name="Freeform 58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5" name="Freeform 59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6" name="Freeform 60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7" name="Freeform 61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8" name="Line 62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99" name="Line 63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0" name="Line 64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1" name="Line 65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2" name="Line 66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3" name="Freeform 67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4" name="Line 68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5" name="Line 69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6" name="Line 70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7" name="Line 71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8" name="Line 72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09" name="Freeform 73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10" name="Group 74"/>
          <p:cNvGrpSpPr>
            <a:grpSpLocks/>
          </p:cNvGrpSpPr>
          <p:nvPr/>
        </p:nvGrpSpPr>
        <p:grpSpPr bwMode="auto">
          <a:xfrm>
            <a:off x="3635375" y="2392363"/>
            <a:ext cx="3695700" cy="2908301"/>
            <a:chOff x="2290" y="1507"/>
            <a:chExt cx="2328" cy="1832"/>
          </a:xfrm>
        </p:grpSpPr>
        <p:sp>
          <p:nvSpPr>
            <p:cNvPr id="936011" name="Oval 75"/>
            <p:cNvSpPr>
              <a:spLocks noChangeAspect="1" noChangeArrowheads="1"/>
            </p:cNvSpPr>
            <p:nvPr/>
          </p:nvSpPr>
          <p:spPr bwMode="auto">
            <a:xfrm>
              <a:off x="4320" y="1507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2" name="Line 76"/>
            <p:cNvSpPr>
              <a:spLocks noChangeShapeType="1"/>
            </p:cNvSpPr>
            <p:nvPr/>
          </p:nvSpPr>
          <p:spPr bwMode="auto">
            <a:xfrm flipV="1">
              <a:off x="2290" y="1522"/>
              <a:ext cx="2157" cy="6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13" name="Line 77"/>
            <p:cNvSpPr>
              <a:spLocks noChangeShapeType="1"/>
            </p:cNvSpPr>
            <p:nvPr/>
          </p:nvSpPr>
          <p:spPr bwMode="auto">
            <a:xfrm flipV="1">
              <a:off x="3152" y="2091"/>
              <a:ext cx="1377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14" name="Group 78"/>
            <p:cNvGrpSpPr>
              <a:grpSpLocks/>
            </p:cNvGrpSpPr>
            <p:nvPr/>
          </p:nvGrpSpPr>
          <p:grpSpPr bwMode="auto">
            <a:xfrm>
              <a:off x="2424" y="2432"/>
              <a:ext cx="640" cy="630"/>
              <a:chOff x="460" y="1141"/>
              <a:chExt cx="724" cy="630"/>
            </a:xfrm>
          </p:grpSpPr>
          <p:sp>
            <p:nvSpPr>
              <p:cNvPr id="936015" name="Freeform 79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6" name="Freeform 80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7" name="Freeform 81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8" name="Freeform 82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19" name="Line 83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0" name="Line 84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1" name="Line 85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2" name="Line 86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3" name="Line 87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4" name="Freeform 88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5" name="Line 89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6" name="Line 90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7" name="Line 91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8" name="Line 92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29" name="Line 93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0" name="Freeform 94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31" name="Group 95"/>
          <p:cNvGrpSpPr>
            <a:grpSpLocks/>
          </p:cNvGrpSpPr>
          <p:nvPr/>
        </p:nvGrpSpPr>
        <p:grpSpPr bwMode="auto">
          <a:xfrm>
            <a:off x="3635375" y="2620963"/>
            <a:ext cx="4140200" cy="2679701"/>
            <a:chOff x="2290" y="1651"/>
            <a:chExt cx="2608" cy="1688"/>
          </a:xfrm>
        </p:grpSpPr>
        <p:sp>
          <p:nvSpPr>
            <p:cNvPr id="936032" name="Oval 96"/>
            <p:cNvSpPr>
              <a:spLocks noChangeAspect="1" noChangeArrowheads="1"/>
            </p:cNvSpPr>
            <p:nvPr/>
          </p:nvSpPr>
          <p:spPr bwMode="auto">
            <a:xfrm>
              <a:off x="4600" y="1651"/>
              <a:ext cx="298" cy="5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3" name="Line 97"/>
            <p:cNvSpPr>
              <a:spLocks noChangeShapeType="1"/>
            </p:cNvSpPr>
            <p:nvPr/>
          </p:nvSpPr>
          <p:spPr bwMode="auto">
            <a:xfrm flipV="1">
              <a:off x="2290" y="1658"/>
              <a:ext cx="2450" cy="5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34" name="Line 98"/>
            <p:cNvSpPr>
              <a:spLocks noChangeShapeType="1"/>
            </p:cNvSpPr>
            <p:nvPr/>
          </p:nvSpPr>
          <p:spPr bwMode="auto">
            <a:xfrm flipV="1">
              <a:off x="3152" y="2235"/>
              <a:ext cx="1611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grpSp>
          <p:nvGrpSpPr>
            <p:cNvPr id="936035" name="Group 99"/>
            <p:cNvGrpSpPr>
              <a:grpSpLocks/>
            </p:cNvGrpSpPr>
            <p:nvPr/>
          </p:nvGrpSpPr>
          <p:grpSpPr bwMode="auto">
            <a:xfrm>
              <a:off x="2379" y="2432"/>
              <a:ext cx="730" cy="630"/>
              <a:chOff x="460" y="1141"/>
              <a:chExt cx="724" cy="630"/>
            </a:xfrm>
          </p:grpSpPr>
          <p:sp>
            <p:nvSpPr>
              <p:cNvPr id="936036" name="Freeform 100"/>
              <p:cNvSpPr>
                <a:spLocks/>
              </p:cNvSpPr>
              <p:nvPr/>
            </p:nvSpPr>
            <p:spPr bwMode="auto">
              <a:xfrm>
                <a:off x="463" y="1141"/>
                <a:ext cx="715" cy="619"/>
              </a:xfrm>
              <a:custGeom>
                <a:avLst/>
                <a:gdLst>
                  <a:gd name="T0" fmla="*/ 3 w 715"/>
                  <a:gd name="T1" fmla="*/ 197 h 619"/>
                  <a:gd name="T2" fmla="*/ 14 w 715"/>
                  <a:gd name="T3" fmla="*/ 167 h 619"/>
                  <a:gd name="T4" fmla="*/ 34 w 715"/>
                  <a:gd name="T5" fmla="*/ 151 h 619"/>
                  <a:gd name="T6" fmla="*/ 306 w 715"/>
                  <a:gd name="T7" fmla="*/ 0 h 619"/>
                  <a:gd name="T8" fmla="*/ 317 w 715"/>
                  <a:gd name="T9" fmla="*/ 2 h 619"/>
                  <a:gd name="T10" fmla="*/ 340 w 715"/>
                  <a:gd name="T11" fmla="*/ 9 h 619"/>
                  <a:gd name="T12" fmla="*/ 362 w 715"/>
                  <a:gd name="T13" fmla="*/ 23 h 619"/>
                  <a:gd name="T14" fmla="*/ 389 w 715"/>
                  <a:gd name="T15" fmla="*/ 43 h 619"/>
                  <a:gd name="T16" fmla="*/ 405 w 715"/>
                  <a:gd name="T17" fmla="*/ 65 h 619"/>
                  <a:gd name="T18" fmla="*/ 416 w 715"/>
                  <a:gd name="T19" fmla="*/ 84 h 619"/>
                  <a:gd name="T20" fmla="*/ 424 w 715"/>
                  <a:gd name="T21" fmla="*/ 103 h 619"/>
                  <a:gd name="T22" fmla="*/ 470 w 715"/>
                  <a:gd name="T23" fmla="*/ 76 h 619"/>
                  <a:gd name="T24" fmla="*/ 639 w 715"/>
                  <a:gd name="T25" fmla="*/ 164 h 619"/>
                  <a:gd name="T26" fmla="*/ 658 w 715"/>
                  <a:gd name="T27" fmla="*/ 187 h 619"/>
                  <a:gd name="T28" fmla="*/ 677 w 715"/>
                  <a:gd name="T29" fmla="*/ 220 h 619"/>
                  <a:gd name="T30" fmla="*/ 693 w 715"/>
                  <a:gd name="T31" fmla="*/ 251 h 619"/>
                  <a:gd name="T32" fmla="*/ 706 w 715"/>
                  <a:gd name="T33" fmla="*/ 288 h 619"/>
                  <a:gd name="T34" fmla="*/ 714 w 715"/>
                  <a:gd name="T35" fmla="*/ 330 h 619"/>
                  <a:gd name="T36" fmla="*/ 714 w 715"/>
                  <a:gd name="T37" fmla="*/ 363 h 619"/>
                  <a:gd name="T38" fmla="*/ 714 w 715"/>
                  <a:gd name="T39" fmla="*/ 395 h 619"/>
                  <a:gd name="T40" fmla="*/ 704 w 715"/>
                  <a:gd name="T41" fmla="*/ 424 h 619"/>
                  <a:gd name="T42" fmla="*/ 688 w 715"/>
                  <a:gd name="T43" fmla="*/ 458 h 619"/>
                  <a:gd name="T44" fmla="*/ 415 w 715"/>
                  <a:gd name="T45" fmla="*/ 613 h 619"/>
                  <a:gd name="T46" fmla="*/ 396 w 715"/>
                  <a:gd name="T47" fmla="*/ 618 h 619"/>
                  <a:gd name="T48" fmla="*/ 373 w 715"/>
                  <a:gd name="T49" fmla="*/ 618 h 619"/>
                  <a:gd name="T50" fmla="*/ 351 w 715"/>
                  <a:gd name="T51" fmla="*/ 612 h 619"/>
                  <a:gd name="T52" fmla="*/ 214 w 715"/>
                  <a:gd name="T53" fmla="*/ 544 h 619"/>
                  <a:gd name="T54" fmla="*/ 214 w 715"/>
                  <a:gd name="T55" fmla="*/ 464 h 619"/>
                  <a:gd name="T56" fmla="*/ 164 w 715"/>
                  <a:gd name="T57" fmla="*/ 495 h 619"/>
                  <a:gd name="T58" fmla="*/ 146 w 715"/>
                  <a:gd name="T59" fmla="*/ 499 h 619"/>
                  <a:gd name="T60" fmla="*/ 130 w 715"/>
                  <a:gd name="T61" fmla="*/ 499 h 619"/>
                  <a:gd name="T62" fmla="*/ 94 w 715"/>
                  <a:gd name="T63" fmla="*/ 486 h 619"/>
                  <a:gd name="T64" fmla="*/ 59 w 715"/>
                  <a:gd name="T65" fmla="*/ 462 h 619"/>
                  <a:gd name="T66" fmla="*/ 35 w 715"/>
                  <a:gd name="T67" fmla="*/ 435 h 619"/>
                  <a:gd name="T68" fmla="*/ 21 w 715"/>
                  <a:gd name="T69" fmla="*/ 409 h 619"/>
                  <a:gd name="T70" fmla="*/ 9 w 715"/>
                  <a:gd name="T71" fmla="*/ 382 h 619"/>
                  <a:gd name="T72" fmla="*/ 0 w 715"/>
                  <a:gd name="T73" fmla="*/ 348 h 619"/>
                  <a:gd name="T74" fmla="*/ 75 w 715"/>
                  <a:gd name="T75" fmla="*/ 304 h 619"/>
                  <a:gd name="T76" fmla="*/ 76 w 715"/>
                  <a:gd name="T77" fmla="*/ 288 h 619"/>
                  <a:gd name="T78" fmla="*/ 141 w 715"/>
                  <a:gd name="T79" fmla="*/ 251 h 619"/>
                  <a:gd name="T80" fmla="*/ 129 w 715"/>
                  <a:gd name="T81" fmla="*/ 227 h 619"/>
                  <a:gd name="T82" fmla="*/ 116 w 715"/>
                  <a:gd name="T83" fmla="*/ 210 h 619"/>
                  <a:gd name="T84" fmla="*/ 104 w 715"/>
                  <a:gd name="T85" fmla="*/ 197 h 619"/>
                  <a:gd name="T86" fmla="*/ 92 w 715"/>
                  <a:gd name="T87" fmla="*/ 190 h 619"/>
                  <a:gd name="T88" fmla="*/ 38 w 715"/>
                  <a:gd name="T89" fmla="*/ 221 h 619"/>
                  <a:gd name="T90" fmla="*/ 3 w 715"/>
                  <a:gd name="T91" fmla="*/ 19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5" h="619">
                    <a:moveTo>
                      <a:pt x="3" y="197"/>
                    </a:moveTo>
                    <a:lnTo>
                      <a:pt x="14" y="167"/>
                    </a:lnTo>
                    <a:lnTo>
                      <a:pt x="34" y="151"/>
                    </a:lnTo>
                    <a:lnTo>
                      <a:pt x="306" y="0"/>
                    </a:lnTo>
                    <a:lnTo>
                      <a:pt x="317" y="2"/>
                    </a:lnTo>
                    <a:lnTo>
                      <a:pt x="340" y="9"/>
                    </a:lnTo>
                    <a:lnTo>
                      <a:pt x="362" y="23"/>
                    </a:lnTo>
                    <a:lnTo>
                      <a:pt x="389" y="43"/>
                    </a:lnTo>
                    <a:lnTo>
                      <a:pt x="405" y="65"/>
                    </a:lnTo>
                    <a:lnTo>
                      <a:pt x="416" y="84"/>
                    </a:lnTo>
                    <a:lnTo>
                      <a:pt x="424" y="103"/>
                    </a:lnTo>
                    <a:lnTo>
                      <a:pt x="470" y="76"/>
                    </a:lnTo>
                    <a:lnTo>
                      <a:pt x="639" y="164"/>
                    </a:lnTo>
                    <a:lnTo>
                      <a:pt x="658" y="187"/>
                    </a:lnTo>
                    <a:lnTo>
                      <a:pt x="677" y="220"/>
                    </a:lnTo>
                    <a:lnTo>
                      <a:pt x="693" y="251"/>
                    </a:lnTo>
                    <a:lnTo>
                      <a:pt x="706" y="288"/>
                    </a:lnTo>
                    <a:lnTo>
                      <a:pt x="714" y="330"/>
                    </a:lnTo>
                    <a:lnTo>
                      <a:pt x="714" y="363"/>
                    </a:lnTo>
                    <a:lnTo>
                      <a:pt x="714" y="395"/>
                    </a:lnTo>
                    <a:lnTo>
                      <a:pt x="704" y="424"/>
                    </a:lnTo>
                    <a:lnTo>
                      <a:pt x="688" y="458"/>
                    </a:lnTo>
                    <a:lnTo>
                      <a:pt x="415" y="613"/>
                    </a:lnTo>
                    <a:lnTo>
                      <a:pt x="396" y="618"/>
                    </a:lnTo>
                    <a:lnTo>
                      <a:pt x="373" y="618"/>
                    </a:lnTo>
                    <a:lnTo>
                      <a:pt x="351" y="612"/>
                    </a:lnTo>
                    <a:lnTo>
                      <a:pt x="214" y="544"/>
                    </a:lnTo>
                    <a:lnTo>
                      <a:pt x="214" y="464"/>
                    </a:lnTo>
                    <a:lnTo>
                      <a:pt x="164" y="495"/>
                    </a:lnTo>
                    <a:lnTo>
                      <a:pt x="146" y="499"/>
                    </a:lnTo>
                    <a:lnTo>
                      <a:pt x="130" y="499"/>
                    </a:lnTo>
                    <a:lnTo>
                      <a:pt x="94" y="486"/>
                    </a:lnTo>
                    <a:lnTo>
                      <a:pt x="59" y="462"/>
                    </a:lnTo>
                    <a:lnTo>
                      <a:pt x="35" y="435"/>
                    </a:lnTo>
                    <a:lnTo>
                      <a:pt x="21" y="409"/>
                    </a:lnTo>
                    <a:lnTo>
                      <a:pt x="9" y="382"/>
                    </a:lnTo>
                    <a:lnTo>
                      <a:pt x="0" y="348"/>
                    </a:lnTo>
                    <a:lnTo>
                      <a:pt x="75" y="304"/>
                    </a:lnTo>
                    <a:lnTo>
                      <a:pt x="76" y="288"/>
                    </a:lnTo>
                    <a:lnTo>
                      <a:pt x="141" y="251"/>
                    </a:lnTo>
                    <a:lnTo>
                      <a:pt x="129" y="227"/>
                    </a:lnTo>
                    <a:lnTo>
                      <a:pt x="116" y="210"/>
                    </a:lnTo>
                    <a:lnTo>
                      <a:pt x="104" y="197"/>
                    </a:lnTo>
                    <a:lnTo>
                      <a:pt x="92" y="190"/>
                    </a:lnTo>
                    <a:lnTo>
                      <a:pt x="38" y="221"/>
                    </a:lnTo>
                    <a:lnTo>
                      <a:pt x="3" y="19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7" name="Freeform 101"/>
              <p:cNvSpPr>
                <a:spLocks/>
              </p:cNvSpPr>
              <p:nvPr/>
            </p:nvSpPr>
            <p:spPr bwMode="auto">
              <a:xfrm>
                <a:off x="460" y="1288"/>
                <a:ext cx="198" cy="362"/>
              </a:xfrm>
              <a:custGeom>
                <a:avLst/>
                <a:gdLst>
                  <a:gd name="T0" fmla="*/ 38 w 198"/>
                  <a:gd name="T1" fmla="*/ 77 h 362"/>
                  <a:gd name="T2" fmla="*/ 2 w 198"/>
                  <a:gd name="T3" fmla="*/ 52 h 362"/>
                  <a:gd name="T4" fmla="*/ 13 w 198"/>
                  <a:gd name="T5" fmla="*/ 22 h 362"/>
                  <a:gd name="T6" fmla="*/ 31 w 198"/>
                  <a:gd name="T7" fmla="*/ 7 h 362"/>
                  <a:gd name="T8" fmla="*/ 55 w 198"/>
                  <a:gd name="T9" fmla="*/ 0 h 362"/>
                  <a:gd name="T10" fmla="*/ 82 w 198"/>
                  <a:gd name="T11" fmla="*/ 6 h 362"/>
                  <a:gd name="T12" fmla="*/ 117 w 198"/>
                  <a:gd name="T13" fmla="*/ 26 h 362"/>
                  <a:gd name="T14" fmla="*/ 147 w 198"/>
                  <a:gd name="T15" fmla="*/ 58 h 362"/>
                  <a:gd name="T16" fmla="*/ 167 w 198"/>
                  <a:gd name="T17" fmla="*/ 88 h 362"/>
                  <a:gd name="T18" fmla="*/ 181 w 198"/>
                  <a:gd name="T19" fmla="*/ 126 h 362"/>
                  <a:gd name="T20" fmla="*/ 181 w 198"/>
                  <a:gd name="T21" fmla="*/ 163 h 362"/>
                  <a:gd name="T22" fmla="*/ 163 w 198"/>
                  <a:gd name="T23" fmla="*/ 178 h 362"/>
                  <a:gd name="T24" fmla="*/ 141 w 198"/>
                  <a:gd name="T25" fmla="*/ 186 h 362"/>
                  <a:gd name="T26" fmla="*/ 167 w 198"/>
                  <a:gd name="T27" fmla="*/ 214 h 362"/>
                  <a:gd name="T28" fmla="*/ 191 w 198"/>
                  <a:gd name="T29" fmla="*/ 253 h 362"/>
                  <a:gd name="T30" fmla="*/ 197 w 198"/>
                  <a:gd name="T31" fmla="*/ 292 h 362"/>
                  <a:gd name="T32" fmla="*/ 192 w 198"/>
                  <a:gd name="T33" fmla="*/ 322 h 362"/>
                  <a:gd name="T34" fmla="*/ 178 w 198"/>
                  <a:gd name="T35" fmla="*/ 347 h 362"/>
                  <a:gd name="T36" fmla="*/ 163 w 198"/>
                  <a:gd name="T37" fmla="*/ 356 h 362"/>
                  <a:gd name="T38" fmla="*/ 133 w 198"/>
                  <a:gd name="T39" fmla="*/ 361 h 362"/>
                  <a:gd name="T40" fmla="*/ 93 w 198"/>
                  <a:gd name="T41" fmla="*/ 346 h 362"/>
                  <a:gd name="T42" fmla="*/ 58 w 198"/>
                  <a:gd name="T43" fmla="*/ 319 h 362"/>
                  <a:gd name="T44" fmla="*/ 35 w 198"/>
                  <a:gd name="T45" fmla="*/ 294 h 362"/>
                  <a:gd name="T46" fmla="*/ 18 w 198"/>
                  <a:gd name="T47" fmla="*/ 263 h 362"/>
                  <a:gd name="T48" fmla="*/ 6 w 198"/>
                  <a:gd name="T49" fmla="*/ 235 h 362"/>
                  <a:gd name="T50" fmla="*/ 0 w 198"/>
                  <a:gd name="T51" fmla="*/ 206 h 362"/>
                  <a:gd name="T52" fmla="*/ 36 w 198"/>
                  <a:gd name="T53" fmla="*/ 218 h 362"/>
                  <a:gd name="T54" fmla="*/ 45 w 198"/>
                  <a:gd name="T55" fmla="*/ 248 h 362"/>
                  <a:gd name="T56" fmla="*/ 59 w 198"/>
                  <a:gd name="T57" fmla="*/ 282 h 362"/>
                  <a:gd name="T58" fmla="*/ 84 w 198"/>
                  <a:gd name="T59" fmla="*/ 309 h 362"/>
                  <a:gd name="T60" fmla="*/ 116 w 198"/>
                  <a:gd name="T61" fmla="*/ 319 h 362"/>
                  <a:gd name="T62" fmla="*/ 137 w 198"/>
                  <a:gd name="T63" fmla="*/ 318 h 362"/>
                  <a:gd name="T64" fmla="*/ 150 w 198"/>
                  <a:gd name="T65" fmla="*/ 309 h 362"/>
                  <a:gd name="T66" fmla="*/ 157 w 198"/>
                  <a:gd name="T67" fmla="*/ 285 h 362"/>
                  <a:gd name="T68" fmla="*/ 157 w 198"/>
                  <a:gd name="T69" fmla="*/ 267 h 362"/>
                  <a:gd name="T70" fmla="*/ 153 w 198"/>
                  <a:gd name="T71" fmla="*/ 239 h 362"/>
                  <a:gd name="T72" fmla="*/ 135 w 198"/>
                  <a:gd name="T73" fmla="*/ 212 h 362"/>
                  <a:gd name="T74" fmla="*/ 115 w 198"/>
                  <a:gd name="T75" fmla="*/ 193 h 362"/>
                  <a:gd name="T76" fmla="*/ 86 w 198"/>
                  <a:gd name="T77" fmla="*/ 181 h 362"/>
                  <a:gd name="T78" fmla="*/ 77 w 198"/>
                  <a:gd name="T79" fmla="*/ 177 h 362"/>
                  <a:gd name="T80" fmla="*/ 76 w 198"/>
                  <a:gd name="T81" fmla="*/ 145 h 362"/>
                  <a:gd name="T82" fmla="*/ 91 w 198"/>
                  <a:gd name="T83" fmla="*/ 151 h 362"/>
                  <a:gd name="T84" fmla="*/ 113 w 198"/>
                  <a:gd name="T85" fmla="*/ 155 h 362"/>
                  <a:gd name="T86" fmla="*/ 135 w 198"/>
                  <a:gd name="T87" fmla="*/ 153 h 362"/>
                  <a:gd name="T88" fmla="*/ 141 w 198"/>
                  <a:gd name="T89" fmla="*/ 141 h 362"/>
                  <a:gd name="T90" fmla="*/ 143 w 198"/>
                  <a:gd name="T91" fmla="*/ 128 h 362"/>
                  <a:gd name="T92" fmla="*/ 143 w 198"/>
                  <a:gd name="T93" fmla="*/ 114 h 362"/>
                  <a:gd name="T94" fmla="*/ 138 w 198"/>
                  <a:gd name="T95" fmla="*/ 93 h 362"/>
                  <a:gd name="T96" fmla="*/ 125 w 198"/>
                  <a:gd name="T97" fmla="*/ 73 h 362"/>
                  <a:gd name="T98" fmla="*/ 108 w 198"/>
                  <a:gd name="T99" fmla="*/ 55 h 362"/>
                  <a:gd name="T100" fmla="*/ 86 w 198"/>
                  <a:gd name="T101" fmla="*/ 44 h 362"/>
                  <a:gd name="T102" fmla="*/ 72 w 198"/>
                  <a:gd name="T103" fmla="*/ 38 h 362"/>
                  <a:gd name="T104" fmla="*/ 60 w 198"/>
                  <a:gd name="T105" fmla="*/ 43 h 362"/>
                  <a:gd name="T106" fmla="*/ 48 w 198"/>
                  <a:gd name="T107" fmla="*/ 56 h 362"/>
                  <a:gd name="T108" fmla="*/ 40 w 198"/>
                  <a:gd name="T109" fmla="*/ 73 h 362"/>
                  <a:gd name="T110" fmla="*/ 38 w 198"/>
                  <a:gd name="T111" fmla="*/ 7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362">
                    <a:moveTo>
                      <a:pt x="38" y="77"/>
                    </a:moveTo>
                    <a:lnTo>
                      <a:pt x="2" y="52"/>
                    </a:lnTo>
                    <a:lnTo>
                      <a:pt x="13" y="22"/>
                    </a:lnTo>
                    <a:lnTo>
                      <a:pt x="31" y="7"/>
                    </a:lnTo>
                    <a:lnTo>
                      <a:pt x="55" y="0"/>
                    </a:lnTo>
                    <a:lnTo>
                      <a:pt x="82" y="6"/>
                    </a:lnTo>
                    <a:lnTo>
                      <a:pt x="117" y="26"/>
                    </a:lnTo>
                    <a:lnTo>
                      <a:pt x="147" y="58"/>
                    </a:lnTo>
                    <a:lnTo>
                      <a:pt x="167" y="88"/>
                    </a:lnTo>
                    <a:lnTo>
                      <a:pt x="181" y="126"/>
                    </a:lnTo>
                    <a:lnTo>
                      <a:pt x="181" y="163"/>
                    </a:lnTo>
                    <a:lnTo>
                      <a:pt x="163" y="178"/>
                    </a:lnTo>
                    <a:lnTo>
                      <a:pt x="141" y="186"/>
                    </a:lnTo>
                    <a:lnTo>
                      <a:pt x="167" y="214"/>
                    </a:lnTo>
                    <a:lnTo>
                      <a:pt x="191" y="253"/>
                    </a:lnTo>
                    <a:lnTo>
                      <a:pt x="197" y="292"/>
                    </a:lnTo>
                    <a:lnTo>
                      <a:pt x="192" y="322"/>
                    </a:lnTo>
                    <a:lnTo>
                      <a:pt x="178" y="347"/>
                    </a:lnTo>
                    <a:lnTo>
                      <a:pt x="163" y="356"/>
                    </a:lnTo>
                    <a:lnTo>
                      <a:pt x="133" y="361"/>
                    </a:lnTo>
                    <a:lnTo>
                      <a:pt x="93" y="346"/>
                    </a:lnTo>
                    <a:lnTo>
                      <a:pt x="58" y="319"/>
                    </a:lnTo>
                    <a:lnTo>
                      <a:pt x="35" y="294"/>
                    </a:lnTo>
                    <a:lnTo>
                      <a:pt x="18" y="263"/>
                    </a:lnTo>
                    <a:lnTo>
                      <a:pt x="6" y="235"/>
                    </a:lnTo>
                    <a:lnTo>
                      <a:pt x="0" y="206"/>
                    </a:lnTo>
                    <a:lnTo>
                      <a:pt x="36" y="218"/>
                    </a:lnTo>
                    <a:lnTo>
                      <a:pt x="45" y="248"/>
                    </a:lnTo>
                    <a:lnTo>
                      <a:pt x="59" y="282"/>
                    </a:lnTo>
                    <a:lnTo>
                      <a:pt x="84" y="309"/>
                    </a:lnTo>
                    <a:lnTo>
                      <a:pt x="116" y="319"/>
                    </a:lnTo>
                    <a:lnTo>
                      <a:pt x="137" y="318"/>
                    </a:lnTo>
                    <a:lnTo>
                      <a:pt x="150" y="309"/>
                    </a:lnTo>
                    <a:lnTo>
                      <a:pt x="157" y="285"/>
                    </a:lnTo>
                    <a:lnTo>
                      <a:pt x="157" y="267"/>
                    </a:lnTo>
                    <a:lnTo>
                      <a:pt x="153" y="239"/>
                    </a:lnTo>
                    <a:lnTo>
                      <a:pt x="135" y="212"/>
                    </a:lnTo>
                    <a:lnTo>
                      <a:pt x="115" y="193"/>
                    </a:lnTo>
                    <a:lnTo>
                      <a:pt x="86" y="181"/>
                    </a:lnTo>
                    <a:lnTo>
                      <a:pt x="77" y="177"/>
                    </a:lnTo>
                    <a:lnTo>
                      <a:pt x="76" y="145"/>
                    </a:lnTo>
                    <a:lnTo>
                      <a:pt x="91" y="151"/>
                    </a:lnTo>
                    <a:lnTo>
                      <a:pt x="113" y="155"/>
                    </a:lnTo>
                    <a:lnTo>
                      <a:pt x="135" y="153"/>
                    </a:lnTo>
                    <a:lnTo>
                      <a:pt x="141" y="141"/>
                    </a:lnTo>
                    <a:lnTo>
                      <a:pt x="143" y="128"/>
                    </a:lnTo>
                    <a:lnTo>
                      <a:pt x="143" y="114"/>
                    </a:lnTo>
                    <a:lnTo>
                      <a:pt x="138" y="93"/>
                    </a:lnTo>
                    <a:lnTo>
                      <a:pt x="125" y="73"/>
                    </a:lnTo>
                    <a:lnTo>
                      <a:pt x="108" y="55"/>
                    </a:lnTo>
                    <a:lnTo>
                      <a:pt x="86" y="44"/>
                    </a:lnTo>
                    <a:lnTo>
                      <a:pt x="72" y="38"/>
                    </a:lnTo>
                    <a:lnTo>
                      <a:pt x="60" y="43"/>
                    </a:lnTo>
                    <a:lnTo>
                      <a:pt x="48" y="56"/>
                    </a:lnTo>
                    <a:lnTo>
                      <a:pt x="40" y="73"/>
                    </a:lnTo>
                    <a:lnTo>
                      <a:pt x="38" y="7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8" name="Freeform 102"/>
              <p:cNvSpPr>
                <a:spLocks/>
              </p:cNvSpPr>
              <p:nvPr/>
            </p:nvSpPr>
            <p:spPr bwMode="auto">
              <a:xfrm>
                <a:off x="677" y="1366"/>
                <a:ext cx="246" cy="405"/>
              </a:xfrm>
              <a:custGeom>
                <a:avLst/>
                <a:gdLst>
                  <a:gd name="T0" fmla="*/ 0 w 246"/>
                  <a:gd name="T1" fmla="*/ 326 h 405"/>
                  <a:gd name="T2" fmla="*/ 1 w 246"/>
                  <a:gd name="T3" fmla="*/ 0 h 405"/>
                  <a:gd name="T4" fmla="*/ 136 w 246"/>
                  <a:gd name="T5" fmla="*/ 68 h 405"/>
                  <a:gd name="T6" fmla="*/ 171 w 246"/>
                  <a:gd name="T7" fmla="*/ 93 h 405"/>
                  <a:gd name="T8" fmla="*/ 195 w 246"/>
                  <a:gd name="T9" fmla="*/ 120 h 405"/>
                  <a:gd name="T10" fmla="*/ 222 w 246"/>
                  <a:gd name="T11" fmla="*/ 165 h 405"/>
                  <a:gd name="T12" fmla="*/ 240 w 246"/>
                  <a:gd name="T13" fmla="*/ 221 h 405"/>
                  <a:gd name="T14" fmla="*/ 245 w 246"/>
                  <a:gd name="T15" fmla="*/ 261 h 405"/>
                  <a:gd name="T16" fmla="*/ 245 w 246"/>
                  <a:gd name="T17" fmla="*/ 313 h 405"/>
                  <a:gd name="T18" fmla="*/ 237 w 246"/>
                  <a:gd name="T19" fmla="*/ 342 h 405"/>
                  <a:gd name="T20" fmla="*/ 226 w 246"/>
                  <a:gd name="T21" fmla="*/ 373 h 405"/>
                  <a:gd name="T22" fmla="*/ 204 w 246"/>
                  <a:gd name="T23" fmla="*/ 399 h 405"/>
                  <a:gd name="T24" fmla="*/ 176 w 246"/>
                  <a:gd name="T25" fmla="*/ 404 h 405"/>
                  <a:gd name="T26" fmla="*/ 144 w 246"/>
                  <a:gd name="T27" fmla="*/ 399 h 405"/>
                  <a:gd name="T28" fmla="*/ 117 w 246"/>
                  <a:gd name="T29" fmla="*/ 389 h 405"/>
                  <a:gd name="T30" fmla="*/ 0 w 246"/>
                  <a:gd name="T31" fmla="*/ 32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405">
                    <a:moveTo>
                      <a:pt x="0" y="326"/>
                    </a:moveTo>
                    <a:lnTo>
                      <a:pt x="1" y="0"/>
                    </a:lnTo>
                    <a:lnTo>
                      <a:pt x="136" y="68"/>
                    </a:lnTo>
                    <a:lnTo>
                      <a:pt x="171" y="93"/>
                    </a:lnTo>
                    <a:lnTo>
                      <a:pt x="195" y="120"/>
                    </a:lnTo>
                    <a:lnTo>
                      <a:pt x="222" y="165"/>
                    </a:lnTo>
                    <a:lnTo>
                      <a:pt x="240" y="221"/>
                    </a:lnTo>
                    <a:lnTo>
                      <a:pt x="245" y="261"/>
                    </a:lnTo>
                    <a:lnTo>
                      <a:pt x="245" y="313"/>
                    </a:lnTo>
                    <a:lnTo>
                      <a:pt x="237" y="342"/>
                    </a:lnTo>
                    <a:lnTo>
                      <a:pt x="226" y="373"/>
                    </a:lnTo>
                    <a:lnTo>
                      <a:pt x="204" y="399"/>
                    </a:lnTo>
                    <a:lnTo>
                      <a:pt x="176" y="404"/>
                    </a:lnTo>
                    <a:lnTo>
                      <a:pt x="144" y="399"/>
                    </a:lnTo>
                    <a:lnTo>
                      <a:pt x="117" y="389"/>
                    </a:lnTo>
                    <a:lnTo>
                      <a:pt x="0" y="32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39" name="Freeform 103"/>
              <p:cNvSpPr>
                <a:spLocks/>
              </p:cNvSpPr>
              <p:nvPr/>
            </p:nvSpPr>
            <p:spPr bwMode="auto">
              <a:xfrm>
                <a:off x="714" y="1423"/>
                <a:ext cx="170" cy="302"/>
              </a:xfrm>
              <a:custGeom>
                <a:avLst/>
                <a:gdLst>
                  <a:gd name="T0" fmla="*/ 0 w 170"/>
                  <a:gd name="T1" fmla="*/ 250 h 302"/>
                  <a:gd name="T2" fmla="*/ 1 w 170"/>
                  <a:gd name="T3" fmla="*/ 0 h 302"/>
                  <a:gd name="T4" fmla="*/ 95 w 170"/>
                  <a:gd name="T5" fmla="*/ 43 h 302"/>
                  <a:gd name="T6" fmla="*/ 120 w 170"/>
                  <a:gd name="T7" fmla="*/ 63 h 302"/>
                  <a:gd name="T8" fmla="*/ 133 w 170"/>
                  <a:gd name="T9" fmla="*/ 85 h 302"/>
                  <a:gd name="T10" fmla="*/ 152 w 170"/>
                  <a:gd name="T11" fmla="*/ 118 h 302"/>
                  <a:gd name="T12" fmla="*/ 166 w 170"/>
                  <a:gd name="T13" fmla="*/ 159 h 302"/>
                  <a:gd name="T14" fmla="*/ 169 w 170"/>
                  <a:gd name="T15" fmla="*/ 189 h 302"/>
                  <a:gd name="T16" fmla="*/ 169 w 170"/>
                  <a:gd name="T17" fmla="*/ 230 h 302"/>
                  <a:gd name="T18" fmla="*/ 162 w 170"/>
                  <a:gd name="T19" fmla="*/ 251 h 302"/>
                  <a:gd name="T20" fmla="*/ 156 w 170"/>
                  <a:gd name="T21" fmla="*/ 278 h 302"/>
                  <a:gd name="T22" fmla="*/ 141 w 170"/>
                  <a:gd name="T23" fmla="*/ 296 h 302"/>
                  <a:gd name="T24" fmla="*/ 121 w 170"/>
                  <a:gd name="T25" fmla="*/ 301 h 302"/>
                  <a:gd name="T26" fmla="*/ 101 w 170"/>
                  <a:gd name="T27" fmla="*/ 298 h 302"/>
                  <a:gd name="T28" fmla="*/ 82 w 170"/>
                  <a:gd name="T29" fmla="*/ 293 h 302"/>
                  <a:gd name="T30" fmla="*/ 0 w 170"/>
                  <a:gd name="T31" fmla="*/ 2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0" h="302">
                    <a:moveTo>
                      <a:pt x="0" y="250"/>
                    </a:moveTo>
                    <a:lnTo>
                      <a:pt x="1" y="0"/>
                    </a:lnTo>
                    <a:lnTo>
                      <a:pt x="95" y="43"/>
                    </a:lnTo>
                    <a:lnTo>
                      <a:pt x="120" y="63"/>
                    </a:lnTo>
                    <a:lnTo>
                      <a:pt x="133" y="85"/>
                    </a:lnTo>
                    <a:lnTo>
                      <a:pt x="152" y="118"/>
                    </a:lnTo>
                    <a:lnTo>
                      <a:pt x="166" y="159"/>
                    </a:lnTo>
                    <a:lnTo>
                      <a:pt x="169" y="189"/>
                    </a:lnTo>
                    <a:lnTo>
                      <a:pt x="169" y="230"/>
                    </a:lnTo>
                    <a:lnTo>
                      <a:pt x="162" y="251"/>
                    </a:lnTo>
                    <a:lnTo>
                      <a:pt x="156" y="278"/>
                    </a:lnTo>
                    <a:lnTo>
                      <a:pt x="141" y="296"/>
                    </a:lnTo>
                    <a:lnTo>
                      <a:pt x="121" y="301"/>
                    </a:lnTo>
                    <a:lnTo>
                      <a:pt x="101" y="298"/>
                    </a:lnTo>
                    <a:lnTo>
                      <a:pt x="82" y="293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0" name="Line 104"/>
              <p:cNvSpPr>
                <a:spLocks noChangeShapeType="1"/>
              </p:cNvSpPr>
              <p:nvPr/>
            </p:nvSpPr>
            <p:spPr bwMode="auto">
              <a:xfrm flipH="1">
                <a:off x="680" y="1218"/>
                <a:ext cx="256" cy="1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1" name="Line 105"/>
              <p:cNvSpPr>
                <a:spLocks noChangeShapeType="1"/>
              </p:cNvSpPr>
              <p:nvPr/>
            </p:nvSpPr>
            <p:spPr bwMode="auto">
              <a:xfrm flipH="1">
                <a:off x="494" y="1146"/>
                <a:ext cx="260" cy="1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2" name="Line 106"/>
              <p:cNvSpPr>
                <a:spLocks noChangeShapeType="1"/>
              </p:cNvSpPr>
              <p:nvPr/>
            </p:nvSpPr>
            <p:spPr bwMode="auto">
              <a:xfrm flipV="1">
                <a:off x="641" y="1433"/>
                <a:ext cx="38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3" name="Line 107"/>
              <p:cNvSpPr>
                <a:spLocks noChangeShapeType="1"/>
              </p:cNvSpPr>
              <p:nvPr/>
            </p:nvSpPr>
            <p:spPr bwMode="auto">
              <a:xfrm flipV="1">
                <a:off x="631" y="1613"/>
                <a:ext cx="4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4" name="Line 108"/>
              <p:cNvSpPr>
                <a:spLocks noChangeShapeType="1"/>
              </p:cNvSpPr>
              <p:nvPr/>
            </p:nvSpPr>
            <p:spPr bwMode="auto">
              <a:xfrm flipH="1">
                <a:off x="880" y="1607"/>
                <a:ext cx="274" cy="1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5" name="Freeform 109"/>
              <p:cNvSpPr>
                <a:spLocks/>
              </p:cNvSpPr>
              <p:nvPr/>
            </p:nvSpPr>
            <p:spPr bwMode="auto">
              <a:xfrm>
                <a:off x="936" y="1218"/>
                <a:ext cx="248" cy="390"/>
              </a:xfrm>
              <a:custGeom>
                <a:avLst/>
                <a:gdLst>
                  <a:gd name="T0" fmla="*/ 0 w 248"/>
                  <a:gd name="T1" fmla="*/ 0 h 390"/>
                  <a:gd name="T2" fmla="*/ 141 w 248"/>
                  <a:gd name="T3" fmla="*/ 73 h 390"/>
                  <a:gd name="T4" fmla="*/ 174 w 248"/>
                  <a:gd name="T5" fmla="*/ 95 h 390"/>
                  <a:gd name="T6" fmla="*/ 196 w 248"/>
                  <a:gd name="T7" fmla="*/ 121 h 390"/>
                  <a:gd name="T8" fmla="*/ 211 w 248"/>
                  <a:gd name="T9" fmla="*/ 150 h 390"/>
                  <a:gd name="T10" fmla="*/ 226 w 248"/>
                  <a:gd name="T11" fmla="*/ 178 h 390"/>
                  <a:gd name="T12" fmla="*/ 239 w 248"/>
                  <a:gd name="T13" fmla="*/ 214 h 390"/>
                  <a:gd name="T14" fmla="*/ 244 w 248"/>
                  <a:gd name="T15" fmla="*/ 243 h 390"/>
                  <a:gd name="T16" fmla="*/ 247 w 248"/>
                  <a:gd name="T17" fmla="*/ 279 h 390"/>
                  <a:gd name="T18" fmla="*/ 246 w 248"/>
                  <a:gd name="T19" fmla="*/ 296 h 390"/>
                  <a:gd name="T20" fmla="*/ 246 w 248"/>
                  <a:gd name="T21" fmla="*/ 318 h 390"/>
                  <a:gd name="T22" fmla="*/ 241 w 248"/>
                  <a:gd name="T23" fmla="*/ 342 h 390"/>
                  <a:gd name="T24" fmla="*/ 231 w 248"/>
                  <a:gd name="T25" fmla="*/ 366 h 390"/>
                  <a:gd name="T26" fmla="*/ 223 w 248"/>
                  <a:gd name="T27" fmla="*/ 382 h 390"/>
                  <a:gd name="T28" fmla="*/ 217 w 248"/>
                  <a:gd name="T29" fmla="*/ 3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8" h="390">
                    <a:moveTo>
                      <a:pt x="0" y="0"/>
                    </a:moveTo>
                    <a:lnTo>
                      <a:pt x="141" y="73"/>
                    </a:lnTo>
                    <a:lnTo>
                      <a:pt x="174" y="95"/>
                    </a:lnTo>
                    <a:lnTo>
                      <a:pt x="196" y="121"/>
                    </a:lnTo>
                    <a:lnTo>
                      <a:pt x="211" y="150"/>
                    </a:lnTo>
                    <a:lnTo>
                      <a:pt x="226" y="178"/>
                    </a:lnTo>
                    <a:lnTo>
                      <a:pt x="239" y="214"/>
                    </a:lnTo>
                    <a:lnTo>
                      <a:pt x="244" y="243"/>
                    </a:lnTo>
                    <a:lnTo>
                      <a:pt x="247" y="279"/>
                    </a:lnTo>
                    <a:lnTo>
                      <a:pt x="246" y="296"/>
                    </a:lnTo>
                    <a:lnTo>
                      <a:pt x="246" y="318"/>
                    </a:lnTo>
                    <a:lnTo>
                      <a:pt x="241" y="342"/>
                    </a:lnTo>
                    <a:lnTo>
                      <a:pt x="231" y="366"/>
                    </a:lnTo>
                    <a:lnTo>
                      <a:pt x="223" y="382"/>
                    </a:lnTo>
                    <a:lnTo>
                      <a:pt x="217" y="38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6" name="Line 110"/>
              <p:cNvSpPr>
                <a:spLocks noChangeShapeType="1"/>
              </p:cNvSpPr>
              <p:nvPr/>
            </p:nvSpPr>
            <p:spPr bwMode="auto">
              <a:xfrm flipV="1">
                <a:off x="500" y="1334"/>
                <a:ext cx="51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7" name="Line 111"/>
              <p:cNvSpPr>
                <a:spLocks noChangeShapeType="1"/>
              </p:cNvSpPr>
              <p:nvPr/>
            </p:nvSpPr>
            <p:spPr bwMode="auto">
              <a:xfrm flipV="1">
                <a:off x="537" y="1394"/>
                <a:ext cx="67" cy="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8" name="Line 112"/>
              <p:cNvSpPr>
                <a:spLocks noChangeShapeType="1"/>
              </p:cNvSpPr>
              <p:nvPr/>
            </p:nvSpPr>
            <p:spPr bwMode="auto">
              <a:xfrm flipV="1">
                <a:off x="496" y="1473"/>
                <a:ext cx="60" cy="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49" name="Line 113"/>
              <p:cNvSpPr>
                <a:spLocks noChangeShapeType="1"/>
              </p:cNvSpPr>
              <p:nvPr/>
            </p:nvSpPr>
            <p:spPr bwMode="auto">
              <a:xfrm flipV="1">
                <a:off x="463" y="1449"/>
                <a:ext cx="76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0" name="Line 114"/>
              <p:cNvSpPr>
                <a:spLocks noChangeShapeType="1"/>
              </p:cNvSpPr>
              <p:nvPr/>
            </p:nvSpPr>
            <p:spPr bwMode="auto">
              <a:xfrm flipV="1">
                <a:off x="714" y="1575"/>
                <a:ext cx="164" cy="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1" name="Freeform 115"/>
              <p:cNvSpPr>
                <a:spLocks/>
              </p:cNvSpPr>
              <p:nvPr/>
            </p:nvSpPr>
            <p:spPr bwMode="auto">
              <a:xfrm>
                <a:off x="754" y="1141"/>
                <a:ext cx="137" cy="103"/>
              </a:xfrm>
              <a:custGeom>
                <a:avLst/>
                <a:gdLst>
                  <a:gd name="T0" fmla="*/ 0 w 137"/>
                  <a:gd name="T1" fmla="*/ 5 h 103"/>
                  <a:gd name="T2" fmla="*/ 15 w 137"/>
                  <a:gd name="T3" fmla="*/ 0 h 103"/>
                  <a:gd name="T4" fmla="*/ 37 w 137"/>
                  <a:gd name="T5" fmla="*/ 2 h 103"/>
                  <a:gd name="T6" fmla="*/ 53 w 137"/>
                  <a:gd name="T7" fmla="*/ 10 h 103"/>
                  <a:gd name="T8" fmla="*/ 70 w 137"/>
                  <a:gd name="T9" fmla="*/ 20 h 103"/>
                  <a:gd name="T10" fmla="*/ 85 w 137"/>
                  <a:gd name="T11" fmla="*/ 30 h 103"/>
                  <a:gd name="T12" fmla="*/ 100 w 137"/>
                  <a:gd name="T13" fmla="*/ 44 h 103"/>
                  <a:gd name="T14" fmla="*/ 111 w 137"/>
                  <a:gd name="T15" fmla="*/ 59 h 103"/>
                  <a:gd name="T16" fmla="*/ 123 w 137"/>
                  <a:gd name="T17" fmla="*/ 73 h 103"/>
                  <a:gd name="T18" fmla="*/ 130 w 137"/>
                  <a:gd name="T19" fmla="*/ 89 h 103"/>
                  <a:gd name="T20" fmla="*/ 136 w 137"/>
                  <a:gd name="T21" fmla="*/ 10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3">
                    <a:moveTo>
                      <a:pt x="0" y="5"/>
                    </a:moveTo>
                    <a:lnTo>
                      <a:pt x="15" y="0"/>
                    </a:lnTo>
                    <a:lnTo>
                      <a:pt x="37" y="2"/>
                    </a:lnTo>
                    <a:lnTo>
                      <a:pt x="53" y="10"/>
                    </a:lnTo>
                    <a:lnTo>
                      <a:pt x="70" y="20"/>
                    </a:lnTo>
                    <a:lnTo>
                      <a:pt x="85" y="30"/>
                    </a:lnTo>
                    <a:lnTo>
                      <a:pt x="100" y="44"/>
                    </a:lnTo>
                    <a:lnTo>
                      <a:pt x="111" y="59"/>
                    </a:lnTo>
                    <a:lnTo>
                      <a:pt x="123" y="73"/>
                    </a:lnTo>
                    <a:lnTo>
                      <a:pt x="130" y="89"/>
                    </a:lnTo>
                    <a:lnTo>
                      <a:pt x="136" y="10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36052" name="Group 116"/>
          <p:cNvGrpSpPr>
            <a:grpSpLocks/>
          </p:cNvGrpSpPr>
          <p:nvPr/>
        </p:nvGrpSpPr>
        <p:grpSpPr bwMode="auto">
          <a:xfrm>
            <a:off x="2263775" y="3429000"/>
            <a:ext cx="2740025" cy="2047875"/>
            <a:chOff x="1426" y="2160"/>
            <a:chExt cx="1726" cy="1290"/>
          </a:xfrm>
        </p:grpSpPr>
        <p:grpSp>
          <p:nvGrpSpPr>
            <p:cNvPr id="936053" name="Group 117"/>
            <p:cNvGrpSpPr>
              <a:grpSpLocks/>
            </p:cNvGrpSpPr>
            <p:nvPr/>
          </p:nvGrpSpPr>
          <p:grpSpPr bwMode="auto">
            <a:xfrm>
              <a:off x="1426" y="3031"/>
              <a:ext cx="270" cy="419"/>
              <a:chOff x="1732" y="3151"/>
              <a:chExt cx="270" cy="419"/>
            </a:xfrm>
          </p:grpSpPr>
          <p:sp>
            <p:nvSpPr>
              <p:cNvPr id="936054" name="Freeform 118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5" name="Freeform 119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6" name="Freeform 120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7" name="Freeform 121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8" name="Freeform 122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59" name="Freeform 123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0" name="Freeform 124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1" name="Freeform 125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2" name="Freeform 126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3" name="Freeform 127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4" name="Freeform 128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5" name="Freeform 129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6" name="Freeform 130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7" name="Freeform 131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8" name="Freeform 132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69" name="Freeform 133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0" name="Freeform 134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1" name="Freeform 135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2" name="Freeform 136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3" name="Freeform 137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4" name="Freeform 138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5" name="Freeform 139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6" name="Freeform 140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7" name="Freeform 141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8" name="Freeform 142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79" name="Freeform 143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0" name="Freeform 144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1" name="Freeform 145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082" name="Line 146"/>
            <p:cNvSpPr>
              <a:spLocks noChangeShapeType="1"/>
            </p:cNvSpPr>
            <p:nvPr/>
          </p:nvSpPr>
          <p:spPr bwMode="auto">
            <a:xfrm>
              <a:off x="1655" y="3067"/>
              <a:ext cx="1497" cy="2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083" name="Line 147"/>
            <p:cNvSpPr>
              <a:spLocks noChangeShapeType="1"/>
            </p:cNvSpPr>
            <p:nvPr/>
          </p:nvSpPr>
          <p:spPr bwMode="auto">
            <a:xfrm flipV="1">
              <a:off x="1474" y="2160"/>
              <a:ext cx="816" cy="86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084" name="Group 148"/>
          <p:cNvGrpSpPr>
            <a:grpSpLocks/>
          </p:cNvGrpSpPr>
          <p:nvPr/>
        </p:nvGrpSpPr>
        <p:grpSpPr bwMode="auto">
          <a:xfrm>
            <a:off x="2508250" y="3429000"/>
            <a:ext cx="2495550" cy="2136775"/>
            <a:chOff x="1580" y="2160"/>
            <a:chExt cx="1572" cy="1346"/>
          </a:xfrm>
        </p:grpSpPr>
        <p:grpSp>
          <p:nvGrpSpPr>
            <p:cNvPr id="936085" name="Group 149"/>
            <p:cNvGrpSpPr>
              <a:grpSpLocks/>
            </p:cNvGrpSpPr>
            <p:nvPr/>
          </p:nvGrpSpPr>
          <p:grpSpPr bwMode="auto">
            <a:xfrm>
              <a:off x="1580" y="3087"/>
              <a:ext cx="270" cy="419"/>
              <a:chOff x="1732" y="3151"/>
              <a:chExt cx="270" cy="419"/>
            </a:xfrm>
          </p:grpSpPr>
          <p:sp>
            <p:nvSpPr>
              <p:cNvPr id="936086" name="Freeform 150"/>
              <p:cNvSpPr>
                <a:spLocks noChangeAspect="1"/>
              </p:cNvSpPr>
              <p:nvPr/>
            </p:nvSpPr>
            <p:spPr bwMode="auto">
              <a:xfrm>
                <a:off x="1773" y="317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2 h 168"/>
                  <a:gd name="T14" fmla="*/ 14 w 52"/>
                  <a:gd name="T15" fmla="*/ 92 h 168"/>
                  <a:gd name="T16" fmla="*/ 10 w 52"/>
                  <a:gd name="T17" fmla="*/ 100 h 168"/>
                  <a:gd name="T18" fmla="*/ 7 w 52"/>
                  <a:gd name="T19" fmla="*/ 109 h 168"/>
                  <a:gd name="T20" fmla="*/ 4 w 52"/>
                  <a:gd name="T21" fmla="*/ 117 h 168"/>
                  <a:gd name="T22" fmla="*/ 3 w 52"/>
                  <a:gd name="T23" fmla="*/ 125 h 168"/>
                  <a:gd name="T24" fmla="*/ 2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0 h 168"/>
                  <a:gd name="T32" fmla="*/ 3 w 52"/>
                  <a:gd name="T33" fmla="*/ 164 h 168"/>
                  <a:gd name="T34" fmla="*/ 7 w 52"/>
                  <a:gd name="T35" fmla="*/ 156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8 h 168"/>
                  <a:gd name="T46" fmla="*/ 14 w 52"/>
                  <a:gd name="T47" fmla="*/ 110 h 168"/>
                  <a:gd name="T48" fmla="*/ 18 w 52"/>
                  <a:gd name="T49" fmla="*/ 102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4 w 52"/>
                  <a:gd name="T59" fmla="*/ 61 h 168"/>
                  <a:gd name="T60" fmla="*/ 47 w 52"/>
                  <a:gd name="T61" fmla="*/ 54 h 168"/>
                  <a:gd name="T62" fmla="*/ 49 w 52"/>
                  <a:gd name="T63" fmla="*/ 46 h 168"/>
                  <a:gd name="T64" fmla="*/ 50 w 52"/>
                  <a:gd name="T65" fmla="*/ 38 h 168"/>
                  <a:gd name="T66" fmla="*/ 51 w 52"/>
                  <a:gd name="T67" fmla="*/ 29 h 168"/>
                  <a:gd name="T68" fmla="*/ 49 w 52"/>
                  <a:gd name="T69" fmla="*/ 21 h 168"/>
                  <a:gd name="T70" fmla="*/ 47 w 52"/>
                  <a:gd name="T71" fmla="*/ 13 h 168"/>
                  <a:gd name="T72" fmla="*/ 44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4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5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3"/>
                    </a:lnTo>
                    <a:lnTo>
                      <a:pt x="20" y="76"/>
                    </a:lnTo>
                    <a:lnTo>
                      <a:pt x="20" y="77"/>
                    </a:lnTo>
                    <a:lnTo>
                      <a:pt x="19" y="80"/>
                    </a:lnTo>
                    <a:lnTo>
                      <a:pt x="18" y="81"/>
                    </a:lnTo>
                    <a:lnTo>
                      <a:pt x="18" y="82"/>
                    </a:lnTo>
                    <a:lnTo>
                      <a:pt x="16" y="85"/>
                    </a:lnTo>
                    <a:lnTo>
                      <a:pt x="16" y="87"/>
                    </a:lnTo>
                    <a:lnTo>
                      <a:pt x="15" y="89"/>
                    </a:lnTo>
                    <a:lnTo>
                      <a:pt x="14" y="92"/>
                    </a:lnTo>
                    <a:lnTo>
                      <a:pt x="13" y="93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7" y="107"/>
                    </a:lnTo>
                    <a:lnTo>
                      <a:pt x="7" y="109"/>
                    </a:lnTo>
                    <a:lnTo>
                      <a:pt x="6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4" y="117"/>
                    </a:lnTo>
                    <a:lnTo>
                      <a:pt x="3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2" y="127"/>
                    </a:lnTo>
                    <a:lnTo>
                      <a:pt x="2" y="129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2" y="158"/>
                    </a:lnTo>
                    <a:lnTo>
                      <a:pt x="1" y="160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4"/>
                    </a:lnTo>
                    <a:lnTo>
                      <a:pt x="4" y="162"/>
                    </a:lnTo>
                    <a:lnTo>
                      <a:pt x="5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7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7" y="129"/>
                    </a:lnTo>
                    <a:lnTo>
                      <a:pt x="8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8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4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2"/>
                    </a:lnTo>
                    <a:lnTo>
                      <a:pt x="19" y="100"/>
                    </a:lnTo>
                    <a:lnTo>
                      <a:pt x="20" y="98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4" y="90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2" y="80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4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29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7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9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4" y="62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4" y="21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8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7" name="Freeform 151"/>
              <p:cNvSpPr>
                <a:spLocks noChangeAspect="1"/>
              </p:cNvSpPr>
              <p:nvPr/>
            </p:nvSpPr>
            <p:spPr bwMode="auto">
              <a:xfrm>
                <a:off x="1816" y="3472"/>
                <a:ext cx="101" cy="96"/>
              </a:xfrm>
              <a:custGeom>
                <a:avLst/>
                <a:gdLst>
                  <a:gd name="T0" fmla="*/ 13 w 72"/>
                  <a:gd name="T1" fmla="*/ 61 h 69"/>
                  <a:gd name="T2" fmla="*/ 9 w 72"/>
                  <a:gd name="T3" fmla="*/ 61 h 69"/>
                  <a:gd name="T4" fmla="*/ 5 w 72"/>
                  <a:gd name="T5" fmla="*/ 59 h 69"/>
                  <a:gd name="T6" fmla="*/ 4 w 72"/>
                  <a:gd name="T7" fmla="*/ 58 h 69"/>
                  <a:gd name="T8" fmla="*/ 4 w 72"/>
                  <a:gd name="T9" fmla="*/ 54 h 69"/>
                  <a:gd name="T10" fmla="*/ 1 w 72"/>
                  <a:gd name="T11" fmla="*/ 52 h 69"/>
                  <a:gd name="T12" fmla="*/ 0 w 72"/>
                  <a:gd name="T13" fmla="*/ 50 h 69"/>
                  <a:gd name="T14" fmla="*/ 1 w 72"/>
                  <a:gd name="T15" fmla="*/ 49 h 69"/>
                  <a:gd name="T16" fmla="*/ 3 w 72"/>
                  <a:gd name="T17" fmla="*/ 45 h 69"/>
                  <a:gd name="T18" fmla="*/ 3 w 72"/>
                  <a:gd name="T19" fmla="*/ 42 h 69"/>
                  <a:gd name="T20" fmla="*/ 0 w 72"/>
                  <a:gd name="T21" fmla="*/ 38 h 69"/>
                  <a:gd name="T22" fmla="*/ 3 w 72"/>
                  <a:gd name="T23" fmla="*/ 35 h 69"/>
                  <a:gd name="T24" fmla="*/ 3 w 72"/>
                  <a:gd name="T25" fmla="*/ 32 h 69"/>
                  <a:gd name="T26" fmla="*/ 1 w 72"/>
                  <a:gd name="T27" fmla="*/ 29 h 69"/>
                  <a:gd name="T28" fmla="*/ 2 w 72"/>
                  <a:gd name="T29" fmla="*/ 25 h 69"/>
                  <a:gd name="T30" fmla="*/ 3 w 72"/>
                  <a:gd name="T31" fmla="*/ 21 h 69"/>
                  <a:gd name="T32" fmla="*/ 0 w 72"/>
                  <a:gd name="T33" fmla="*/ 18 h 69"/>
                  <a:gd name="T34" fmla="*/ 1 w 72"/>
                  <a:gd name="T35" fmla="*/ 15 h 69"/>
                  <a:gd name="T36" fmla="*/ 3 w 72"/>
                  <a:gd name="T37" fmla="*/ 11 h 69"/>
                  <a:gd name="T38" fmla="*/ 0 w 72"/>
                  <a:gd name="T39" fmla="*/ 8 h 69"/>
                  <a:gd name="T40" fmla="*/ 0 w 72"/>
                  <a:gd name="T41" fmla="*/ 4 h 69"/>
                  <a:gd name="T42" fmla="*/ 0 w 72"/>
                  <a:gd name="T43" fmla="*/ 1 h 69"/>
                  <a:gd name="T44" fmla="*/ 71 w 72"/>
                  <a:gd name="T45" fmla="*/ 0 h 69"/>
                  <a:gd name="T46" fmla="*/ 71 w 72"/>
                  <a:gd name="T47" fmla="*/ 3 h 69"/>
                  <a:gd name="T48" fmla="*/ 70 w 72"/>
                  <a:gd name="T49" fmla="*/ 6 h 69"/>
                  <a:gd name="T50" fmla="*/ 67 w 72"/>
                  <a:gd name="T51" fmla="*/ 9 h 69"/>
                  <a:gd name="T52" fmla="*/ 67 w 72"/>
                  <a:gd name="T53" fmla="*/ 11 h 69"/>
                  <a:gd name="T54" fmla="*/ 69 w 72"/>
                  <a:gd name="T55" fmla="*/ 14 h 69"/>
                  <a:gd name="T56" fmla="*/ 69 w 72"/>
                  <a:gd name="T57" fmla="*/ 18 h 69"/>
                  <a:gd name="T58" fmla="*/ 68 w 72"/>
                  <a:gd name="T59" fmla="*/ 19 h 69"/>
                  <a:gd name="T60" fmla="*/ 67 w 72"/>
                  <a:gd name="T61" fmla="*/ 22 h 69"/>
                  <a:gd name="T62" fmla="*/ 67 w 72"/>
                  <a:gd name="T63" fmla="*/ 25 h 69"/>
                  <a:gd name="T64" fmla="*/ 69 w 72"/>
                  <a:gd name="T65" fmla="*/ 28 h 69"/>
                  <a:gd name="T66" fmla="*/ 67 w 72"/>
                  <a:gd name="T67" fmla="*/ 30 h 69"/>
                  <a:gd name="T68" fmla="*/ 66 w 72"/>
                  <a:gd name="T69" fmla="*/ 33 h 69"/>
                  <a:gd name="T70" fmla="*/ 66 w 72"/>
                  <a:gd name="T71" fmla="*/ 34 h 69"/>
                  <a:gd name="T72" fmla="*/ 69 w 72"/>
                  <a:gd name="T73" fmla="*/ 37 h 69"/>
                  <a:gd name="T74" fmla="*/ 69 w 72"/>
                  <a:gd name="T75" fmla="*/ 38 h 69"/>
                  <a:gd name="T76" fmla="*/ 67 w 72"/>
                  <a:gd name="T77" fmla="*/ 42 h 69"/>
                  <a:gd name="T78" fmla="*/ 66 w 72"/>
                  <a:gd name="T79" fmla="*/ 45 h 69"/>
                  <a:gd name="T80" fmla="*/ 69 w 72"/>
                  <a:gd name="T81" fmla="*/ 49 h 69"/>
                  <a:gd name="T82" fmla="*/ 69 w 72"/>
                  <a:gd name="T83" fmla="*/ 50 h 69"/>
                  <a:gd name="T84" fmla="*/ 69 w 72"/>
                  <a:gd name="T85" fmla="*/ 52 h 69"/>
                  <a:gd name="T86" fmla="*/ 65 w 72"/>
                  <a:gd name="T87" fmla="*/ 55 h 69"/>
                  <a:gd name="T88" fmla="*/ 65 w 72"/>
                  <a:gd name="T89" fmla="*/ 59 h 69"/>
                  <a:gd name="T90" fmla="*/ 63 w 72"/>
                  <a:gd name="T91" fmla="*/ 61 h 69"/>
                  <a:gd name="T92" fmla="*/ 56 w 72"/>
                  <a:gd name="T93" fmla="*/ 62 h 69"/>
                  <a:gd name="T94" fmla="*/ 44 w 72"/>
                  <a:gd name="T95" fmla="*/ 68 h 69"/>
                  <a:gd name="T96" fmla="*/ 28 w 72"/>
                  <a:gd name="T97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" h="69">
                    <a:moveTo>
                      <a:pt x="18" y="67"/>
                    </a:moveTo>
                    <a:lnTo>
                      <a:pt x="13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2" y="47"/>
                    </a:lnTo>
                    <a:lnTo>
                      <a:pt x="3" y="45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1" y="4"/>
                    </a:lnTo>
                    <a:lnTo>
                      <a:pt x="70" y="6"/>
                    </a:lnTo>
                    <a:lnTo>
                      <a:pt x="69" y="8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9" y="14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67" y="30"/>
                    </a:lnTo>
                    <a:lnTo>
                      <a:pt x="67" y="31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7" y="42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7" y="47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50"/>
                    </a:lnTo>
                    <a:lnTo>
                      <a:pt x="69" y="51"/>
                    </a:lnTo>
                    <a:lnTo>
                      <a:pt x="69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6" y="62"/>
                    </a:lnTo>
                    <a:lnTo>
                      <a:pt x="52" y="67"/>
                    </a:lnTo>
                    <a:lnTo>
                      <a:pt x="44" y="68"/>
                    </a:lnTo>
                    <a:lnTo>
                      <a:pt x="35" y="68"/>
                    </a:lnTo>
                    <a:lnTo>
                      <a:pt x="28" y="68"/>
                    </a:lnTo>
                    <a:lnTo>
                      <a:pt x="18" y="67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8" name="Freeform 152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97" cy="24"/>
              </a:xfrm>
              <a:custGeom>
                <a:avLst/>
                <a:gdLst>
                  <a:gd name="T0" fmla="*/ 68 w 69"/>
                  <a:gd name="T1" fmla="*/ 0 h 17"/>
                  <a:gd name="T2" fmla="*/ 68 w 69"/>
                  <a:gd name="T3" fmla="*/ 16 h 17"/>
                  <a:gd name="T4" fmla="*/ 0 w 69"/>
                  <a:gd name="T5" fmla="*/ 16 h 17"/>
                  <a:gd name="T6" fmla="*/ 0 w 69"/>
                  <a:gd name="T7" fmla="*/ 0 h 17"/>
                  <a:gd name="T8" fmla="*/ 68 w 6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7">
                    <a:moveTo>
                      <a:pt x="68" y="0"/>
                    </a:moveTo>
                    <a:lnTo>
                      <a:pt x="68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89" name="Freeform 153"/>
              <p:cNvSpPr>
                <a:spLocks noChangeAspect="1"/>
              </p:cNvSpPr>
              <p:nvPr/>
            </p:nvSpPr>
            <p:spPr bwMode="auto">
              <a:xfrm>
                <a:off x="1817" y="3472"/>
                <a:ext cx="24" cy="24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0" name="Freeform 154"/>
              <p:cNvSpPr>
                <a:spLocks noChangeAspect="1"/>
              </p:cNvSpPr>
              <p:nvPr/>
            </p:nvSpPr>
            <p:spPr bwMode="auto">
              <a:xfrm>
                <a:off x="1841" y="3473"/>
                <a:ext cx="49" cy="24"/>
              </a:xfrm>
              <a:custGeom>
                <a:avLst/>
                <a:gdLst>
                  <a:gd name="T0" fmla="*/ 0 w 35"/>
                  <a:gd name="T1" fmla="*/ 2 h 17"/>
                  <a:gd name="T2" fmla="*/ 1 w 35"/>
                  <a:gd name="T3" fmla="*/ 6 h 17"/>
                  <a:gd name="T4" fmla="*/ 0 w 35"/>
                  <a:gd name="T5" fmla="*/ 12 h 17"/>
                  <a:gd name="T6" fmla="*/ 2 w 35"/>
                  <a:gd name="T7" fmla="*/ 16 h 17"/>
                  <a:gd name="T8" fmla="*/ 11 w 35"/>
                  <a:gd name="T9" fmla="*/ 16 h 17"/>
                  <a:gd name="T10" fmla="*/ 23 w 35"/>
                  <a:gd name="T11" fmla="*/ 14 h 17"/>
                  <a:gd name="T12" fmla="*/ 31 w 35"/>
                  <a:gd name="T13" fmla="*/ 12 h 17"/>
                  <a:gd name="T14" fmla="*/ 30 w 35"/>
                  <a:gd name="T15" fmla="*/ 7 h 17"/>
                  <a:gd name="T16" fmla="*/ 34 w 35"/>
                  <a:gd name="T17" fmla="*/ 0 h 17"/>
                  <a:gd name="T18" fmla="*/ 14 w 35"/>
                  <a:gd name="T19" fmla="*/ 1 h 17"/>
                  <a:gd name="T20" fmla="*/ 0 w 35"/>
                  <a:gd name="T21" fmla="*/ 2 h 17"/>
                  <a:gd name="T22" fmla="*/ 0 w 3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17">
                    <a:moveTo>
                      <a:pt x="0" y="2"/>
                    </a:moveTo>
                    <a:lnTo>
                      <a:pt x="1" y="6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1" y="16"/>
                    </a:lnTo>
                    <a:lnTo>
                      <a:pt x="23" y="14"/>
                    </a:lnTo>
                    <a:lnTo>
                      <a:pt x="31" y="12"/>
                    </a:lnTo>
                    <a:lnTo>
                      <a:pt x="30" y="7"/>
                    </a:lnTo>
                    <a:lnTo>
                      <a:pt x="34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1" name="Freeform 155"/>
              <p:cNvSpPr>
                <a:spLocks noChangeAspect="1"/>
              </p:cNvSpPr>
              <p:nvPr/>
            </p:nvSpPr>
            <p:spPr bwMode="auto">
              <a:xfrm>
                <a:off x="1826" y="3483"/>
                <a:ext cx="71" cy="24"/>
              </a:xfrm>
              <a:custGeom>
                <a:avLst/>
                <a:gdLst>
                  <a:gd name="T0" fmla="*/ 11 w 51"/>
                  <a:gd name="T1" fmla="*/ 7 h 17"/>
                  <a:gd name="T2" fmla="*/ 1 w 51"/>
                  <a:gd name="T3" fmla="*/ 10 h 17"/>
                  <a:gd name="T4" fmla="*/ 8 w 51"/>
                  <a:gd name="T5" fmla="*/ 11 h 17"/>
                  <a:gd name="T6" fmla="*/ 0 w 51"/>
                  <a:gd name="T7" fmla="*/ 16 h 17"/>
                  <a:gd name="T8" fmla="*/ 5 w 51"/>
                  <a:gd name="T9" fmla="*/ 16 h 17"/>
                  <a:gd name="T10" fmla="*/ 15 w 51"/>
                  <a:gd name="T11" fmla="*/ 12 h 17"/>
                  <a:gd name="T12" fmla="*/ 27 w 51"/>
                  <a:gd name="T13" fmla="*/ 12 h 17"/>
                  <a:gd name="T14" fmla="*/ 36 w 51"/>
                  <a:gd name="T15" fmla="*/ 11 h 17"/>
                  <a:gd name="T16" fmla="*/ 50 w 51"/>
                  <a:gd name="T17" fmla="*/ 7 h 17"/>
                  <a:gd name="T18" fmla="*/ 48 w 51"/>
                  <a:gd name="T19" fmla="*/ 4 h 17"/>
                  <a:gd name="T20" fmla="*/ 49 w 51"/>
                  <a:gd name="T21" fmla="*/ 0 h 17"/>
                  <a:gd name="T22" fmla="*/ 37 w 51"/>
                  <a:gd name="T23" fmla="*/ 4 h 17"/>
                  <a:gd name="T24" fmla="*/ 18 w 51"/>
                  <a:gd name="T25" fmla="*/ 5 h 17"/>
                  <a:gd name="T26" fmla="*/ 15 w 51"/>
                  <a:gd name="T27" fmla="*/ 7 h 17"/>
                  <a:gd name="T28" fmla="*/ 11 w 51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7">
                    <a:moveTo>
                      <a:pt x="11" y="7"/>
                    </a:moveTo>
                    <a:lnTo>
                      <a:pt x="1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6" y="11"/>
                    </a:lnTo>
                    <a:lnTo>
                      <a:pt x="50" y="7"/>
                    </a:lnTo>
                    <a:lnTo>
                      <a:pt x="48" y="4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18" y="5"/>
                    </a:lnTo>
                    <a:lnTo>
                      <a:pt x="15" y="7"/>
                    </a:lnTo>
                    <a:lnTo>
                      <a:pt x="11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2" name="Freeform 156"/>
              <p:cNvSpPr>
                <a:spLocks noChangeAspect="1"/>
              </p:cNvSpPr>
              <p:nvPr/>
            </p:nvSpPr>
            <p:spPr bwMode="auto">
              <a:xfrm>
                <a:off x="1838" y="3542"/>
                <a:ext cx="55" cy="24"/>
              </a:xfrm>
              <a:custGeom>
                <a:avLst/>
                <a:gdLst>
                  <a:gd name="T0" fmla="*/ 0 w 39"/>
                  <a:gd name="T1" fmla="*/ 1 h 17"/>
                  <a:gd name="T2" fmla="*/ 5 w 39"/>
                  <a:gd name="T3" fmla="*/ 0 h 17"/>
                  <a:gd name="T4" fmla="*/ 17 w 39"/>
                  <a:gd name="T5" fmla="*/ 3 h 17"/>
                  <a:gd name="T6" fmla="*/ 32 w 39"/>
                  <a:gd name="T7" fmla="*/ 2 h 17"/>
                  <a:gd name="T8" fmla="*/ 37 w 39"/>
                  <a:gd name="T9" fmla="*/ 2 h 17"/>
                  <a:gd name="T10" fmla="*/ 32 w 39"/>
                  <a:gd name="T11" fmla="*/ 3 h 17"/>
                  <a:gd name="T12" fmla="*/ 38 w 39"/>
                  <a:gd name="T13" fmla="*/ 8 h 17"/>
                  <a:gd name="T14" fmla="*/ 24 w 39"/>
                  <a:gd name="T15" fmla="*/ 11 h 17"/>
                  <a:gd name="T16" fmla="*/ 19 w 39"/>
                  <a:gd name="T17" fmla="*/ 16 h 17"/>
                  <a:gd name="T18" fmla="*/ 5 w 39"/>
                  <a:gd name="T19" fmla="*/ 14 h 17"/>
                  <a:gd name="T20" fmla="*/ 5 w 39"/>
                  <a:gd name="T21" fmla="*/ 9 h 17"/>
                  <a:gd name="T22" fmla="*/ 5 w 39"/>
                  <a:gd name="T23" fmla="*/ 6 h 17"/>
                  <a:gd name="T24" fmla="*/ 0 w 39"/>
                  <a:gd name="T25" fmla="*/ 3 h 17"/>
                  <a:gd name="T26" fmla="*/ 0 w 3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17">
                    <a:moveTo>
                      <a:pt x="0" y="1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2" y="3"/>
                    </a:lnTo>
                    <a:lnTo>
                      <a:pt x="38" y="8"/>
                    </a:lnTo>
                    <a:lnTo>
                      <a:pt x="24" y="11"/>
                    </a:lnTo>
                    <a:lnTo>
                      <a:pt x="19" y="16"/>
                    </a:lnTo>
                    <a:lnTo>
                      <a:pt x="5" y="14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0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3" name="Freeform 157"/>
              <p:cNvSpPr>
                <a:spLocks noChangeAspect="1"/>
              </p:cNvSpPr>
              <p:nvPr/>
            </p:nvSpPr>
            <p:spPr bwMode="auto">
              <a:xfrm>
                <a:off x="1833" y="3529"/>
                <a:ext cx="70" cy="24"/>
              </a:xfrm>
              <a:custGeom>
                <a:avLst/>
                <a:gdLst>
                  <a:gd name="T0" fmla="*/ 0 w 50"/>
                  <a:gd name="T1" fmla="*/ 12 h 17"/>
                  <a:gd name="T2" fmla="*/ 10 w 50"/>
                  <a:gd name="T3" fmla="*/ 9 h 17"/>
                  <a:gd name="T4" fmla="*/ 47 w 50"/>
                  <a:gd name="T5" fmla="*/ 0 h 17"/>
                  <a:gd name="T6" fmla="*/ 43 w 50"/>
                  <a:gd name="T7" fmla="*/ 9 h 17"/>
                  <a:gd name="T8" fmla="*/ 49 w 50"/>
                  <a:gd name="T9" fmla="*/ 12 h 17"/>
                  <a:gd name="T10" fmla="*/ 42 w 50"/>
                  <a:gd name="T11" fmla="*/ 14 h 17"/>
                  <a:gd name="T12" fmla="*/ 31 w 50"/>
                  <a:gd name="T13" fmla="*/ 14 h 17"/>
                  <a:gd name="T14" fmla="*/ 25 w 50"/>
                  <a:gd name="T15" fmla="*/ 16 h 17"/>
                  <a:gd name="T16" fmla="*/ 16 w 50"/>
                  <a:gd name="T17" fmla="*/ 14 h 17"/>
                  <a:gd name="T18" fmla="*/ 6 w 50"/>
                  <a:gd name="T19" fmla="*/ 13 h 17"/>
                  <a:gd name="T20" fmla="*/ 0 w 50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17">
                    <a:moveTo>
                      <a:pt x="0" y="12"/>
                    </a:moveTo>
                    <a:lnTo>
                      <a:pt x="10" y="9"/>
                    </a:lnTo>
                    <a:lnTo>
                      <a:pt x="47" y="0"/>
                    </a:lnTo>
                    <a:lnTo>
                      <a:pt x="43" y="9"/>
                    </a:lnTo>
                    <a:lnTo>
                      <a:pt x="49" y="12"/>
                    </a:lnTo>
                    <a:lnTo>
                      <a:pt x="42" y="14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6" y="14"/>
                    </a:lnTo>
                    <a:lnTo>
                      <a:pt x="6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4" name="Freeform 158"/>
              <p:cNvSpPr>
                <a:spLocks noChangeAspect="1"/>
              </p:cNvSpPr>
              <p:nvPr/>
            </p:nvSpPr>
            <p:spPr bwMode="auto">
              <a:xfrm>
                <a:off x="1826" y="3494"/>
                <a:ext cx="73" cy="24"/>
              </a:xfrm>
              <a:custGeom>
                <a:avLst/>
                <a:gdLst>
                  <a:gd name="T0" fmla="*/ 16 w 52"/>
                  <a:gd name="T1" fmla="*/ 5 h 17"/>
                  <a:gd name="T2" fmla="*/ 27 w 52"/>
                  <a:gd name="T3" fmla="*/ 3 h 17"/>
                  <a:gd name="T4" fmla="*/ 44 w 52"/>
                  <a:gd name="T5" fmla="*/ 1 h 17"/>
                  <a:gd name="T6" fmla="*/ 49 w 52"/>
                  <a:gd name="T7" fmla="*/ 0 h 17"/>
                  <a:gd name="T8" fmla="*/ 45 w 52"/>
                  <a:gd name="T9" fmla="*/ 5 h 17"/>
                  <a:gd name="T10" fmla="*/ 51 w 52"/>
                  <a:gd name="T11" fmla="*/ 8 h 17"/>
                  <a:gd name="T12" fmla="*/ 44 w 52"/>
                  <a:gd name="T13" fmla="*/ 9 h 17"/>
                  <a:gd name="T14" fmla="*/ 36 w 52"/>
                  <a:gd name="T15" fmla="*/ 9 h 17"/>
                  <a:gd name="T16" fmla="*/ 18 w 52"/>
                  <a:gd name="T17" fmla="*/ 12 h 17"/>
                  <a:gd name="T18" fmla="*/ 1 w 52"/>
                  <a:gd name="T19" fmla="*/ 16 h 17"/>
                  <a:gd name="T20" fmla="*/ 9 w 52"/>
                  <a:gd name="T21" fmla="*/ 12 h 17"/>
                  <a:gd name="T22" fmla="*/ 0 w 52"/>
                  <a:gd name="T23" fmla="*/ 11 h 17"/>
                  <a:gd name="T24" fmla="*/ 16 w 52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7">
                    <a:moveTo>
                      <a:pt x="16" y="5"/>
                    </a:moveTo>
                    <a:lnTo>
                      <a:pt x="27" y="3"/>
                    </a:lnTo>
                    <a:lnTo>
                      <a:pt x="44" y="1"/>
                    </a:lnTo>
                    <a:lnTo>
                      <a:pt x="49" y="0"/>
                    </a:lnTo>
                    <a:lnTo>
                      <a:pt x="45" y="5"/>
                    </a:lnTo>
                    <a:lnTo>
                      <a:pt x="51" y="8"/>
                    </a:lnTo>
                    <a:lnTo>
                      <a:pt x="44" y="9"/>
                    </a:lnTo>
                    <a:lnTo>
                      <a:pt x="36" y="9"/>
                    </a:lnTo>
                    <a:lnTo>
                      <a:pt x="18" y="12"/>
                    </a:lnTo>
                    <a:lnTo>
                      <a:pt x="1" y="16"/>
                    </a:lnTo>
                    <a:lnTo>
                      <a:pt x="9" y="12"/>
                    </a:lnTo>
                    <a:lnTo>
                      <a:pt x="0" y="11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5" name="Freeform 159"/>
              <p:cNvSpPr>
                <a:spLocks noChangeAspect="1"/>
              </p:cNvSpPr>
              <p:nvPr/>
            </p:nvSpPr>
            <p:spPr bwMode="auto">
              <a:xfrm>
                <a:off x="1829" y="3505"/>
                <a:ext cx="70" cy="24"/>
              </a:xfrm>
              <a:custGeom>
                <a:avLst/>
                <a:gdLst>
                  <a:gd name="T0" fmla="*/ 0 w 50"/>
                  <a:gd name="T1" fmla="*/ 6 h 17"/>
                  <a:gd name="T2" fmla="*/ 7 w 50"/>
                  <a:gd name="T3" fmla="*/ 9 h 17"/>
                  <a:gd name="T4" fmla="*/ 12 w 50"/>
                  <a:gd name="T5" fmla="*/ 5 h 17"/>
                  <a:gd name="T6" fmla="*/ 18 w 50"/>
                  <a:gd name="T7" fmla="*/ 5 h 17"/>
                  <a:gd name="T8" fmla="*/ 27 w 50"/>
                  <a:gd name="T9" fmla="*/ 5 h 17"/>
                  <a:gd name="T10" fmla="*/ 23 w 50"/>
                  <a:gd name="T11" fmla="*/ 10 h 17"/>
                  <a:gd name="T12" fmla="*/ 16 w 50"/>
                  <a:gd name="T13" fmla="*/ 10 h 17"/>
                  <a:gd name="T14" fmla="*/ 8 w 50"/>
                  <a:gd name="T15" fmla="*/ 11 h 17"/>
                  <a:gd name="T16" fmla="*/ 0 w 50"/>
                  <a:gd name="T17" fmla="*/ 16 h 17"/>
                  <a:gd name="T18" fmla="*/ 12 w 50"/>
                  <a:gd name="T19" fmla="*/ 14 h 17"/>
                  <a:gd name="T20" fmla="*/ 23 w 50"/>
                  <a:gd name="T21" fmla="*/ 14 h 17"/>
                  <a:gd name="T22" fmla="*/ 26 w 50"/>
                  <a:gd name="T23" fmla="*/ 16 h 17"/>
                  <a:gd name="T24" fmla="*/ 33 w 50"/>
                  <a:gd name="T25" fmla="*/ 13 h 17"/>
                  <a:gd name="T26" fmla="*/ 43 w 50"/>
                  <a:gd name="T27" fmla="*/ 11 h 17"/>
                  <a:gd name="T28" fmla="*/ 48 w 50"/>
                  <a:gd name="T29" fmla="*/ 9 h 17"/>
                  <a:gd name="T30" fmla="*/ 44 w 50"/>
                  <a:gd name="T31" fmla="*/ 8 h 17"/>
                  <a:gd name="T32" fmla="*/ 49 w 50"/>
                  <a:gd name="T33" fmla="*/ 0 h 17"/>
                  <a:gd name="T34" fmla="*/ 0 w 50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7">
                    <a:moveTo>
                      <a:pt x="0" y="6"/>
                    </a:moveTo>
                    <a:lnTo>
                      <a:pt x="7" y="9"/>
                    </a:lnTo>
                    <a:lnTo>
                      <a:pt x="12" y="5"/>
                    </a:lnTo>
                    <a:lnTo>
                      <a:pt x="18" y="5"/>
                    </a:lnTo>
                    <a:lnTo>
                      <a:pt x="27" y="5"/>
                    </a:lnTo>
                    <a:lnTo>
                      <a:pt x="23" y="10"/>
                    </a:lnTo>
                    <a:lnTo>
                      <a:pt x="16" y="10"/>
                    </a:lnTo>
                    <a:lnTo>
                      <a:pt x="8" y="11"/>
                    </a:lnTo>
                    <a:lnTo>
                      <a:pt x="0" y="16"/>
                    </a:lnTo>
                    <a:lnTo>
                      <a:pt x="12" y="14"/>
                    </a:lnTo>
                    <a:lnTo>
                      <a:pt x="23" y="14"/>
                    </a:lnTo>
                    <a:lnTo>
                      <a:pt x="26" y="16"/>
                    </a:lnTo>
                    <a:lnTo>
                      <a:pt x="33" y="13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9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6" name="Freeform 160"/>
              <p:cNvSpPr>
                <a:spLocks noChangeAspect="1"/>
              </p:cNvSpPr>
              <p:nvPr/>
            </p:nvSpPr>
            <p:spPr bwMode="auto">
              <a:xfrm>
                <a:off x="1833" y="3519"/>
                <a:ext cx="67" cy="24"/>
              </a:xfrm>
              <a:custGeom>
                <a:avLst/>
                <a:gdLst>
                  <a:gd name="T0" fmla="*/ 0 w 48"/>
                  <a:gd name="T1" fmla="*/ 8 h 17"/>
                  <a:gd name="T2" fmla="*/ 31 w 48"/>
                  <a:gd name="T3" fmla="*/ 1 h 17"/>
                  <a:gd name="T4" fmla="*/ 43 w 48"/>
                  <a:gd name="T5" fmla="*/ 0 h 17"/>
                  <a:gd name="T6" fmla="*/ 39 w 48"/>
                  <a:gd name="T7" fmla="*/ 4 h 17"/>
                  <a:gd name="T8" fmla="*/ 43 w 48"/>
                  <a:gd name="T9" fmla="*/ 9 h 17"/>
                  <a:gd name="T10" fmla="*/ 47 w 48"/>
                  <a:gd name="T11" fmla="*/ 8 h 17"/>
                  <a:gd name="T12" fmla="*/ 36 w 48"/>
                  <a:gd name="T13" fmla="*/ 11 h 17"/>
                  <a:gd name="T14" fmla="*/ 19 w 48"/>
                  <a:gd name="T15" fmla="*/ 14 h 17"/>
                  <a:gd name="T16" fmla="*/ 9 w 48"/>
                  <a:gd name="T17" fmla="*/ 14 h 17"/>
                  <a:gd name="T18" fmla="*/ 0 w 48"/>
                  <a:gd name="T19" fmla="*/ 16 h 17"/>
                  <a:gd name="T20" fmla="*/ 12 w 48"/>
                  <a:gd name="T21" fmla="*/ 12 h 17"/>
                  <a:gd name="T22" fmla="*/ 23 w 48"/>
                  <a:gd name="T23" fmla="*/ 9 h 17"/>
                  <a:gd name="T24" fmla="*/ 5 w 48"/>
                  <a:gd name="T25" fmla="*/ 6 h 17"/>
                  <a:gd name="T26" fmla="*/ 0 w 48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7">
                    <a:moveTo>
                      <a:pt x="0" y="8"/>
                    </a:moveTo>
                    <a:lnTo>
                      <a:pt x="31" y="1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7" y="8"/>
                    </a:lnTo>
                    <a:lnTo>
                      <a:pt x="36" y="11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6"/>
                    </a:lnTo>
                    <a:lnTo>
                      <a:pt x="12" y="12"/>
                    </a:lnTo>
                    <a:lnTo>
                      <a:pt x="23" y="9"/>
                    </a:lnTo>
                    <a:lnTo>
                      <a:pt x="5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7" name="Freeform 161"/>
              <p:cNvSpPr>
                <a:spLocks noChangeAspect="1"/>
              </p:cNvSpPr>
              <p:nvPr/>
            </p:nvSpPr>
            <p:spPr bwMode="auto">
              <a:xfrm>
                <a:off x="1894" y="3473"/>
                <a:ext cx="24" cy="46"/>
              </a:xfrm>
              <a:custGeom>
                <a:avLst/>
                <a:gdLst>
                  <a:gd name="T0" fmla="*/ 0 w 17"/>
                  <a:gd name="T1" fmla="*/ 0 h 33"/>
                  <a:gd name="T2" fmla="*/ 5 w 17"/>
                  <a:gd name="T3" fmla="*/ 2 h 33"/>
                  <a:gd name="T4" fmla="*/ 6 w 17"/>
                  <a:gd name="T5" fmla="*/ 5 h 33"/>
                  <a:gd name="T6" fmla="*/ 4 w 17"/>
                  <a:gd name="T7" fmla="*/ 6 h 33"/>
                  <a:gd name="T8" fmla="*/ 1 w 17"/>
                  <a:gd name="T9" fmla="*/ 7 h 33"/>
                  <a:gd name="T10" fmla="*/ 4 w 17"/>
                  <a:gd name="T11" fmla="*/ 10 h 33"/>
                  <a:gd name="T12" fmla="*/ 4 w 17"/>
                  <a:gd name="T13" fmla="*/ 12 h 33"/>
                  <a:gd name="T14" fmla="*/ 4 w 17"/>
                  <a:gd name="T15" fmla="*/ 14 h 33"/>
                  <a:gd name="T16" fmla="*/ 6 w 17"/>
                  <a:gd name="T17" fmla="*/ 15 h 33"/>
                  <a:gd name="T18" fmla="*/ 4 w 17"/>
                  <a:gd name="T19" fmla="*/ 17 h 33"/>
                  <a:gd name="T20" fmla="*/ 3 w 17"/>
                  <a:gd name="T21" fmla="*/ 18 h 33"/>
                  <a:gd name="T22" fmla="*/ 8 w 17"/>
                  <a:gd name="T23" fmla="*/ 21 h 33"/>
                  <a:gd name="T24" fmla="*/ 5 w 17"/>
                  <a:gd name="T25" fmla="*/ 23 h 33"/>
                  <a:gd name="T26" fmla="*/ 8 w 17"/>
                  <a:gd name="T27" fmla="*/ 26 h 33"/>
                  <a:gd name="T28" fmla="*/ 6 w 17"/>
                  <a:gd name="T29" fmla="*/ 28 h 33"/>
                  <a:gd name="T30" fmla="*/ 0 w 17"/>
                  <a:gd name="T31" fmla="*/ 32 h 33"/>
                  <a:gd name="T32" fmla="*/ 8 w 17"/>
                  <a:gd name="T33" fmla="*/ 30 h 33"/>
                  <a:gd name="T34" fmla="*/ 13 w 17"/>
                  <a:gd name="T35" fmla="*/ 26 h 33"/>
                  <a:gd name="T36" fmla="*/ 11 w 17"/>
                  <a:gd name="T37" fmla="*/ 23 h 33"/>
                  <a:gd name="T38" fmla="*/ 12 w 17"/>
                  <a:gd name="T39" fmla="*/ 18 h 33"/>
                  <a:gd name="T40" fmla="*/ 13 w 17"/>
                  <a:gd name="T41" fmla="*/ 15 h 33"/>
                  <a:gd name="T42" fmla="*/ 12 w 17"/>
                  <a:gd name="T43" fmla="*/ 12 h 33"/>
                  <a:gd name="T44" fmla="*/ 11 w 17"/>
                  <a:gd name="T45" fmla="*/ 9 h 33"/>
                  <a:gd name="T46" fmla="*/ 14 w 17"/>
                  <a:gd name="T47" fmla="*/ 5 h 33"/>
                  <a:gd name="T48" fmla="*/ 16 w 17"/>
                  <a:gd name="T49" fmla="*/ 0 h 33"/>
                  <a:gd name="T50" fmla="*/ 0 w 17"/>
                  <a:gd name="T5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5" y="2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8" y="21"/>
                    </a:lnTo>
                    <a:lnTo>
                      <a:pt x="5" y="23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0" y="32"/>
                    </a:lnTo>
                    <a:lnTo>
                      <a:pt x="8" y="30"/>
                    </a:lnTo>
                    <a:lnTo>
                      <a:pt x="13" y="26"/>
                    </a:lnTo>
                    <a:lnTo>
                      <a:pt x="11" y="23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14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8" name="Freeform 162"/>
              <p:cNvSpPr>
                <a:spLocks noChangeAspect="1"/>
              </p:cNvSpPr>
              <p:nvPr/>
            </p:nvSpPr>
            <p:spPr bwMode="auto">
              <a:xfrm>
                <a:off x="1819" y="3498"/>
                <a:ext cx="24" cy="2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99" name="Freeform 163"/>
              <p:cNvSpPr>
                <a:spLocks noChangeAspect="1"/>
              </p:cNvSpPr>
              <p:nvPr/>
            </p:nvSpPr>
            <p:spPr bwMode="auto">
              <a:xfrm>
                <a:off x="1820" y="3514"/>
                <a:ext cx="24" cy="24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0" name="Freeform 164"/>
              <p:cNvSpPr>
                <a:spLocks noChangeAspect="1"/>
              </p:cNvSpPr>
              <p:nvPr/>
            </p:nvSpPr>
            <p:spPr bwMode="auto">
              <a:xfrm>
                <a:off x="1822" y="3531"/>
                <a:ext cx="23" cy="23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1" name="Freeform 165"/>
              <p:cNvSpPr>
                <a:spLocks noChangeAspect="1"/>
              </p:cNvSpPr>
              <p:nvPr/>
            </p:nvSpPr>
            <p:spPr bwMode="auto">
              <a:xfrm>
                <a:off x="1820" y="3546"/>
                <a:ext cx="24" cy="2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2" name="Freeform 166"/>
              <p:cNvSpPr>
                <a:spLocks noChangeAspect="1"/>
              </p:cNvSpPr>
              <p:nvPr/>
            </p:nvSpPr>
            <p:spPr bwMode="auto">
              <a:xfrm>
                <a:off x="1858" y="3497"/>
                <a:ext cx="34" cy="24"/>
              </a:xfrm>
              <a:custGeom>
                <a:avLst/>
                <a:gdLst>
                  <a:gd name="T0" fmla="*/ 21 w 24"/>
                  <a:gd name="T1" fmla="*/ 0 h 17"/>
                  <a:gd name="T2" fmla="*/ 17 w 24"/>
                  <a:gd name="T3" fmla="*/ 0 h 17"/>
                  <a:gd name="T4" fmla="*/ 12 w 24"/>
                  <a:gd name="T5" fmla="*/ 2 h 17"/>
                  <a:gd name="T6" fmla="*/ 9 w 24"/>
                  <a:gd name="T7" fmla="*/ 4 h 17"/>
                  <a:gd name="T8" fmla="*/ 3 w 24"/>
                  <a:gd name="T9" fmla="*/ 4 h 17"/>
                  <a:gd name="T10" fmla="*/ 0 w 24"/>
                  <a:gd name="T11" fmla="*/ 4 h 17"/>
                  <a:gd name="T12" fmla="*/ 6 w 24"/>
                  <a:gd name="T13" fmla="*/ 6 h 17"/>
                  <a:gd name="T14" fmla="*/ 7 w 24"/>
                  <a:gd name="T15" fmla="*/ 11 h 17"/>
                  <a:gd name="T16" fmla="*/ 6 w 24"/>
                  <a:gd name="T17" fmla="*/ 13 h 17"/>
                  <a:gd name="T18" fmla="*/ 2 w 24"/>
                  <a:gd name="T19" fmla="*/ 13 h 17"/>
                  <a:gd name="T20" fmla="*/ 0 w 24"/>
                  <a:gd name="T21" fmla="*/ 16 h 17"/>
                  <a:gd name="T22" fmla="*/ 7 w 24"/>
                  <a:gd name="T23" fmla="*/ 16 h 17"/>
                  <a:gd name="T24" fmla="*/ 11 w 24"/>
                  <a:gd name="T25" fmla="*/ 11 h 17"/>
                  <a:gd name="T26" fmla="*/ 15 w 24"/>
                  <a:gd name="T27" fmla="*/ 11 h 17"/>
                  <a:gd name="T28" fmla="*/ 19 w 24"/>
                  <a:gd name="T29" fmla="*/ 11 h 17"/>
                  <a:gd name="T30" fmla="*/ 23 w 24"/>
                  <a:gd name="T31" fmla="*/ 11 h 17"/>
                  <a:gd name="T32" fmla="*/ 21 w 24"/>
                  <a:gd name="T33" fmla="*/ 9 h 17"/>
                  <a:gd name="T34" fmla="*/ 21 w 24"/>
                  <a:gd name="T35" fmla="*/ 4 h 17"/>
                  <a:gd name="T36" fmla="*/ 21 w 24"/>
                  <a:gd name="T37" fmla="*/ 2 h 17"/>
                  <a:gd name="T38" fmla="*/ 21 w 24"/>
                  <a:gd name="T39" fmla="*/ 0 h 17"/>
                  <a:gd name="T40" fmla="*/ 21 w 24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7">
                    <a:moveTo>
                      <a:pt x="21" y="0"/>
                    </a:moveTo>
                    <a:lnTo>
                      <a:pt x="17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3" name="Freeform 167"/>
              <p:cNvSpPr>
                <a:spLocks noChangeAspect="1"/>
              </p:cNvSpPr>
              <p:nvPr/>
            </p:nvSpPr>
            <p:spPr bwMode="auto">
              <a:xfrm>
                <a:off x="1852" y="3507"/>
                <a:ext cx="44" cy="24"/>
              </a:xfrm>
              <a:custGeom>
                <a:avLst/>
                <a:gdLst>
                  <a:gd name="T0" fmla="*/ 19 w 31"/>
                  <a:gd name="T1" fmla="*/ 1 h 17"/>
                  <a:gd name="T2" fmla="*/ 0 w 31"/>
                  <a:gd name="T3" fmla="*/ 2 h 17"/>
                  <a:gd name="T4" fmla="*/ 5 w 31"/>
                  <a:gd name="T5" fmla="*/ 2 h 17"/>
                  <a:gd name="T6" fmla="*/ 9 w 31"/>
                  <a:gd name="T7" fmla="*/ 2 h 17"/>
                  <a:gd name="T8" fmla="*/ 12 w 31"/>
                  <a:gd name="T9" fmla="*/ 5 h 17"/>
                  <a:gd name="T10" fmla="*/ 12 w 31"/>
                  <a:gd name="T11" fmla="*/ 7 h 17"/>
                  <a:gd name="T12" fmla="*/ 10 w 31"/>
                  <a:gd name="T13" fmla="*/ 10 h 17"/>
                  <a:gd name="T14" fmla="*/ 7 w 31"/>
                  <a:gd name="T15" fmla="*/ 13 h 17"/>
                  <a:gd name="T16" fmla="*/ 5 w 31"/>
                  <a:gd name="T17" fmla="*/ 13 h 17"/>
                  <a:gd name="T18" fmla="*/ 9 w 31"/>
                  <a:gd name="T19" fmla="*/ 16 h 17"/>
                  <a:gd name="T20" fmla="*/ 12 w 31"/>
                  <a:gd name="T21" fmla="*/ 16 h 17"/>
                  <a:gd name="T22" fmla="*/ 15 w 31"/>
                  <a:gd name="T23" fmla="*/ 13 h 17"/>
                  <a:gd name="T24" fmla="*/ 19 w 31"/>
                  <a:gd name="T25" fmla="*/ 13 h 17"/>
                  <a:gd name="T26" fmla="*/ 23 w 31"/>
                  <a:gd name="T27" fmla="*/ 13 h 17"/>
                  <a:gd name="T28" fmla="*/ 27 w 31"/>
                  <a:gd name="T29" fmla="*/ 11 h 17"/>
                  <a:gd name="T30" fmla="*/ 27 w 31"/>
                  <a:gd name="T31" fmla="*/ 11 h 17"/>
                  <a:gd name="T32" fmla="*/ 26 w 31"/>
                  <a:gd name="T33" fmla="*/ 10 h 17"/>
                  <a:gd name="T34" fmla="*/ 26 w 31"/>
                  <a:gd name="T35" fmla="*/ 7 h 17"/>
                  <a:gd name="T36" fmla="*/ 27 w 31"/>
                  <a:gd name="T37" fmla="*/ 5 h 17"/>
                  <a:gd name="T38" fmla="*/ 28 w 31"/>
                  <a:gd name="T39" fmla="*/ 2 h 17"/>
                  <a:gd name="T40" fmla="*/ 30 w 31"/>
                  <a:gd name="T41" fmla="*/ 0 h 17"/>
                  <a:gd name="T42" fmla="*/ 19 w 31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17">
                    <a:moveTo>
                      <a:pt x="19" y="1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9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5" y="13"/>
                    </a:lnTo>
                    <a:lnTo>
                      <a:pt x="19" y="13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19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4" name="Freeform 168"/>
              <p:cNvSpPr>
                <a:spLocks noChangeAspect="1"/>
              </p:cNvSpPr>
              <p:nvPr/>
            </p:nvSpPr>
            <p:spPr bwMode="auto">
              <a:xfrm>
                <a:off x="1859" y="3521"/>
                <a:ext cx="31" cy="24"/>
              </a:xfrm>
              <a:custGeom>
                <a:avLst/>
                <a:gdLst>
                  <a:gd name="T0" fmla="*/ 19 w 22"/>
                  <a:gd name="T1" fmla="*/ 0 h 17"/>
                  <a:gd name="T2" fmla="*/ 15 w 22"/>
                  <a:gd name="T3" fmla="*/ 0 h 17"/>
                  <a:gd name="T4" fmla="*/ 10 w 22"/>
                  <a:gd name="T5" fmla="*/ 1 h 17"/>
                  <a:gd name="T6" fmla="*/ 6 w 22"/>
                  <a:gd name="T7" fmla="*/ 1 h 17"/>
                  <a:gd name="T8" fmla="*/ 0 w 22"/>
                  <a:gd name="T9" fmla="*/ 3 h 17"/>
                  <a:gd name="T10" fmla="*/ 2 w 22"/>
                  <a:gd name="T11" fmla="*/ 7 h 17"/>
                  <a:gd name="T12" fmla="*/ 5 w 22"/>
                  <a:gd name="T13" fmla="*/ 8 h 17"/>
                  <a:gd name="T14" fmla="*/ 0 w 22"/>
                  <a:gd name="T15" fmla="*/ 16 h 17"/>
                  <a:gd name="T16" fmla="*/ 8 w 22"/>
                  <a:gd name="T17" fmla="*/ 14 h 17"/>
                  <a:gd name="T18" fmla="*/ 12 w 22"/>
                  <a:gd name="T19" fmla="*/ 14 h 17"/>
                  <a:gd name="T20" fmla="*/ 17 w 22"/>
                  <a:gd name="T21" fmla="*/ 12 h 17"/>
                  <a:gd name="T22" fmla="*/ 21 w 22"/>
                  <a:gd name="T23" fmla="*/ 10 h 17"/>
                  <a:gd name="T24" fmla="*/ 19 w 22"/>
                  <a:gd name="T25" fmla="*/ 8 h 17"/>
                  <a:gd name="T26" fmla="*/ 18 w 22"/>
                  <a:gd name="T27" fmla="*/ 7 h 17"/>
                  <a:gd name="T28" fmla="*/ 18 w 22"/>
                  <a:gd name="T29" fmla="*/ 3 h 17"/>
                  <a:gd name="T30" fmla="*/ 19 w 22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17">
                    <a:moveTo>
                      <a:pt x="19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8" y="14"/>
                    </a:lnTo>
                    <a:lnTo>
                      <a:pt x="12" y="14"/>
                    </a:lnTo>
                    <a:lnTo>
                      <a:pt x="17" y="12"/>
                    </a:lnTo>
                    <a:lnTo>
                      <a:pt x="21" y="10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5" name="Freeform 169"/>
              <p:cNvSpPr>
                <a:spLocks noChangeAspect="1"/>
              </p:cNvSpPr>
              <p:nvPr/>
            </p:nvSpPr>
            <p:spPr bwMode="auto">
              <a:xfrm>
                <a:off x="1851" y="3531"/>
                <a:ext cx="45" cy="23"/>
              </a:xfrm>
              <a:custGeom>
                <a:avLst/>
                <a:gdLst>
                  <a:gd name="T0" fmla="*/ 17 w 32"/>
                  <a:gd name="T1" fmla="*/ 3 h 17"/>
                  <a:gd name="T2" fmla="*/ 10 w 32"/>
                  <a:gd name="T3" fmla="*/ 7 h 17"/>
                  <a:gd name="T4" fmla="*/ 5 w 32"/>
                  <a:gd name="T5" fmla="*/ 8 h 17"/>
                  <a:gd name="T6" fmla="*/ 0 w 32"/>
                  <a:gd name="T7" fmla="*/ 8 h 17"/>
                  <a:gd name="T8" fmla="*/ 3 w 32"/>
                  <a:gd name="T9" fmla="*/ 10 h 17"/>
                  <a:gd name="T10" fmla="*/ 5 w 32"/>
                  <a:gd name="T11" fmla="*/ 10 h 17"/>
                  <a:gd name="T12" fmla="*/ 9 w 32"/>
                  <a:gd name="T13" fmla="*/ 12 h 17"/>
                  <a:gd name="T14" fmla="*/ 12 w 32"/>
                  <a:gd name="T15" fmla="*/ 16 h 17"/>
                  <a:gd name="T16" fmla="*/ 16 w 32"/>
                  <a:gd name="T17" fmla="*/ 12 h 17"/>
                  <a:gd name="T18" fmla="*/ 20 w 32"/>
                  <a:gd name="T19" fmla="*/ 12 h 17"/>
                  <a:gd name="T20" fmla="*/ 25 w 32"/>
                  <a:gd name="T21" fmla="*/ 12 h 17"/>
                  <a:gd name="T22" fmla="*/ 31 w 32"/>
                  <a:gd name="T23" fmla="*/ 12 h 17"/>
                  <a:gd name="T24" fmla="*/ 29 w 32"/>
                  <a:gd name="T25" fmla="*/ 10 h 17"/>
                  <a:gd name="T26" fmla="*/ 28 w 32"/>
                  <a:gd name="T27" fmla="*/ 7 h 17"/>
                  <a:gd name="T28" fmla="*/ 29 w 32"/>
                  <a:gd name="T29" fmla="*/ 3 h 17"/>
                  <a:gd name="T30" fmla="*/ 29 w 32"/>
                  <a:gd name="T31" fmla="*/ 0 h 17"/>
                  <a:gd name="T32" fmla="*/ 17 w 32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17">
                    <a:moveTo>
                      <a:pt x="17" y="3"/>
                    </a:moveTo>
                    <a:lnTo>
                      <a:pt x="10" y="7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20" y="12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17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6" name="Freeform 170"/>
              <p:cNvSpPr>
                <a:spLocks noChangeAspect="1"/>
              </p:cNvSpPr>
              <p:nvPr/>
            </p:nvSpPr>
            <p:spPr bwMode="auto">
              <a:xfrm>
                <a:off x="1850" y="3543"/>
                <a:ext cx="37" cy="24"/>
              </a:xfrm>
              <a:custGeom>
                <a:avLst/>
                <a:gdLst>
                  <a:gd name="T0" fmla="*/ 22 w 27"/>
                  <a:gd name="T1" fmla="*/ 1 h 17"/>
                  <a:gd name="T2" fmla="*/ 19 w 27"/>
                  <a:gd name="T3" fmla="*/ 1 h 17"/>
                  <a:gd name="T4" fmla="*/ 14 w 27"/>
                  <a:gd name="T5" fmla="*/ 3 h 17"/>
                  <a:gd name="T6" fmla="*/ 9 w 27"/>
                  <a:gd name="T7" fmla="*/ 3 h 17"/>
                  <a:gd name="T8" fmla="*/ 5 w 27"/>
                  <a:gd name="T9" fmla="*/ 3 h 17"/>
                  <a:gd name="T10" fmla="*/ 1 w 27"/>
                  <a:gd name="T11" fmla="*/ 1 h 17"/>
                  <a:gd name="T12" fmla="*/ 0 w 27"/>
                  <a:gd name="T13" fmla="*/ 0 h 17"/>
                  <a:gd name="T14" fmla="*/ 1 w 27"/>
                  <a:gd name="T15" fmla="*/ 3 h 17"/>
                  <a:gd name="T16" fmla="*/ 1 w 27"/>
                  <a:gd name="T17" fmla="*/ 8 h 17"/>
                  <a:gd name="T18" fmla="*/ 1 w 27"/>
                  <a:gd name="T19" fmla="*/ 14 h 17"/>
                  <a:gd name="T20" fmla="*/ 3 w 27"/>
                  <a:gd name="T21" fmla="*/ 16 h 17"/>
                  <a:gd name="T22" fmla="*/ 6 w 27"/>
                  <a:gd name="T23" fmla="*/ 16 h 17"/>
                  <a:gd name="T24" fmla="*/ 11 w 27"/>
                  <a:gd name="T25" fmla="*/ 16 h 17"/>
                  <a:gd name="T26" fmla="*/ 14 w 27"/>
                  <a:gd name="T27" fmla="*/ 10 h 17"/>
                  <a:gd name="T28" fmla="*/ 18 w 27"/>
                  <a:gd name="T29" fmla="*/ 10 h 17"/>
                  <a:gd name="T30" fmla="*/ 23 w 27"/>
                  <a:gd name="T31" fmla="*/ 8 h 17"/>
                  <a:gd name="T32" fmla="*/ 26 w 27"/>
                  <a:gd name="T33" fmla="*/ 8 h 17"/>
                  <a:gd name="T34" fmla="*/ 24 w 27"/>
                  <a:gd name="T35" fmla="*/ 7 h 17"/>
                  <a:gd name="T36" fmla="*/ 22 w 27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22" y="1"/>
                    </a:moveTo>
                    <a:lnTo>
                      <a:pt x="19" y="1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4" y="10"/>
                    </a:lnTo>
                    <a:lnTo>
                      <a:pt x="18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22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7" name="Freeform 171"/>
              <p:cNvSpPr>
                <a:spLocks noChangeAspect="1"/>
              </p:cNvSpPr>
              <p:nvPr/>
            </p:nvSpPr>
            <p:spPr bwMode="auto">
              <a:xfrm>
                <a:off x="1872" y="3476"/>
                <a:ext cx="24" cy="2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8" name="Freeform 172"/>
              <p:cNvSpPr>
                <a:spLocks noChangeAspect="1"/>
              </p:cNvSpPr>
              <p:nvPr/>
            </p:nvSpPr>
            <p:spPr bwMode="auto">
              <a:xfrm>
                <a:off x="1864" y="3487"/>
                <a:ext cx="25" cy="24"/>
              </a:xfrm>
              <a:custGeom>
                <a:avLst/>
                <a:gdLst>
                  <a:gd name="T0" fmla="*/ 14 w 18"/>
                  <a:gd name="T1" fmla="*/ 0 h 17"/>
                  <a:gd name="T2" fmla="*/ 10 w 18"/>
                  <a:gd name="T3" fmla="*/ 4 h 17"/>
                  <a:gd name="T4" fmla="*/ 7 w 18"/>
                  <a:gd name="T5" fmla="*/ 4 h 17"/>
                  <a:gd name="T6" fmla="*/ 4 w 18"/>
                  <a:gd name="T7" fmla="*/ 6 h 17"/>
                  <a:gd name="T8" fmla="*/ 6 w 18"/>
                  <a:gd name="T9" fmla="*/ 9 h 17"/>
                  <a:gd name="T10" fmla="*/ 8 w 18"/>
                  <a:gd name="T11" fmla="*/ 9 h 17"/>
                  <a:gd name="T12" fmla="*/ 7 w 18"/>
                  <a:gd name="T13" fmla="*/ 13 h 17"/>
                  <a:gd name="T14" fmla="*/ 3 w 18"/>
                  <a:gd name="T15" fmla="*/ 13 h 17"/>
                  <a:gd name="T16" fmla="*/ 0 w 18"/>
                  <a:gd name="T17" fmla="*/ 16 h 17"/>
                  <a:gd name="T18" fmla="*/ 11 w 18"/>
                  <a:gd name="T19" fmla="*/ 13 h 17"/>
                  <a:gd name="T20" fmla="*/ 15 w 18"/>
                  <a:gd name="T21" fmla="*/ 11 h 17"/>
                  <a:gd name="T22" fmla="*/ 16 w 18"/>
                  <a:gd name="T23" fmla="*/ 9 h 17"/>
                  <a:gd name="T24" fmla="*/ 15 w 18"/>
                  <a:gd name="T25" fmla="*/ 6 h 17"/>
                  <a:gd name="T26" fmla="*/ 17 w 18"/>
                  <a:gd name="T27" fmla="*/ 2 h 17"/>
                  <a:gd name="T28" fmla="*/ 17 w 18"/>
                  <a:gd name="T29" fmla="*/ 0 h 17"/>
                  <a:gd name="T30" fmla="*/ 14 w 18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lnTo>
                      <a:pt x="10" y="4"/>
                    </a:lnTo>
                    <a:lnTo>
                      <a:pt x="7" y="4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09" name="Freeform 173"/>
              <p:cNvSpPr>
                <a:spLocks noChangeAspect="1"/>
              </p:cNvSpPr>
              <p:nvPr/>
            </p:nvSpPr>
            <p:spPr bwMode="auto">
              <a:xfrm>
                <a:off x="1732" y="3151"/>
                <a:ext cx="270" cy="322"/>
              </a:xfrm>
              <a:custGeom>
                <a:avLst/>
                <a:gdLst>
                  <a:gd name="T0" fmla="*/ 130 w 193"/>
                  <a:gd name="T1" fmla="*/ 229 h 230"/>
                  <a:gd name="T2" fmla="*/ 133 w 193"/>
                  <a:gd name="T3" fmla="*/ 227 h 230"/>
                  <a:gd name="T4" fmla="*/ 135 w 193"/>
                  <a:gd name="T5" fmla="*/ 226 h 230"/>
                  <a:gd name="T6" fmla="*/ 138 w 193"/>
                  <a:gd name="T7" fmla="*/ 220 h 230"/>
                  <a:gd name="T8" fmla="*/ 138 w 193"/>
                  <a:gd name="T9" fmla="*/ 213 h 230"/>
                  <a:gd name="T10" fmla="*/ 138 w 193"/>
                  <a:gd name="T11" fmla="*/ 203 h 230"/>
                  <a:gd name="T12" fmla="*/ 140 w 193"/>
                  <a:gd name="T13" fmla="*/ 194 h 230"/>
                  <a:gd name="T14" fmla="*/ 142 w 193"/>
                  <a:gd name="T15" fmla="*/ 186 h 230"/>
                  <a:gd name="T16" fmla="*/ 175 w 193"/>
                  <a:gd name="T17" fmla="*/ 138 h 230"/>
                  <a:gd name="T18" fmla="*/ 192 w 193"/>
                  <a:gd name="T19" fmla="*/ 92 h 230"/>
                  <a:gd name="T20" fmla="*/ 192 w 193"/>
                  <a:gd name="T21" fmla="*/ 81 h 230"/>
                  <a:gd name="T22" fmla="*/ 190 w 193"/>
                  <a:gd name="T23" fmla="*/ 70 h 230"/>
                  <a:gd name="T24" fmla="*/ 181 w 193"/>
                  <a:gd name="T25" fmla="*/ 47 h 230"/>
                  <a:gd name="T26" fmla="*/ 147 w 193"/>
                  <a:gd name="T27" fmla="*/ 13 h 230"/>
                  <a:gd name="T28" fmla="*/ 95 w 193"/>
                  <a:gd name="T29" fmla="*/ 0 h 230"/>
                  <a:gd name="T30" fmla="*/ 82 w 193"/>
                  <a:gd name="T31" fmla="*/ 0 h 230"/>
                  <a:gd name="T32" fmla="*/ 68 w 193"/>
                  <a:gd name="T33" fmla="*/ 3 h 230"/>
                  <a:gd name="T34" fmla="*/ 44 w 193"/>
                  <a:gd name="T35" fmla="*/ 13 h 230"/>
                  <a:gd name="T36" fmla="*/ 10 w 193"/>
                  <a:gd name="T37" fmla="*/ 47 h 230"/>
                  <a:gd name="T38" fmla="*/ 2 w 193"/>
                  <a:gd name="T39" fmla="*/ 68 h 230"/>
                  <a:gd name="T40" fmla="*/ 0 w 193"/>
                  <a:gd name="T41" fmla="*/ 80 h 230"/>
                  <a:gd name="T42" fmla="*/ 0 w 193"/>
                  <a:gd name="T43" fmla="*/ 92 h 230"/>
                  <a:gd name="T44" fmla="*/ 16 w 193"/>
                  <a:gd name="T45" fmla="*/ 138 h 230"/>
                  <a:gd name="T46" fmla="*/ 46 w 193"/>
                  <a:gd name="T47" fmla="*/ 186 h 230"/>
                  <a:gd name="T48" fmla="*/ 48 w 193"/>
                  <a:gd name="T49" fmla="*/ 194 h 230"/>
                  <a:gd name="T50" fmla="*/ 49 w 193"/>
                  <a:gd name="T51" fmla="*/ 203 h 230"/>
                  <a:gd name="T52" fmla="*/ 50 w 193"/>
                  <a:gd name="T53" fmla="*/ 213 h 230"/>
                  <a:gd name="T54" fmla="*/ 51 w 193"/>
                  <a:gd name="T55" fmla="*/ 220 h 230"/>
                  <a:gd name="T56" fmla="*/ 54 w 193"/>
                  <a:gd name="T57" fmla="*/ 225 h 230"/>
                  <a:gd name="T58" fmla="*/ 56 w 193"/>
                  <a:gd name="T59" fmla="*/ 227 h 230"/>
                  <a:gd name="T60" fmla="*/ 60 w 193"/>
                  <a:gd name="T61" fmla="*/ 229 h 230"/>
                  <a:gd name="T62" fmla="*/ 130 w 193"/>
                  <a:gd name="T63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230">
                    <a:moveTo>
                      <a:pt x="130" y="229"/>
                    </a:moveTo>
                    <a:lnTo>
                      <a:pt x="133" y="227"/>
                    </a:lnTo>
                    <a:lnTo>
                      <a:pt x="135" y="226"/>
                    </a:lnTo>
                    <a:lnTo>
                      <a:pt x="138" y="220"/>
                    </a:lnTo>
                    <a:lnTo>
                      <a:pt x="138" y="213"/>
                    </a:lnTo>
                    <a:lnTo>
                      <a:pt x="138" y="203"/>
                    </a:lnTo>
                    <a:lnTo>
                      <a:pt x="140" y="194"/>
                    </a:lnTo>
                    <a:lnTo>
                      <a:pt x="142" y="186"/>
                    </a:lnTo>
                    <a:lnTo>
                      <a:pt x="175" y="138"/>
                    </a:lnTo>
                    <a:lnTo>
                      <a:pt x="192" y="92"/>
                    </a:lnTo>
                    <a:lnTo>
                      <a:pt x="192" y="81"/>
                    </a:lnTo>
                    <a:lnTo>
                      <a:pt x="190" y="70"/>
                    </a:lnTo>
                    <a:lnTo>
                      <a:pt x="181" y="47"/>
                    </a:lnTo>
                    <a:lnTo>
                      <a:pt x="147" y="13"/>
                    </a:lnTo>
                    <a:lnTo>
                      <a:pt x="95" y="0"/>
                    </a:lnTo>
                    <a:lnTo>
                      <a:pt x="82" y="0"/>
                    </a:lnTo>
                    <a:lnTo>
                      <a:pt x="68" y="3"/>
                    </a:lnTo>
                    <a:lnTo>
                      <a:pt x="44" y="13"/>
                    </a:lnTo>
                    <a:lnTo>
                      <a:pt x="10" y="4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0" y="92"/>
                    </a:lnTo>
                    <a:lnTo>
                      <a:pt x="16" y="138"/>
                    </a:lnTo>
                    <a:lnTo>
                      <a:pt x="46" y="186"/>
                    </a:lnTo>
                    <a:lnTo>
                      <a:pt x="48" y="194"/>
                    </a:lnTo>
                    <a:lnTo>
                      <a:pt x="49" y="203"/>
                    </a:lnTo>
                    <a:lnTo>
                      <a:pt x="50" y="213"/>
                    </a:lnTo>
                    <a:lnTo>
                      <a:pt x="51" y="220"/>
                    </a:lnTo>
                    <a:lnTo>
                      <a:pt x="54" y="225"/>
                    </a:lnTo>
                    <a:lnTo>
                      <a:pt x="56" y="227"/>
                    </a:lnTo>
                    <a:lnTo>
                      <a:pt x="60" y="229"/>
                    </a:lnTo>
                    <a:lnTo>
                      <a:pt x="130" y="229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0" name="Freeform 174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1" name="Freeform 175"/>
              <p:cNvSpPr>
                <a:spLocks noChangeAspect="1"/>
              </p:cNvSpPr>
              <p:nvPr/>
            </p:nvSpPr>
            <p:spPr bwMode="auto">
              <a:xfrm>
                <a:off x="1749" y="3183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2" name="Freeform 176"/>
              <p:cNvSpPr>
                <a:spLocks noChangeAspect="1"/>
              </p:cNvSpPr>
              <p:nvPr/>
            </p:nvSpPr>
            <p:spPr bwMode="auto">
              <a:xfrm>
                <a:off x="1885" y="3169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3" name="Freeform 177"/>
              <p:cNvSpPr>
                <a:spLocks noChangeAspect="1"/>
              </p:cNvSpPr>
              <p:nvPr/>
            </p:nvSpPr>
            <p:spPr bwMode="auto">
              <a:xfrm>
                <a:off x="1890" y="3182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14" name="Line 178"/>
            <p:cNvSpPr>
              <a:spLocks noChangeShapeType="1"/>
            </p:cNvSpPr>
            <p:nvPr/>
          </p:nvSpPr>
          <p:spPr bwMode="auto">
            <a:xfrm flipV="1">
              <a:off x="1655" y="2160"/>
              <a:ext cx="635" cy="9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15" name="Line 179"/>
            <p:cNvSpPr>
              <a:spLocks noChangeShapeType="1"/>
            </p:cNvSpPr>
            <p:nvPr/>
          </p:nvSpPr>
          <p:spPr bwMode="auto">
            <a:xfrm>
              <a:off x="1791" y="3158"/>
              <a:ext cx="1361" cy="18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16" name="Group 180"/>
          <p:cNvGrpSpPr>
            <a:grpSpLocks/>
          </p:cNvGrpSpPr>
          <p:nvPr/>
        </p:nvGrpSpPr>
        <p:grpSpPr bwMode="auto">
          <a:xfrm>
            <a:off x="2988321" y="3507358"/>
            <a:ext cx="1960562" cy="2289174"/>
            <a:chOff x="1737" y="2108"/>
            <a:chExt cx="1235" cy="1442"/>
          </a:xfrm>
        </p:grpSpPr>
        <p:grpSp>
          <p:nvGrpSpPr>
            <p:cNvPr id="936117" name="Group 181"/>
            <p:cNvGrpSpPr>
              <a:grpSpLocks/>
            </p:cNvGrpSpPr>
            <p:nvPr/>
          </p:nvGrpSpPr>
          <p:grpSpPr bwMode="auto">
            <a:xfrm>
              <a:off x="1737" y="3147"/>
              <a:ext cx="254" cy="403"/>
              <a:chOff x="1737" y="3147"/>
              <a:chExt cx="254" cy="403"/>
            </a:xfrm>
          </p:grpSpPr>
          <p:sp>
            <p:nvSpPr>
              <p:cNvPr id="936118" name="Freeform 182"/>
              <p:cNvSpPr>
                <a:spLocks noChangeAspect="1"/>
              </p:cNvSpPr>
              <p:nvPr/>
            </p:nvSpPr>
            <p:spPr bwMode="auto">
              <a:xfrm>
                <a:off x="1816" y="3456"/>
                <a:ext cx="94" cy="94"/>
              </a:xfrm>
              <a:custGeom>
                <a:avLst/>
                <a:gdLst>
                  <a:gd name="T0" fmla="*/ 21 w 110"/>
                  <a:gd name="T1" fmla="*/ 99 h 110"/>
                  <a:gd name="T2" fmla="*/ 14 w 110"/>
                  <a:gd name="T3" fmla="*/ 98 h 110"/>
                  <a:gd name="T4" fmla="*/ 9 w 110"/>
                  <a:gd name="T5" fmla="*/ 95 h 110"/>
                  <a:gd name="T6" fmla="*/ 7 w 110"/>
                  <a:gd name="T7" fmla="*/ 93 h 110"/>
                  <a:gd name="T8" fmla="*/ 7 w 110"/>
                  <a:gd name="T9" fmla="*/ 88 h 110"/>
                  <a:gd name="T10" fmla="*/ 3 w 110"/>
                  <a:gd name="T11" fmla="*/ 84 h 110"/>
                  <a:gd name="T12" fmla="*/ 1 w 110"/>
                  <a:gd name="T13" fmla="*/ 81 h 110"/>
                  <a:gd name="T14" fmla="*/ 2 w 110"/>
                  <a:gd name="T15" fmla="*/ 79 h 110"/>
                  <a:gd name="T16" fmla="*/ 6 w 110"/>
                  <a:gd name="T17" fmla="*/ 73 h 110"/>
                  <a:gd name="T18" fmla="*/ 5 w 110"/>
                  <a:gd name="T19" fmla="*/ 68 h 110"/>
                  <a:gd name="T20" fmla="*/ 1 w 110"/>
                  <a:gd name="T21" fmla="*/ 62 h 110"/>
                  <a:gd name="T22" fmla="*/ 5 w 110"/>
                  <a:gd name="T23" fmla="*/ 57 h 110"/>
                  <a:gd name="T24" fmla="*/ 6 w 110"/>
                  <a:gd name="T25" fmla="*/ 52 h 110"/>
                  <a:gd name="T26" fmla="*/ 2 w 110"/>
                  <a:gd name="T27" fmla="*/ 47 h 110"/>
                  <a:gd name="T28" fmla="*/ 4 w 110"/>
                  <a:gd name="T29" fmla="*/ 41 h 110"/>
                  <a:gd name="T30" fmla="*/ 5 w 110"/>
                  <a:gd name="T31" fmla="*/ 35 h 110"/>
                  <a:gd name="T32" fmla="*/ 1 w 110"/>
                  <a:gd name="T33" fmla="*/ 30 h 110"/>
                  <a:gd name="T34" fmla="*/ 2 w 110"/>
                  <a:gd name="T35" fmla="*/ 25 h 110"/>
                  <a:gd name="T36" fmla="*/ 6 w 110"/>
                  <a:gd name="T37" fmla="*/ 18 h 110"/>
                  <a:gd name="T38" fmla="*/ 1 w 110"/>
                  <a:gd name="T39" fmla="*/ 13 h 110"/>
                  <a:gd name="T40" fmla="*/ 0 w 110"/>
                  <a:gd name="T41" fmla="*/ 8 h 110"/>
                  <a:gd name="T42" fmla="*/ 0 w 110"/>
                  <a:gd name="T43" fmla="*/ 3 h 110"/>
                  <a:gd name="T44" fmla="*/ 109 w 110"/>
                  <a:gd name="T45" fmla="*/ 0 h 110"/>
                  <a:gd name="T46" fmla="*/ 109 w 110"/>
                  <a:gd name="T47" fmla="*/ 5 h 110"/>
                  <a:gd name="T48" fmla="*/ 108 w 110"/>
                  <a:gd name="T49" fmla="*/ 10 h 110"/>
                  <a:gd name="T50" fmla="*/ 104 w 110"/>
                  <a:gd name="T51" fmla="*/ 16 h 110"/>
                  <a:gd name="T52" fmla="*/ 103 w 110"/>
                  <a:gd name="T53" fmla="*/ 19 h 110"/>
                  <a:gd name="T54" fmla="*/ 106 w 110"/>
                  <a:gd name="T55" fmla="*/ 24 h 110"/>
                  <a:gd name="T56" fmla="*/ 107 w 110"/>
                  <a:gd name="T57" fmla="*/ 29 h 110"/>
                  <a:gd name="T58" fmla="*/ 105 w 110"/>
                  <a:gd name="T59" fmla="*/ 32 h 110"/>
                  <a:gd name="T60" fmla="*/ 103 w 110"/>
                  <a:gd name="T61" fmla="*/ 36 h 110"/>
                  <a:gd name="T62" fmla="*/ 104 w 110"/>
                  <a:gd name="T63" fmla="*/ 41 h 110"/>
                  <a:gd name="T64" fmla="*/ 107 w 110"/>
                  <a:gd name="T65" fmla="*/ 45 h 110"/>
                  <a:gd name="T66" fmla="*/ 104 w 110"/>
                  <a:gd name="T67" fmla="*/ 49 h 110"/>
                  <a:gd name="T68" fmla="*/ 102 w 110"/>
                  <a:gd name="T69" fmla="*/ 53 h 110"/>
                  <a:gd name="T70" fmla="*/ 102 w 110"/>
                  <a:gd name="T71" fmla="*/ 56 h 110"/>
                  <a:gd name="T72" fmla="*/ 106 w 110"/>
                  <a:gd name="T73" fmla="*/ 60 h 110"/>
                  <a:gd name="T74" fmla="*/ 107 w 110"/>
                  <a:gd name="T75" fmla="*/ 62 h 110"/>
                  <a:gd name="T76" fmla="*/ 103 w 110"/>
                  <a:gd name="T77" fmla="*/ 68 h 110"/>
                  <a:gd name="T78" fmla="*/ 102 w 110"/>
                  <a:gd name="T79" fmla="*/ 73 h 110"/>
                  <a:gd name="T80" fmla="*/ 106 w 110"/>
                  <a:gd name="T81" fmla="*/ 79 h 110"/>
                  <a:gd name="T82" fmla="*/ 106 w 110"/>
                  <a:gd name="T83" fmla="*/ 81 h 110"/>
                  <a:gd name="T84" fmla="*/ 106 w 110"/>
                  <a:gd name="T85" fmla="*/ 84 h 110"/>
                  <a:gd name="T86" fmla="*/ 101 w 110"/>
                  <a:gd name="T87" fmla="*/ 89 h 110"/>
                  <a:gd name="T88" fmla="*/ 100 w 110"/>
                  <a:gd name="T89" fmla="*/ 95 h 110"/>
                  <a:gd name="T90" fmla="*/ 97 w 110"/>
                  <a:gd name="T91" fmla="*/ 98 h 110"/>
                  <a:gd name="T92" fmla="*/ 87 w 110"/>
                  <a:gd name="T93" fmla="*/ 100 h 110"/>
                  <a:gd name="T94" fmla="*/ 68 w 110"/>
                  <a:gd name="T95" fmla="*/ 109 h 110"/>
                  <a:gd name="T96" fmla="*/ 43 w 110"/>
                  <a:gd name="T9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0" h="110">
                    <a:moveTo>
                      <a:pt x="28" y="108"/>
                    </a:moveTo>
                    <a:lnTo>
                      <a:pt x="21" y="99"/>
                    </a:lnTo>
                    <a:lnTo>
                      <a:pt x="17" y="99"/>
                    </a:lnTo>
                    <a:lnTo>
                      <a:pt x="14" y="98"/>
                    </a:lnTo>
                    <a:lnTo>
                      <a:pt x="11" y="96"/>
                    </a:lnTo>
                    <a:lnTo>
                      <a:pt x="9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6" y="87"/>
                    </a:lnTo>
                    <a:lnTo>
                      <a:pt x="3" y="84"/>
                    </a:lnTo>
                    <a:lnTo>
                      <a:pt x="2" y="83"/>
                    </a:lnTo>
                    <a:lnTo>
                      <a:pt x="1" y="81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4" y="76"/>
                    </a:lnTo>
                    <a:lnTo>
                      <a:pt x="6" y="73"/>
                    </a:lnTo>
                    <a:lnTo>
                      <a:pt x="7" y="70"/>
                    </a:lnTo>
                    <a:lnTo>
                      <a:pt x="5" y="68"/>
                    </a:lnTo>
                    <a:lnTo>
                      <a:pt x="4" y="65"/>
                    </a:lnTo>
                    <a:lnTo>
                      <a:pt x="1" y="62"/>
                    </a:lnTo>
                    <a:lnTo>
                      <a:pt x="2" y="60"/>
                    </a:lnTo>
                    <a:lnTo>
                      <a:pt x="5" y="57"/>
                    </a:lnTo>
                    <a:lnTo>
                      <a:pt x="7" y="55"/>
                    </a:lnTo>
                    <a:lnTo>
                      <a:pt x="6" y="52"/>
                    </a:lnTo>
                    <a:lnTo>
                      <a:pt x="3" y="49"/>
                    </a:lnTo>
                    <a:lnTo>
                      <a:pt x="2" y="47"/>
                    </a:lnTo>
                    <a:lnTo>
                      <a:pt x="1" y="44"/>
                    </a:lnTo>
                    <a:lnTo>
                      <a:pt x="4" y="41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4" y="33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4" y="16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9"/>
                    </a:lnTo>
                    <a:lnTo>
                      <a:pt x="107" y="29"/>
                    </a:lnTo>
                    <a:lnTo>
                      <a:pt x="105" y="32"/>
                    </a:lnTo>
                    <a:lnTo>
                      <a:pt x="104" y="35"/>
                    </a:lnTo>
                    <a:lnTo>
                      <a:pt x="103" y="36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6" y="44"/>
                    </a:lnTo>
                    <a:lnTo>
                      <a:pt x="107" y="45"/>
                    </a:lnTo>
                    <a:lnTo>
                      <a:pt x="106" y="47"/>
                    </a:lnTo>
                    <a:lnTo>
                      <a:pt x="104" y="49"/>
                    </a:lnTo>
                    <a:lnTo>
                      <a:pt x="103" y="51"/>
                    </a:lnTo>
                    <a:lnTo>
                      <a:pt x="102" y="53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3" y="57"/>
                    </a:lnTo>
                    <a:lnTo>
                      <a:pt x="106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5" y="65"/>
                    </a:lnTo>
                    <a:lnTo>
                      <a:pt x="103" y="68"/>
                    </a:lnTo>
                    <a:lnTo>
                      <a:pt x="102" y="70"/>
                    </a:lnTo>
                    <a:lnTo>
                      <a:pt x="102" y="73"/>
                    </a:lnTo>
                    <a:lnTo>
                      <a:pt x="103" y="76"/>
                    </a:lnTo>
                    <a:lnTo>
                      <a:pt x="106" y="79"/>
                    </a:lnTo>
                    <a:lnTo>
                      <a:pt x="106" y="80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3" y="87"/>
                    </a:lnTo>
                    <a:lnTo>
                      <a:pt x="101" y="89"/>
                    </a:lnTo>
                    <a:lnTo>
                      <a:pt x="100" y="92"/>
                    </a:lnTo>
                    <a:lnTo>
                      <a:pt x="100" y="95"/>
                    </a:lnTo>
                    <a:lnTo>
                      <a:pt x="98" y="96"/>
                    </a:lnTo>
                    <a:lnTo>
                      <a:pt x="97" y="98"/>
                    </a:lnTo>
                    <a:lnTo>
                      <a:pt x="94" y="99"/>
                    </a:lnTo>
                    <a:lnTo>
                      <a:pt x="87" y="100"/>
                    </a:lnTo>
                    <a:lnTo>
                      <a:pt x="81" y="108"/>
                    </a:lnTo>
                    <a:lnTo>
                      <a:pt x="68" y="109"/>
                    </a:lnTo>
                    <a:lnTo>
                      <a:pt x="55" y="109"/>
                    </a:lnTo>
                    <a:lnTo>
                      <a:pt x="43" y="109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19" name="Freeform 183"/>
              <p:cNvSpPr>
                <a:spLocks noChangeAspect="1"/>
              </p:cNvSpPr>
              <p:nvPr/>
            </p:nvSpPr>
            <p:spPr bwMode="auto">
              <a:xfrm>
                <a:off x="1817" y="3456"/>
                <a:ext cx="90" cy="15"/>
              </a:xfrm>
              <a:custGeom>
                <a:avLst/>
                <a:gdLst>
                  <a:gd name="T0" fmla="*/ 105 w 106"/>
                  <a:gd name="T1" fmla="*/ 0 h 17"/>
                  <a:gd name="T2" fmla="*/ 105 w 106"/>
                  <a:gd name="T3" fmla="*/ 16 h 17"/>
                  <a:gd name="T4" fmla="*/ 0 w 106"/>
                  <a:gd name="T5" fmla="*/ 16 h 17"/>
                  <a:gd name="T6" fmla="*/ 0 w 106"/>
                  <a:gd name="T7" fmla="*/ 0 h 17"/>
                  <a:gd name="T8" fmla="*/ 105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105" y="0"/>
                    </a:moveTo>
                    <a:lnTo>
                      <a:pt x="10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0" name="Freeform 184"/>
              <p:cNvSpPr>
                <a:spLocks noChangeAspect="1"/>
              </p:cNvSpPr>
              <p:nvPr/>
            </p:nvSpPr>
            <p:spPr bwMode="auto">
              <a:xfrm>
                <a:off x="1817" y="3457"/>
                <a:ext cx="15" cy="15"/>
              </a:xfrm>
              <a:custGeom>
                <a:avLst/>
                <a:gdLst>
                  <a:gd name="T0" fmla="*/ 14 w 17"/>
                  <a:gd name="T1" fmla="*/ 1 h 17"/>
                  <a:gd name="T2" fmla="*/ 14 w 17"/>
                  <a:gd name="T3" fmla="*/ 7 h 17"/>
                  <a:gd name="T4" fmla="*/ 10 w 17"/>
                  <a:gd name="T5" fmla="*/ 10 h 17"/>
                  <a:gd name="T6" fmla="*/ 16 w 17"/>
                  <a:gd name="T7" fmla="*/ 15 h 17"/>
                  <a:gd name="T8" fmla="*/ 8 w 17"/>
                  <a:gd name="T9" fmla="*/ 16 h 17"/>
                  <a:gd name="T10" fmla="*/ 5 w 17"/>
                  <a:gd name="T11" fmla="*/ 14 h 17"/>
                  <a:gd name="T12" fmla="*/ 1 w 17"/>
                  <a:gd name="T13" fmla="*/ 11 h 17"/>
                  <a:gd name="T14" fmla="*/ 0 w 17"/>
                  <a:gd name="T15" fmla="*/ 9 h 17"/>
                  <a:gd name="T16" fmla="*/ 0 w 17"/>
                  <a:gd name="T17" fmla="*/ 6 h 17"/>
                  <a:gd name="T18" fmla="*/ 0 w 17"/>
                  <a:gd name="T19" fmla="*/ 0 h 17"/>
                  <a:gd name="T20" fmla="*/ 14 w 17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4" y="1"/>
                    </a:moveTo>
                    <a:lnTo>
                      <a:pt x="14" y="7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4" y="1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1" name="Freeform 185"/>
              <p:cNvSpPr>
                <a:spLocks noChangeAspect="1"/>
              </p:cNvSpPr>
              <p:nvPr/>
            </p:nvSpPr>
            <p:spPr bwMode="auto">
              <a:xfrm>
                <a:off x="1839" y="3459"/>
                <a:ext cx="47" cy="14"/>
              </a:xfrm>
              <a:custGeom>
                <a:avLst/>
                <a:gdLst>
                  <a:gd name="T0" fmla="*/ 0 w 55"/>
                  <a:gd name="T1" fmla="*/ 2 h 17"/>
                  <a:gd name="T2" fmla="*/ 3 w 55"/>
                  <a:gd name="T3" fmla="*/ 6 h 17"/>
                  <a:gd name="T4" fmla="*/ 1 w 55"/>
                  <a:gd name="T5" fmla="*/ 12 h 17"/>
                  <a:gd name="T6" fmla="*/ 4 w 55"/>
                  <a:gd name="T7" fmla="*/ 16 h 17"/>
                  <a:gd name="T8" fmla="*/ 19 w 55"/>
                  <a:gd name="T9" fmla="*/ 16 h 17"/>
                  <a:gd name="T10" fmla="*/ 38 w 55"/>
                  <a:gd name="T11" fmla="*/ 14 h 17"/>
                  <a:gd name="T12" fmla="*/ 50 w 55"/>
                  <a:gd name="T13" fmla="*/ 12 h 17"/>
                  <a:gd name="T14" fmla="*/ 48 w 55"/>
                  <a:gd name="T15" fmla="*/ 7 h 17"/>
                  <a:gd name="T16" fmla="*/ 54 w 55"/>
                  <a:gd name="T17" fmla="*/ 0 h 17"/>
                  <a:gd name="T18" fmla="*/ 23 w 55"/>
                  <a:gd name="T19" fmla="*/ 1 h 17"/>
                  <a:gd name="T20" fmla="*/ 0 w 55"/>
                  <a:gd name="T21" fmla="*/ 2 h 17"/>
                  <a:gd name="T22" fmla="*/ 0 w 5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2"/>
                    </a:moveTo>
                    <a:lnTo>
                      <a:pt x="3" y="6"/>
                    </a:lnTo>
                    <a:lnTo>
                      <a:pt x="1" y="12"/>
                    </a:lnTo>
                    <a:lnTo>
                      <a:pt x="4" y="16"/>
                    </a:lnTo>
                    <a:lnTo>
                      <a:pt x="19" y="16"/>
                    </a:lnTo>
                    <a:lnTo>
                      <a:pt x="38" y="14"/>
                    </a:lnTo>
                    <a:lnTo>
                      <a:pt x="50" y="12"/>
                    </a:lnTo>
                    <a:lnTo>
                      <a:pt x="48" y="7"/>
                    </a:lnTo>
                    <a:lnTo>
                      <a:pt x="54" y="0"/>
                    </a:lnTo>
                    <a:lnTo>
                      <a:pt x="23" y="1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2" name="Freeform 186"/>
              <p:cNvSpPr>
                <a:spLocks noChangeAspect="1"/>
              </p:cNvSpPr>
              <p:nvPr/>
            </p:nvSpPr>
            <p:spPr bwMode="auto">
              <a:xfrm>
                <a:off x="1825" y="3468"/>
                <a:ext cx="67" cy="15"/>
              </a:xfrm>
              <a:custGeom>
                <a:avLst/>
                <a:gdLst>
                  <a:gd name="T0" fmla="*/ 18 w 79"/>
                  <a:gd name="T1" fmla="*/ 7 h 17"/>
                  <a:gd name="T2" fmla="*/ 3 w 79"/>
                  <a:gd name="T3" fmla="*/ 10 h 17"/>
                  <a:gd name="T4" fmla="*/ 13 w 79"/>
                  <a:gd name="T5" fmla="*/ 11 h 17"/>
                  <a:gd name="T6" fmla="*/ 0 w 79"/>
                  <a:gd name="T7" fmla="*/ 16 h 17"/>
                  <a:gd name="T8" fmla="*/ 9 w 79"/>
                  <a:gd name="T9" fmla="*/ 16 h 17"/>
                  <a:gd name="T10" fmla="*/ 24 w 79"/>
                  <a:gd name="T11" fmla="*/ 12 h 17"/>
                  <a:gd name="T12" fmla="*/ 43 w 79"/>
                  <a:gd name="T13" fmla="*/ 12 h 17"/>
                  <a:gd name="T14" fmla="*/ 57 w 79"/>
                  <a:gd name="T15" fmla="*/ 11 h 17"/>
                  <a:gd name="T16" fmla="*/ 78 w 79"/>
                  <a:gd name="T17" fmla="*/ 7 h 17"/>
                  <a:gd name="T18" fmla="*/ 76 w 79"/>
                  <a:gd name="T19" fmla="*/ 4 h 17"/>
                  <a:gd name="T20" fmla="*/ 77 w 79"/>
                  <a:gd name="T21" fmla="*/ 0 h 17"/>
                  <a:gd name="T22" fmla="*/ 58 w 79"/>
                  <a:gd name="T23" fmla="*/ 4 h 17"/>
                  <a:gd name="T24" fmla="*/ 29 w 79"/>
                  <a:gd name="T25" fmla="*/ 5 h 17"/>
                  <a:gd name="T26" fmla="*/ 24 w 79"/>
                  <a:gd name="T27" fmla="*/ 7 h 17"/>
                  <a:gd name="T28" fmla="*/ 18 w 79"/>
                  <a:gd name="T2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7">
                    <a:moveTo>
                      <a:pt x="18" y="7"/>
                    </a:moveTo>
                    <a:lnTo>
                      <a:pt x="3" y="10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24" y="12"/>
                    </a:lnTo>
                    <a:lnTo>
                      <a:pt x="43" y="12"/>
                    </a:lnTo>
                    <a:lnTo>
                      <a:pt x="57" y="11"/>
                    </a:lnTo>
                    <a:lnTo>
                      <a:pt x="78" y="7"/>
                    </a:lnTo>
                    <a:lnTo>
                      <a:pt x="76" y="4"/>
                    </a:lnTo>
                    <a:lnTo>
                      <a:pt x="77" y="0"/>
                    </a:lnTo>
                    <a:lnTo>
                      <a:pt x="58" y="4"/>
                    </a:lnTo>
                    <a:lnTo>
                      <a:pt x="29" y="5"/>
                    </a:lnTo>
                    <a:lnTo>
                      <a:pt x="24" y="7"/>
                    </a:lnTo>
                    <a:lnTo>
                      <a:pt x="18" y="7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3" name="Freeform 187"/>
              <p:cNvSpPr>
                <a:spLocks noChangeAspect="1"/>
              </p:cNvSpPr>
              <p:nvPr/>
            </p:nvSpPr>
            <p:spPr bwMode="auto">
              <a:xfrm>
                <a:off x="1838" y="3524"/>
                <a:ext cx="50" cy="15"/>
              </a:xfrm>
              <a:custGeom>
                <a:avLst/>
                <a:gdLst>
                  <a:gd name="T0" fmla="*/ 0 w 59"/>
                  <a:gd name="T1" fmla="*/ 1 h 17"/>
                  <a:gd name="T2" fmla="*/ 8 w 59"/>
                  <a:gd name="T3" fmla="*/ 0 h 17"/>
                  <a:gd name="T4" fmla="*/ 27 w 59"/>
                  <a:gd name="T5" fmla="*/ 3 h 17"/>
                  <a:gd name="T6" fmla="*/ 50 w 59"/>
                  <a:gd name="T7" fmla="*/ 2 h 17"/>
                  <a:gd name="T8" fmla="*/ 57 w 59"/>
                  <a:gd name="T9" fmla="*/ 2 h 17"/>
                  <a:gd name="T10" fmla="*/ 50 w 59"/>
                  <a:gd name="T11" fmla="*/ 3 h 17"/>
                  <a:gd name="T12" fmla="*/ 58 w 59"/>
                  <a:gd name="T13" fmla="*/ 8 h 17"/>
                  <a:gd name="T14" fmla="*/ 38 w 59"/>
                  <a:gd name="T15" fmla="*/ 11 h 17"/>
                  <a:gd name="T16" fmla="*/ 30 w 59"/>
                  <a:gd name="T17" fmla="*/ 16 h 17"/>
                  <a:gd name="T18" fmla="*/ 8 w 59"/>
                  <a:gd name="T19" fmla="*/ 14 h 17"/>
                  <a:gd name="T20" fmla="*/ 8 w 59"/>
                  <a:gd name="T21" fmla="*/ 9 h 17"/>
                  <a:gd name="T22" fmla="*/ 8 w 59"/>
                  <a:gd name="T23" fmla="*/ 6 h 17"/>
                  <a:gd name="T24" fmla="*/ 1 w 59"/>
                  <a:gd name="T25" fmla="*/ 3 h 17"/>
                  <a:gd name="T26" fmla="*/ 0 w 59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8" y="0"/>
                    </a:lnTo>
                    <a:lnTo>
                      <a:pt x="27" y="3"/>
                    </a:lnTo>
                    <a:lnTo>
                      <a:pt x="50" y="2"/>
                    </a:lnTo>
                    <a:lnTo>
                      <a:pt x="57" y="2"/>
                    </a:lnTo>
                    <a:lnTo>
                      <a:pt x="50" y="3"/>
                    </a:lnTo>
                    <a:lnTo>
                      <a:pt x="58" y="8"/>
                    </a:lnTo>
                    <a:lnTo>
                      <a:pt x="38" y="11"/>
                    </a:lnTo>
                    <a:lnTo>
                      <a:pt x="30" y="16"/>
                    </a:lnTo>
                    <a:lnTo>
                      <a:pt x="8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4" name="Freeform 188"/>
              <p:cNvSpPr>
                <a:spLocks noChangeAspect="1"/>
              </p:cNvSpPr>
              <p:nvPr/>
            </p:nvSpPr>
            <p:spPr bwMode="auto">
              <a:xfrm>
                <a:off x="1832" y="3513"/>
                <a:ext cx="65" cy="14"/>
              </a:xfrm>
              <a:custGeom>
                <a:avLst/>
                <a:gdLst>
                  <a:gd name="T0" fmla="*/ 0 w 77"/>
                  <a:gd name="T1" fmla="*/ 12 h 17"/>
                  <a:gd name="T2" fmla="*/ 16 w 77"/>
                  <a:gd name="T3" fmla="*/ 9 h 17"/>
                  <a:gd name="T4" fmla="*/ 73 w 77"/>
                  <a:gd name="T5" fmla="*/ 0 h 17"/>
                  <a:gd name="T6" fmla="*/ 67 w 77"/>
                  <a:gd name="T7" fmla="*/ 9 h 17"/>
                  <a:gd name="T8" fmla="*/ 76 w 77"/>
                  <a:gd name="T9" fmla="*/ 12 h 17"/>
                  <a:gd name="T10" fmla="*/ 66 w 77"/>
                  <a:gd name="T11" fmla="*/ 14 h 17"/>
                  <a:gd name="T12" fmla="*/ 49 w 77"/>
                  <a:gd name="T13" fmla="*/ 14 h 17"/>
                  <a:gd name="T14" fmla="*/ 39 w 77"/>
                  <a:gd name="T15" fmla="*/ 16 h 17"/>
                  <a:gd name="T16" fmla="*/ 26 w 77"/>
                  <a:gd name="T17" fmla="*/ 14 h 17"/>
                  <a:gd name="T18" fmla="*/ 10 w 77"/>
                  <a:gd name="T19" fmla="*/ 13 h 17"/>
                  <a:gd name="T20" fmla="*/ 0 w 77"/>
                  <a:gd name="T2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17">
                    <a:moveTo>
                      <a:pt x="0" y="12"/>
                    </a:moveTo>
                    <a:lnTo>
                      <a:pt x="16" y="9"/>
                    </a:lnTo>
                    <a:lnTo>
                      <a:pt x="73" y="0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66" y="14"/>
                    </a:lnTo>
                    <a:lnTo>
                      <a:pt x="49" y="14"/>
                    </a:lnTo>
                    <a:lnTo>
                      <a:pt x="39" y="16"/>
                    </a:lnTo>
                    <a:lnTo>
                      <a:pt x="26" y="14"/>
                    </a:lnTo>
                    <a:lnTo>
                      <a:pt x="10" y="13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5" name="Freeform 189"/>
              <p:cNvSpPr>
                <a:spLocks noChangeAspect="1"/>
              </p:cNvSpPr>
              <p:nvPr/>
            </p:nvSpPr>
            <p:spPr bwMode="auto">
              <a:xfrm>
                <a:off x="1825" y="3478"/>
                <a:ext cx="69" cy="15"/>
              </a:xfrm>
              <a:custGeom>
                <a:avLst/>
                <a:gdLst>
                  <a:gd name="T0" fmla="*/ 26 w 81"/>
                  <a:gd name="T1" fmla="*/ 5 h 17"/>
                  <a:gd name="T2" fmla="*/ 43 w 81"/>
                  <a:gd name="T3" fmla="*/ 3 h 17"/>
                  <a:gd name="T4" fmla="*/ 70 w 81"/>
                  <a:gd name="T5" fmla="*/ 1 h 17"/>
                  <a:gd name="T6" fmla="*/ 78 w 81"/>
                  <a:gd name="T7" fmla="*/ 0 h 17"/>
                  <a:gd name="T8" fmla="*/ 72 w 81"/>
                  <a:gd name="T9" fmla="*/ 5 h 17"/>
                  <a:gd name="T10" fmla="*/ 80 w 81"/>
                  <a:gd name="T11" fmla="*/ 8 h 17"/>
                  <a:gd name="T12" fmla="*/ 70 w 81"/>
                  <a:gd name="T13" fmla="*/ 9 h 17"/>
                  <a:gd name="T14" fmla="*/ 58 w 81"/>
                  <a:gd name="T15" fmla="*/ 9 h 17"/>
                  <a:gd name="T16" fmla="*/ 29 w 81"/>
                  <a:gd name="T17" fmla="*/ 12 h 17"/>
                  <a:gd name="T18" fmla="*/ 3 w 81"/>
                  <a:gd name="T19" fmla="*/ 16 h 17"/>
                  <a:gd name="T20" fmla="*/ 15 w 81"/>
                  <a:gd name="T21" fmla="*/ 12 h 17"/>
                  <a:gd name="T22" fmla="*/ 0 w 81"/>
                  <a:gd name="T23" fmla="*/ 11 h 17"/>
                  <a:gd name="T24" fmla="*/ 26 w 8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7">
                    <a:moveTo>
                      <a:pt x="26" y="5"/>
                    </a:moveTo>
                    <a:lnTo>
                      <a:pt x="43" y="3"/>
                    </a:lnTo>
                    <a:lnTo>
                      <a:pt x="70" y="1"/>
                    </a:lnTo>
                    <a:lnTo>
                      <a:pt x="78" y="0"/>
                    </a:lnTo>
                    <a:lnTo>
                      <a:pt x="72" y="5"/>
                    </a:lnTo>
                    <a:lnTo>
                      <a:pt x="80" y="8"/>
                    </a:lnTo>
                    <a:lnTo>
                      <a:pt x="70" y="9"/>
                    </a:lnTo>
                    <a:lnTo>
                      <a:pt x="58" y="9"/>
                    </a:lnTo>
                    <a:lnTo>
                      <a:pt x="29" y="12"/>
                    </a:lnTo>
                    <a:lnTo>
                      <a:pt x="3" y="16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26" y="5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6" name="Freeform 190"/>
              <p:cNvSpPr>
                <a:spLocks noChangeAspect="1"/>
              </p:cNvSpPr>
              <p:nvPr/>
            </p:nvSpPr>
            <p:spPr bwMode="auto">
              <a:xfrm>
                <a:off x="1828" y="3490"/>
                <a:ext cx="66" cy="14"/>
              </a:xfrm>
              <a:custGeom>
                <a:avLst/>
                <a:gdLst>
                  <a:gd name="T0" fmla="*/ 0 w 77"/>
                  <a:gd name="T1" fmla="*/ 6 h 17"/>
                  <a:gd name="T2" fmla="*/ 12 w 77"/>
                  <a:gd name="T3" fmla="*/ 9 h 17"/>
                  <a:gd name="T4" fmla="*/ 19 w 77"/>
                  <a:gd name="T5" fmla="*/ 5 h 17"/>
                  <a:gd name="T6" fmla="*/ 28 w 77"/>
                  <a:gd name="T7" fmla="*/ 5 h 17"/>
                  <a:gd name="T8" fmla="*/ 43 w 77"/>
                  <a:gd name="T9" fmla="*/ 5 h 17"/>
                  <a:gd name="T10" fmla="*/ 36 w 77"/>
                  <a:gd name="T11" fmla="*/ 10 h 17"/>
                  <a:gd name="T12" fmla="*/ 25 w 77"/>
                  <a:gd name="T13" fmla="*/ 10 h 17"/>
                  <a:gd name="T14" fmla="*/ 13 w 77"/>
                  <a:gd name="T15" fmla="*/ 11 h 17"/>
                  <a:gd name="T16" fmla="*/ 1 w 77"/>
                  <a:gd name="T17" fmla="*/ 16 h 17"/>
                  <a:gd name="T18" fmla="*/ 20 w 77"/>
                  <a:gd name="T19" fmla="*/ 14 h 17"/>
                  <a:gd name="T20" fmla="*/ 36 w 77"/>
                  <a:gd name="T21" fmla="*/ 14 h 17"/>
                  <a:gd name="T22" fmla="*/ 41 w 77"/>
                  <a:gd name="T23" fmla="*/ 16 h 17"/>
                  <a:gd name="T24" fmla="*/ 52 w 77"/>
                  <a:gd name="T25" fmla="*/ 13 h 17"/>
                  <a:gd name="T26" fmla="*/ 67 w 77"/>
                  <a:gd name="T27" fmla="*/ 11 h 17"/>
                  <a:gd name="T28" fmla="*/ 75 w 77"/>
                  <a:gd name="T29" fmla="*/ 9 h 17"/>
                  <a:gd name="T30" fmla="*/ 69 w 77"/>
                  <a:gd name="T31" fmla="*/ 8 h 17"/>
                  <a:gd name="T32" fmla="*/ 76 w 77"/>
                  <a:gd name="T33" fmla="*/ 0 h 17"/>
                  <a:gd name="T34" fmla="*/ 0 w 77"/>
                  <a:gd name="T35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17">
                    <a:moveTo>
                      <a:pt x="0" y="6"/>
                    </a:moveTo>
                    <a:lnTo>
                      <a:pt x="12" y="9"/>
                    </a:lnTo>
                    <a:lnTo>
                      <a:pt x="19" y="5"/>
                    </a:lnTo>
                    <a:lnTo>
                      <a:pt x="28" y="5"/>
                    </a:lnTo>
                    <a:lnTo>
                      <a:pt x="43" y="5"/>
                    </a:lnTo>
                    <a:lnTo>
                      <a:pt x="36" y="10"/>
                    </a:lnTo>
                    <a:lnTo>
                      <a:pt x="25" y="10"/>
                    </a:lnTo>
                    <a:lnTo>
                      <a:pt x="13" y="11"/>
                    </a:lnTo>
                    <a:lnTo>
                      <a:pt x="1" y="16"/>
                    </a:lnTo>
                    <a:lnTo>
                      <a:pt x="20" y="14"/>
                    </a:lnTo>
                    <a:lnTo>
                      <a:pt x="36" y="14"/>
                    </a:lnTo>
                    <a:lnTo>
                      <a:pt x="41" y="16"/>
                    </a:lnTo>
                    <a:lnTo>
                      <a:pt x="52" y="13"/>
                    </a:lnTo>
                    <a:lnTo>
                      <a:pt x="67" y="11"/>
                    </a:lnTo>
                    <a:lnTo>
                      <a:pt x="75" y="9"/>
                    </a:lnTo>
                    <a:lnTo>
                      <a:pt x="69" y="8"/>
                    </a:lnTo>
                    <a:lnTo>
                      <a:pt x="7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7" name="Freeform 191"/>
              <p:cNvSpPr>
                <a:spLocks noChangeAspect="1"/>
              </p:cNvSpPr>
              <p:nvPr/>
            </p:nvSpPr>
            <p:spPr bwMode="auto">
              <a:xfrm>
                <a:off x="1832" y="3502"/>
                <a:ext cx="63" cy="15"/>
              </a:xfrm>
              <a:custGeom>
                <a:avLst/>
                <a:gdLst>
                  <a:gd name="T0" fmla="*/ 1 w 74"/>
                  <a:gd name="T1" fmla="*/ 8 h 17"/>
                  <a:gd name="T2" fmla="*/ 49 w 74"/>
                  <a:gd name="T3" fmla="*/ 1 h 17"/>
                  <a:gd name="T4" fmla="*/ 67 w 74"/>
                  <a:gd name="T5" fmla="*/ 0 h 17"/>
                  <a:gd name="T6" fmla="*/ 61 w 74"/>
                  <a:gd name="T7" fmla="*/ 4 h 17"/>
                  <a:gd name="T8" fmla="*/ 67 w 74"/>
                  <a:gd name="T9" fmla="*/ 9 h 17"/>
                  <a:gd name="T10" fmla="*/ 73 w 74"/>
                  <a:gd name="T11" fmla="*/ 8 h 17"/>
                  <a:gd name="T12" fmla="*/ 57 w 74"/>
                  <a:gd name="T13" fmla="*/ 11 h 17"/>
                  <a:gd name="T14" fmla="*/ 31 w 74"/>
                  <a:gd name="T15" fmla="*/ 14 h 17"/>
                  <a:gd name="T16" fmla="*/ 14 w 74"/>
                  <a:gd name="T17" fmla="*/ 14 h 17"/>
                  <a:gd name="T18" fmla="*/ 0 w 74"/>
                  <a:gd name="T19" fmla="*/ 16 h 17"/>
                  <a:gd name="T20" fmla="*/ 20 w 74"/>
                  <a:gd name="T21" fmla="*/ 12 h 17"/>
                  <a:gd name="T22" fmla="*/ 36 w 74"/>
                  <a:gd name="T23" fmla="*/ 9 h 17"/>
                  <a:gd name="T24" fmla="*/ 9 w 74"/>
                  <a:gd name="T25" fmla="*/ 6 h 17"/>
                  <a:gd name="T26" fmla="*/ 1 w 74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7">
                    <a:moveTo>
                      <a:pt x="1" y="8"/>
                    </a:moveTo>
                    <a:lnTo>
                      <a:pt x="49" y="1"/>
                    </a:lnTo>
                    <a:lnTo>
                      <a:pt x="67" y="0"/>
                    </a:lnTo>
                    <a:lnTo>
                      <a:pt x="61" y="4"/>
                    </a:lnTo>
                    <a:lnTo>
                      <a:pt x="67" y="9"/>
                    </a:lnTo>
                    <a:lnTo>
                      <a:pt x="73" y="8"/>
                    </a:lnTo>
                    <a:lnTo>
                      <a:pt x="57" y="11"/>
                    </a:lnTo>
                    <a:lnTo>
                      <a:pt x="31" y="14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20" y="12"/>
                    </a:lnTo>
                    <a:lnTo>
                      <a:pt x="36" y="9"/>
                    </a:lnTo>
                    <a:lnTo>
                      <a:pt x="9" y="6"/>
                    </a:lnTo>
                    <a:lnTo>
                      <a:pt x="1" y="8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8" name="Freeform 192"/>
              <p:cNvSpPr>
                <a:spLocks noChangeAspect="1"/>
              </p:cNvSpPr>
              <p:nvPr/>
            </p:nvSpPr>
            <p:spPr bwMode="auto">
              <a:xfrm>
                <a:off x="1890" y="3458"/>
                <a:ext cx="17" cy="44"/>
              </a:xfrm>
              <a:custGeom>
                <a:avLst/>
                <a:gdLst>
                  <a:gd name="T0" fmla="*/ 0 w 21"/>
                  <a:gd name="T1" fmla="*/ 0 h 52"/>
                  <a:gd name="T2" fmla="*/ 7 w 21"/>
                  <a:gd name="T3" fmla="*/ 4 h 52"/>
                  <a:gd name="T4" fmla="*/ 8 w 21"/>
                  <a:gd name="T5" fmla="*/ 8 h 52"/>
                  <a:gd name="T6" fmla="*/ 5 w 21"/>
                  <a:gd name="T7" fmla="*/ 10 h 52"/>
                  <a:gd name="T8" fmla="*/ 2 w 21"/>
                  <a:gd name="T9" fmla="*/ 12 h 52"/>
                  <a:gd name="T10" fmla="*/ 6 w 21"/>
                  <a:gd name="T11" fmla="*/ 17 h 52"/>
                  <a:gd name="T12" fmla="*/ 6 w 21"/>
                  <a:gd name="T13" fmla="*/ 20 h 52"/>
                  <a:gd name="T14" fmla="*/ 5 w 21"/>
                  <a:gd name="T15" fmla="*/ 23 h 52"/>
                  <a:gd name="T16" fmla="*/ 8 w 21"/>
                  <a:gd name="T17" fmla="*/ 24 h 52"/>
                  <a:gd name="T18" fmla="*/ 5 w 21"/>
                  <a:gd name="T19" fmla="*/ 28 h 52"/>
                  <a:gd name="T20" fmla="*/ 4 w 21"/>
                  <a:gd name="T21" fmla="*/ 29 h 52"/>
                  <a:gd name="T22" fmla="*/ 10 w 21"/>
                  <a:gd name="T23" fmla="*/ 34 h 52"/>
                  <a:gd name="T24" fmla="*/ 7 w 21"/>
                  <a:gd name="T25" fmla="*/ 37 h 52"/>
                  <a:gd name="T26" fmla="*/ 11 w 21"/>
                  <a:gd name="T27" fmla="*/ 42 h 52"/>
                  <a:gd name="T28" fmla="*/ 8 w 21"/>
                  <a:gd name="T29" fmla="*/ 46 h 52"/>
                  <a:gd name="T30" fmla="*/ 0 w 21"/>
                  <a:gd name="T31" fmla="*/ 51 h 52"/>
                  <a:gd name="T32" fmla="*/ 11 w 21"/>
                  <a:gd name="T33" fmla="*/ 48 h 52"/>
                  <a:gd name="T34" fmla="*/ 17 w 21"/>
                  <a:gd name="T35" fmla="*/ 42 h 52"/>
                  <a:gd name="T36" fmla="*/ 14 w 21"/>
                  <a:gd name="T37" fmla="*/ 38 h 52"/>
                  <a:gd name="T38" fmla="*/ 15 w 21"/>
                  <a:gd name="T39" fmla="*/ 30 h 52"/>
                  <a:gd name="T40" fmla="*/ 17 w 21"/>
                  <a:gd name="T41" fmla="*/ 25 h 52"/>
                  <a:gd name="T42" fmla="*/ 15 w 21"/>
                  <a:gd name="T43" fmla="*/ 20 h 52"/>
                  <a:gd name="T44" fmla="*/ 14 w 21"/>
                  <a:gd name="T45" fmla="*/ 15 h 52"/>
                  <a:gd name="T46" fmla="*/ 18 w 21"/>
                  <a:gd name="T47" fmla="*/ 9 h 52"/>
                  <a:gd name="T48" fmla="*/ 20 w 21"/>
                  <a:gd name="T49" fmla="*/ 0 h 52"/>
                  <a:gd name="T50" fmla="*/ 0 w 21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52">
                    <a:moveTo>
                      <a:pt x="0" y="0"/>
                    </a:moveTo>
                    <a:lnTo>
                      <a:pt x="7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5" y="23"/>
                    </a:lnTo>
                    <a:lnTo>
                      <a:pt x="8" y="24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10" y="34"/>
                    </a:lnTo>
                    <a:lnTo>
                      <a:pt x="7" y="37"/>
                    </a:lnTo>
                    <a:lnTo>
                      <a:pt x="11" y="42"/>
                    </a:lnTo>
                    <a:lnTo>
                      <a:pt x="8" y="46"/>
                    </a:lnTo>
                    <a:lnTo>
                      <a:pt x="0" y="51"/>
                    </a:lnTo>
                    <a:lnTo>
                      <a:pt x="11" y="48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15" y="20"/>
                    </a:lnTo>
                    <a:lnTo>
                      <a:pt x="14" y="15"/>
                    </a:lnTo>
                    <a:lnTo>
                      <a:pt x="18" y="9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29" name="Freeform 193"/>
              <p:cNvSpPr>
                <a:spLocks noChangeAspect="1"/>
              </p:cNvSpPr>
              <p:nvPr/>
            </p:nvSpPr>
            <p:spPr bwMode="auto">
              <a:xfrm>
                <a:off x="1819" y="3483"/>
                <a:ext cx="14" cy="14"/>
              </a:xfrm>
              <a:custGeom>
                <a:avLst/>
                <a:gdLst>
                  <a:gd name="T0" fmla="*/ 9 w 17"/>
                  <a:gd name="T1" fmla="*/ 2 h 17"/>
                  <a:gd name="T2" fmla="*/ 9 w 17"/>
                  <a:gd name="T3" fmla="*/ 5 h 17"/>
                  <a:gd name="T4" fmla="*/ 13 w 17"/>
                  <a:gd name="T5" fmla="*/ 8 h 17"/>
                  <a:gd name="T6" fmla="*/ 16 w 17"/>
                  <a:gd name="T7" fmla="*/ 11 h 17"/>
                  <a:gd name="T8" fmla="*/ 11 w 17"/>
                  <a:gd name="T9" fmla="*/ 13 h 17"/>
                  <a:gd name="T10" fmla="*/ 2 w 17"/>
                  <a:gd name="T11" fmla="*/ 16 h 17"/>
                  <a:gd name="T12" fmla="*/ 4 w 17"/>
                  <a:gd name="T13" fmla="*/ 10 h 17"/>
                  <a:gd name="T14" fmla="*/ 4 w 17"/>
                  <a:gd name="T15" fmla="*/ 7 h 17"/>
                  <a:gd name="T16" fmla="*/ 2 w 17"/>
                  <a:gd name="T17" fmla="*/ 2 h 17"/>
                  <a:gd name="T18" fmla="*/ 0 w 17"/>
                  <a:gd name="T19" fmla="*/ 0 h 17"/>
                  <a:gd name="T20" fmla="*/ 9 w 17"/>
                  <a:gd name="T2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9" y="2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6" y="11"/>
                    </a:lnTo>
                    <a:lnTo>
                      <a:pt x="11" y="13"/>
                    </a:lnTo>
                    <a:lnTo>
                      <a:pt x="2" y="16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0" name="Freeform 194"/>
              <p:cNvSpPr>
                <a:spLocks noChangeAspect="1"/>
              </p:cNvSpPr>
              <p:nvPr/>
            </p:nvSpPr>
            <p:spPr bwMode="auto">
              <a:xfrm>
                <a:off x="1820" y="3498"/>
                <a:ext cx="14" cy="15"/>
              </a:xfrm>
              <a:custGeom>
                <a:avLst/>
                <a:gdLst>
                  <a:gd name="T0" fmla="*/ 12 w 17"/>
                  <a:gd name="T1" fmla="*/ 4 h 17"/>
                  <a:gd name="T2" fmla="*/ 14 w 17"/>
                  <a:gd name="T3" fmla="*/ 8 h 17"/>
                  <a:gd name="T4" fmla="*/ 16 w 17"/>
                  <a:gd name="T5" fmla="*/ 9 h 17"/>
                  <a:gd name="T6" fmla="*/ 16 w 17"/>
                  <a:gd name="T7" fmla="*/ 12 h 17"/>
                  <a:gd name="T8" fmla="*/ 14 w 17"/>
                  <a:gd name="T9" fmla="*/ 14 h 17"/>
                  <a:gd name="T10" fmla="*/ 1 w 17"/>
                  <a:gd name="T11" fmla="*/ 16 h 17"/>
                  <a:gd name="T12" fmla="*/ 4 w 17"/>
                  <a:gd name="T13" fmla="*/ 12 h 17"/>
                  <a:gd name="T14" fmla="*/ 6 w 17"/>
                  <a:gd name="T15" fmla="*/ 8 h 17"/>
                  <a:gd name="T16" fmla="*/ 4 w 17"/>
                  <a:gd name="T17" fmla="*/ 3 h 17"/>
                  <a:gd name="T18" fmla="*/ 0 w 17"/>
                  <a:gd name="T19" fmla="*/ 0 h 17"/>
                  <a:gd name="T20" fmla="*/ 12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2" y="4"/>
                    </a:moveTo>
                    <a:lnTo>
                      <a:pt x="14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" y="16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1" name="Freeform 195"/>
              <p:cNvSpPr>
                <a:spLocks noChangeAspect="1"/>
              </p:cNvSpPr>
              <p:nvPr/>
            </p:nvSpPr>
            <p:spPr bwMode="auto">
              <a:xfrm>
                <a:off x="1821" y="3513"/>
                <a:ext cx="15" cy="15"/>
              </a:xfrm>
              <a:custGeom>
                <a:avLst/>
                <a:gdLst>
                  <a:gd name="T0" fmla="*/ 16 w 17"/>
                  <a:gd name="T1" fmla="*/ 10 h 17"/>
                  <a:gd name="T2" fmla="*/ 9 w 17"/>
                  <a:gd name="T3" fmla="*/ 5 h 17"/>
                  <a:gd name="T4" fmla="*/ 13 w 17"/>
                  <a:gd name="T5" fmla="*/ 1 h 17"/>
                  <a:gd name="T6" fmla="*/ 0 w 17"/>
                  <a:gd name="T7" fmla="*/ 0 h 17"/>
                  <a:gd name="T8" fmla="*/ 2 w 17"/>
                  <a:gd name="T9" fmla="*/ 1 h 17"/>
                  <a:gd name="T10" fmla="*/ 2 w 17"/>
                  <a:gd name="T11" fmla="*/ 5 h 17"/>
                  <a:gd name="T12" fmla="*/ 2 w 17"/>
                  <a:gd name="T13" fmla="*/ 10 h 17"/>
                  <a:gd name="T14" fmla="*/ 0 w 17"/>
                  <a:gd name="T15" fmla="*/ 16 h 17"/>
                  <a:gd name="T16" fmla="*/ 16 w 17"/>
                  <a:gd name="T1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9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2" name="Freeform 196"/>
              <p:cNvSpPr>
                <a:spLocks noChangeAspect="1"/>
              </p:cNvSpPr>
              <p:nvPr/>
            </p:nvSpPr>
            <p:spPr bwMode="auto">
              <a:xfrm>
                <a:off x="1821" y="3529"/>
                <a:ext cx="14" cy="14"/>
              </a:xfrm>
              <a:custGeom>
                <a:avLst/>
                <a:gdLst>
                  <a:gd name="T0" fmla="*/ 12 w 17"/>
                  <a:gd name="T1" fmla="*/ 0 h 17"/>
                  <a:gd name="T2" fmla="*/ 8 w 17"/>
                  <a:gd name="T3" fmla="*/ 6 h 17"/>
                  <a:gd name="T4" fmla="*/ 16 w 17"/>
                  <a:gd name="T5" fmla="*/ 11 h 17"/>
                  <a:gd name="T6" fmla="*/ 5 w 17"/>
                  <a:gd name="T7" fmla="*/ 16 h 17"/>
                  <a:gd name="T8" fmla="*/ 5 w 17"/>
                  <a:gd name="T9" fmla="*/ 9 h 17"/>
                  <a:gd name="T10" fmla="*/ 3 w 17"/>
                  <a:gd name="T11" fmla="*/ 2 h 17"/>
                  <a:gd name="T12" fmla="*/ 0 w 17"/>
                  <a:gd name="T13" fmla="*/ 0 h 17"/>
                  <a:gd name="T14" fmla="*/ 12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5" y="9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E1E1E1"/>
              </a:solidFill>
              <a:ln w="12700" cap="rnd" cmpd="sng">
                <a:solidFill>
                  <a:srgbClr val="E1E1E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3" name="Freeform 197"/>
              <p:cNvSpPr>
                <a:spLocks noChangeAspect="1"/>
              </p:cNvSpPr>
              <p:nvPr/>
            </p:nvSpPr>
            <p:spPr bwMode="auto">
              <a:xfrm>
                <a:off x="1855" y="3481"/>
                <a:ext cx="32" cy="14"/>
              </a:xfrm>
              <a:custGeom>
                <a:avLst/>
                <a:gdLst>
                  <a:gd name="T0" fmla="*/ 33 w 37"/>
                  <a:gd name="T1" fmla="*/ 0 h 17"/>
                  <a:gd name="T2" fmla="*/ 28 w 37"/>
                  <a:gd name="T3" fmla="*/ 0 h 17"/>
                  <a:gd name="T4" fmla="*/ 20 w 37"/>
                  <a:gd name="T5" fmla="*/ 2 h 17"/>
                  <a:gd name="T6" fmla="*/ 15 w 37"/>
                  <a:gd name="T7" fmla="*/ 4 h 17"/>
                  <a:gd name="T8" fmla="*/ 5 w 37"/>
                  <a:gd name="T9" fmla="*/ 4 h 17"/>
                  <a:gd name="T10" fmla="*/ 1 w 37"/>
                  <a:gd name="T11" fmla="*/ 4 h 17"/>
                  <a:gd name="T12" fmla="*/ 10 w 37"/>
                  <a:gd name="T13" fmla="*/ 6 h 17"/>
                  <a:gd name="T14" fmla="*/ 11 w 37"/>
                  <a:gd name="T15" fmla="*/ 11 h 17"/>
                  <a:gd name="T16" fmla="*/ 10 w 37"/>
                  <a:gd name="T17" fmla="*/ 13 h 17"/>
                  <a:gd name="T18" fmla="*/ 4 w 37"/>
                  <a:gd name="T19" fmla="*/ 13 h 17"/>
                  <a:gd name="T20" fmla="*/ 0 w 37"/>
                  <a:gd name="T21" fmla="*/ 16 h 17"/>
                  <a:gd name="T22" fmla="*/ 11 w 37"/>
                  <a:gd name="T23" fmla="*/ 16 h 17"/>
                  <a:gd name="T24" fmla="*/ 18 w 37"/>
                  <a:gd name="T25" fmla="*/ 11 h 17"/>
                  <a:gd name="T26" fmla="*/ 24 w 37"/>
                  <a:gd name="T27" fmla="*/ 11 h 17"/>
                  <a:gd name="T28" fmla="*/ 30 w 37"/>
                  <a:gd name="T29" fmla="*/ 11 h 17"/>
                  <a:gd name="T30" fmla="*/ 36 w 37"/>
                  <a:gd name="T31" fmla="*/ 11 h 17"/>
                  <a:gd name="T32" fmla="*/ 34 w 37"/>
                  <a:gd name="T33" fmla="*/ 9 h 17"/>
                  <a:gd name="T34" fmla="*/ 33 w 37"/>
                  <a:gd name="T35" fmla="*/ 4 h 17"/>
                  <a:gd name="T36" fmla="*/ 33 w 37"/>
                  <a:gd name="T37" fmla="*/ 2 h 17"/>
                  <a:gd name="T38" fmla="*/ 34 w 37"/>
                  <a:gd name="T39" fmla="*/ 0 h 17"/>
                  <a:gd name="T40" fmla="*/ 33 w 37"/>
                  <a:gd name="T4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17">
                    <a:moveTo>
                      <a:pt x="33" y="0"/>
                    </a:moveTo>
                    <a:lnTo>
                      <a:pt x="28" y="0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4" name="Freeform 198"/>
              <p:cNvSpPr>
                <a:spLocks noChangeAspect="1"/>
              </p:cNvSpPr>
              <p:nvPr/>
            </p:nvSpPr>
            <p:spPr bwMode="auto">
              <a:xfrm>
                <a:off x="1850" y="3490"/>
                <a:ext cx="40" cy="15"/>
              </a:xfrm>
              <a:custGeom>
                <a:avLst/>
                <a:gdLst>
                  <a:gd name="T0" fmla="*/ 30 w 47"/>
                  <a:gd name="T1" fmla="*/ 1 h 17"/>
                  <a:gd name="T2" fmla="*/ 0 w 47"/>
                  <a:gd name="T3" fmla="*/ 2 h 17"/>
                  <a:gd name="T4" fmla="*/ 8 w 47"/>
                  <a:gd name="T5" fmla="*/ 2 h 17"/>
                  <a:gd name="T6" fmla="*/ 15 w 47"/>
                  <a:gd name="T7" fmla="*/ 2 h 17"/>
                  <a:gd name="T8" fmla="*/ 19 w 47"/>
                  <a:gd name="T9" fmla="*/ 5 h 17"/>
                  <a:gd name="T10" fmla="*/ 19 w 47"/>
                  <a:gd name="T11" fmla="*/ 7 h 17"/>
                  <a:gd name="T12" fmla="*/ 16 w 47"/>
                  <a:gd name="T13" fmla="*/ 10 h 17"/>
                  <a:gd name="T14" fmla="*/ 12 w 47"/>
                  <a:gd name="T15" fmla="*/ 13 h 17"/>
                  <a:gd name="T16" fmla="*/ 8 w 47"/>
                  <a:gd name="T17" fmla="*/ 13 h 17"/>
                  <a:gd name="T18" fmla="*/ 15 w 47"/>
                  <a:gd name="T19" fmla="*/ 16 h 17"/>
                  <a:gd name="T20" fmla="*/ 19 w 47"/>
                  <a:gd name="T21" fmla="*/ 16 h 17"/>
                  <a:gd name="T22" fmla="*/ 24 w 47"/>
                  <a:gd name="T23" fmla="*/ 13 h 17"/>
                  <a:gd name="T24" fmla="*/ 30 w 47"/>
                  <a:gd name="T25" fmla="*/ 13 h 17"/>
                  <a:gd name="T26" fmla="*/ 36 w 47"/>
                  <a:gd name="T27" fmla="*/ 13 h 17"/>
                  <a:gd name="T28" fmla="*/ 42 w 47"/>
                  <a:gd name="T29" fmla="*/ 11 h 17"/>
                  <a:gd name="T30" fmla="*/ 42 w 47"/>
                  <a:gd name="T31" fmla="*/ 11 h 17"/>
                  <a:gd name="T32" fmla="*/ 41 w 47"/>
                  <a:gd name="T33" fmla="*/ 10 h 17"/>
                  <a:gd name="T34" fmla="*/ 41 w 47"/>
                  <a:gd name="T35" fmla="*/ 7 h 17"/>
                  <a:gd name="T36" fmla="*/ 42 w 47"/>
                  <a:gd name="T37" fmla="*/ 5 h 17"/>
                  <a:gd name="T38" fmla="*/ 43 w 47"/>
                  <a:gd name="T39" fmla="*/ 2 h 17"/>
                  <a:gd name="T40" fmla="*/ 46 w 47"/>
                  <a:gd name="T41" fmla="*/ 0 h 17"/>
                  <a:gd name="T42" fmla="*/ 30 w 47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17">
                    <a:moveTo>
                      <a:pt x="30" y="1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5" y="2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15" y="16"/>
                    </a:lnTo>
                    <a:lnTo>
                      <a:pt x="19" y="16"/>
                    </a:lnTo>
                    <a:lnTo>
                      <a:pt x="24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0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5" name="Freeform 199"/>
              <p:cNvSpPr>
                <a:spLocks noChangeAspect="1"/>
              </p:cNvSpPr>
              <p:nvPr/>
            </p:nvSpPr>
            <p:spPr bwMode="auto">
              <a:xfrm>
                <a:off x="1857" y="3504"/>
                <a:ext cx="28" cy="14"/>
              </a:xfrm>
              <a:custGeom>
                <a:avLst/>
                <a:gdLst>
                  <a:gd name="T0" fmla="*/ 30 w 33"/>
                  <a:gd name="T1" fmla="*/ 0 h 17"/>
                  <a:gd name="T2" fmla="*/ 24 w 33"/>
                  <a:gd name="T3" fmla="*/ 0 h 17"/>
                  <a:gd name="T4" fmla="*/ 16 w 33"/>
                  <a:gd name="T5" fmla="*/ 1 h 17"/>
                  <a:gd name="T6" fmla="*/ 10 w 33"/>
                  <a:gd name="T7" fmla="*/ 1 h 17"/>
                  <a:gd name="T8" fmla="*/ 0 w 33"/>
                  <a:gd name="T9" fmla="*/ 3 h 17"/>
                  <a:gd name="T10" fmla="*/ 4 w 33"/>
                  <a:gd name="T11" fmla="*/ 7 h 17"/>
                  <a:gd name="T12" fmla="*/ 9 w 33"/>
                  <a:gd name="T13" fmla="*/ 8 h 17"/>
                  <a:gd name="T14" fmla="*/ 1 w 33"/>
                  <a:gd name="T15" fmla="*/ 16 h 17"/>
                  <a:gd name="T16" fmla="*/ 13 w 33"/>
                  <a:gd name="T17" fmla="*/ 14 h 17"/>
                  <a:gd name="T18" fmla="*/ 19 w 33"/>
                  <a:gd name="T19" fmla="*/ 14 h 17"/>
                  <a:gd name="T20" fmla="*/ 26 w 33"/>
                  <a:gd name="T21" fmla="*/ 12 h 17"/>
                  <a:gd name="T22" fmla="*/ 32 w 33"/>
                  <a:gd name="T23" fmla="*/ 10 h 17"/>
                  <a:gd name="T24" fmla="*/ 30 w 33"/>
                  <a:gd name="T25" fmla="*/ 8 h 17"/>
                  <a:gd name="T26" fmla="*/ 28 w 33"/>
                  <a:gd name="T27" fmla="*/ 7 h 17"/>
                  <a:gd name="T28" fmla="*/ 28 w 33"/>
                  <a:gd name="T29" fmla="*/ 3 h 17"/>
                  <a:gd name="T30" fmla="*/ 30 w 3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24" y="0"/>
                    </a:lnTo>
                    <a:lnTo>
                      <a:pt x="16" y="1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9" y="8"/>
                    </a:lnTo>
                    <a:lnTo>
                      <a:pt x="1" y="16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6" y="12"/>
                    </a:lnTo>
                    <a:lnTo>
                      <a:pt x="32" y="10"/>
                    </a:lnTo>
                    <a:lnTo>
                      <a:pt x="30" y="8"/>
                    </a:lnTo>
                    <a:lnTo>
                      <a:pt x="28" y="7"/>
                    </a:lnTo>
                    <a:lnTo>
                      <a:pt x="28" y="3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6" name="Freeform 200"/>
              <p:cNvSpPr>
                <a:spLocks noChangeAspect="1"/>
              </p:cNvSpPr>
              <p:nvPr/>
            </p:nvSpPr>
            <p:spPr bwMode="auto">
              <a:xfrm>
                <a:off x="1849" y="3514"/>
                <a:ext cx="42" cy="15"/>
              </a:xfrm>
              <a:custGeom>
                <a:avLst/>
                <a:gdLst>
                  <a:gd name="T0" fmla="*/ 28 w 50"/>
                  <a:gd name="T1" fmla="*/ 3 h 17"/>
                  <a:gd name="T2" fmla="*/ 17 w 50"/>
                  <a:gd name="T3" fmla="*/ 7 h 17"/>
                  <a:gd name="T4" fmla="*/ 8 w 50"/>
                  <a:gd name="T5" fmla="*/ 8 h 17"/>
                  <a:gd name="T6" fmla="*/ 0 w 50"/>
                  <a:gd name="T7" fmla="*/ 8 h 17"/>
                  <a:gd name="T8" fmla="*/ 5 w 50"/>
                  <a:gd name="T9" fmla="*/ 10 h 17"/>
                  <a:gd name="T10" fmla="*/ 9 w 50"/>
                  <a:gd name="T11" fmla="*/ 10 h 17"/>
                  <a:gd name="T12" fmla="*/ 15 w 50"/>
                  <a:gd name="T13" fmla="*/ 12 h 17"/>
                  <a:gd name="T14" fmla="*/ 20 w 50"/>
                  <a:gd name="T15" fmla="*/ 16 h 17"/>
                  <a:gd name="T16" fmla="*/ 26 w 50"/>
                  <a:gd name="T17" fmla="*/ 12 h 17"/>
                  <a:gd name="T18" fmla="*/ 33 w 50"/>
                  <a:gd name="T19" fmla="*/ 12 h 17"/>
                  <a:gd name="T20" fmla="*/ 41 w 50"/>
                  <a:gd name="T21" fmla="*/ 12 h 17"/>
                  <a:gd name="T22" fmla="*/ 49 w 50"/>
                  <a:gd name="T23" fmla="*/ 12 h 17"/>
                  <a:gd name="T24" fmla="*/ 46 w 50"/>
                  <a:gd name="T25" fmla="*/ 10 h 17"/>
                  <a:gd name="T26" fmla="*/ 45 w 50"/>
                  <a:gd name="T27" fmla="*/ 7 h 17"/>
                  <a:gd name="T28" fmla="*/ 47 w 50"/>
                  <a:gd name="T29" fmla="*/ 3 h 17"/>
                  <a:gd name="T30" fmla="*/ 47 w 50"/>
                  <a:gd name="T31" fmla="*/ 0 h 17"/>
                  <a:gd name="T32" fmla="*/ 28 w 50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7">
                    <a:moveTo>
                      <a:pt x="28" y="3"/>
                    </a:moveTo>
                    <a:lnTo>
                      <a:pt x="17" y="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33" y="12"/>
                    </a:lnTo>
                    <a:lnTo>
                      <a:pt x="41" y="12"/>
                    </a:lnTo>
                    <a:lnTo>
                      <a:pt x="49" y="12"/>
                    </a:lnTo>
                    <a:lnTo>
                      <a:pt x="46" y="10"/>
                    </a:lnTo>
                    <a:lnTo>
                      <a:pt x="45" y="7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28" y="3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7" name="Freeform 201"/>
              <p:cNvSpPr>
                <a:spLocks noChangeAspect="1"/>
              </p:cNvSpPr>
              <p:nvPr/>
            </p:nvSpPr>
            <p:spPr bwMode="auto">
              <a:xfrm>
                <a:off x="1848" y="3526"/>
                <a:ext cx="35" cy="15"/>
              </a:xfrm>
              <a:custGeom>
                <a:avLst/>
                <a:gdLst>
                  <a:gd name="T0" fmla="*/ 34 w 41"/>
                  <a:gd name="T1" fmla="*/ 1 h 17"/>
                  <a:gd name="T2" fmla="*/ 30 w 41"/>
                  <a:gd name="T3" fmla="*/ 1 h 17"/>
                  <a:gd name="T4" fmla="*/ 22 w 41"/>
                  <a:gd name="T5" fmla="*/ 3 h 17"/>
                  <a:gd name="T6" fmla="*/ 15 w 41"/>
                  <a:gd name="T7" fmla="*/ 3 h 17"/>
                  <a:gd name="T8" fmla="*/ 9 w 41"/>
                  <a:gd name="T9" fmla="*/ 3 h 17"/>
                  <a:gd name="T10" fmla="*/ 3 w 41"/>
                  <a:gd name="T11" fmla="*/ 1 h 17"/>
                  <a:gd name="T12" fmla="*/ 0 w 41"/>
                  <a:gd name="T13" fmla="*/ 0 h 17"/>
                  <a:gd name="T14" fmla="*/ 2 w 41"/>
                  <a:gd name="T15" fmla="*/ 3 h 17"/>
                  <a:gd name="T16" fmla="*/ 2 w 41"/>
                  <a:gd name="T17" fmla="*/ 8 h 17"/>
                  <a:gd name="T18" fmla="*/ 2 w 41"/>
                  <a:gd name="T19" fmla="*/ 14 h 17"/>
                  <a:gd name="T20" fmla="*/ 5 w 41"/>
                  <a:gd name="T21" fmla="*/ 16 h 17"/>
                  <a:gd name="T22" fmla="*/ 10 w 41"/>
                  <a:gd name="T23" fmla="*/ 16 h 17"/>
                  <a:gd name="T24" fmla="*/ 18 w 41"/>
                  <a:gd name="T25" fmla="*/ 16 h 17"/>
                  <a:gd name="T26" fmla="*/ 22 w 41"/>
                  <a:gd name="T27" fmla="*/ 10 h 17"/>
                  <a:gd name="T28" fmla="*/ 29 w 41"/>
                  <a:gd name="T29" fmla="*/ 10 h 17"/>
                  <a:gd name="T30" fmla="*/ 36 w 41"/>
                  <a:gd name="T31" fmla="*/ 8 h 17"/>
                  <a:gd name="T32" fmla="*/ 40 w 41"/>
                  <a:gd name="T33" fmla="*/ 8 h 17"/>
                  <a:gd name="T34" fmla="*/ 38 w 41"/>
                  <a:gd name="T35" fmla="*/ 7 h 17"/>
                  <a:gd name="T36" fmla="*/ 34 w 41"/>
                  <a:gd name="T3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" h="17">
                    <a:moveTo>
                      <a:pt x="34" y="1"/>
                    </a:moveTo>
                    <a:lnTo>
                      <a:pt x="30" y="1"/>
                    </a:lnTo>
                    <a:lnTo>
                      <a:pt x="22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9" y="10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4" y="1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8" name="Freeform 202"/>
              <p:cNvSpPr>
                <a:spLocks noChangeAspect="1"/>
              </p:cNvSpPr>
              <p:nvPr/>
            </p:nvSpPr>
            <p:spPr bwMode="auto">
              <a:xfrm>
                <a:off x="1868" y="3461"/>
                <a:ext cx="15" cy="14"/>
              </a:xfrm>
              <a:custGeom>
                <a:avLst/>
                <a:gdLst>
                  <a:gd name="T0" fmla="*/ 5 w 17"/>
                  <a:gd name="T1" fmla="*/ 0 h 17"/>
                  <a:gd name="T2" fmla="*/ 7 w 17"/>
                  <a:gd name="T3" fmla="*/ 8 h 17"/>
                  <a:gd name="T4" fmla="*/ 0 w 17"/>
                  <a:gd name="T5" fmla="*/ 16 h 17"/>
                  <a:gd name="T6" fmla="*/ 3 w 17"/>
                  <a:gd name="T7" fmla="*/ 16 h 17"/>
                  <a:gd name="T8" fmla="*/ 7 w 17"/>
                  <a:gd name="T9" fmla="*/ 16 h 17"/>
                  <a:gd name="T10" fmla="*/ 13 w 17"/>
                  <a:gd name="T11" fmla="*/ 16 h 17"/>
                  <a:gd name="T12" fmla="*/ 11 w 17"/>
                  <a:gd name="T13" fmla="*/ 8 h 17"/>
                  <a:gd name="T14" fmla="*/ 16 w 17"/>
                  <a:gd name="T15" fmla="*/ 0 h 17"/>
                  <a:gd name="T16" fmla="*/ 5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7" y="8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1" y="8"/>
                    </a:lnTo>
                    <a:lnTo>
                      <a:pt x="16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39" name="Freeform 203"/>
              <p:cNvSpPr>
                <a:spLocks noChangeAspect="1"/>
              </p:cNvSpPr>
              <p:nvPr/>
            </p:nvSpPr>
            <p:spPr bwMode="auto">
              <a:xfrm>
                <a:off x="1861" y="3472"/>
                <a:ext cx="23" cy="14"/>
              </a:xfrm>
              <a:custGeom>
                <a:avLst/>
                <a:gdLst>
                  <a:gd name="T0" fmla="*/ 21 w 26"/>
                  <a:gd name="T1" fmla="*/ 0 h 17"/>
                  <a:gd name="T2" fmla="*/ 15 w 26"/>
                  <a:gd name="T3" fmla="*/ 4 h 17"/>
                  <a:gd name="T4" fmla="*/ 11 w 26"/>
                  <a:gd name="T5" fmla="*/ 4 h 17"/>
                  <a:gd name="T6" fmla="*/ 6 w 26"/>
                  <a:gd name="T7" fmla="*/ 6 h 17"/>
                  <a:gd name="T8" fmla="*/ 10 w 26"/>
                  <a:gd name="T9" fmla="*/ 9 h 17"/>
                  <a:gd name="T10" fmla="*/ 12 w 26"/>
                  <a:gd name="T11" fmla="*/ 9 h 17"/>
                  <a:gd name="T12" fmla="*/ 11 w 26"/>
                  <a:gd name="T13" fmla="*/ 13 h 17"/>
                  <a:gd name="T14" fmla="*/ 5 w 26"/>
                  <a:gd name="T15" fmla="*/ 13 h 17"/>
                  <a:gd name="T16" fmla="*/ 0 w 26"/>
                  <a:gd name="T17" fmla="*/ 16 h 17"/>
                  <a:gd name="T18" fmla="*/ 17 w 26"/>
                  <a:gd name="T19" fmla="*/ 13 h 17"/>
                  <a:gd name="T20" fmla="*/ 23 w 26"/>
                  <a:gd name="T21" fmla="*/ 11 h 17"/>
                  <a:gd name="T22" fmla="*/ 24 w 26"/>
                  <a:gd name="T23" fmla="*/ 9 h 17"/>
                  <a:gd name="T24" fmla="*/ 23 w 26"/>
                  <a:gd name="T25" fmla="*/ 6 h 17"/>
                  <a:gd name="T26" fmla="*/ 25 w 26"/>
                  <a:gd name="T27" fmla="*/ 2 h 17"/>
                  <a:gd name="T28" fmla="*/ 25 w 26"/>
                  <a:gd name="T29" fmla="*/ 0 h 17"/>
                  <a:gd name="T30" fmla="*/ 21 w 26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17">
                    <a:moveTo>
                      <a:pt x="21" y="0"/>
                    </a:moveTo>
                    <a:lnTo>
                      <a:pt x="15" y="4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6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0" name="Freeform 204"/>
              <p:cNvSpPr>
                <a:spLocks noChangeAspect="1"/>
              </p:cNvSpPr>
              <p:nvPr/>
            </p:nvSpPr>
            <p:spPr bwMode="auto">
              <a:xfrm>
                <a:off x="1737" y="3147"/>
                <a:ext cx="254" cy="310"/>
              </a:xfrm>
              <a:custGeom>
                <a:avLst/>
                <a:gdLst>
                  <a:gd name="T0" fmla="*/ 202 w 298"/>
                  <a:gd name="T1" fmla="*/ 363 h 364"/>
                  <a:gd name="T2" fmla="*/ 206 w 298"/>
                  <a:gd name="T3" fmla="*/ 361 h 364"/>
                  <a:gd name="T4" fmla="*/ 209 w 298"/>
                  <a:gd name="T5" fmla="*/ 359 h 364"/>
                  <a:gd name="T6" fmla="*/ 214 w 298"/>
                  <a:gd name="T7" fmla="*/ 349 h 364"/>
                  <a:gd name="T8" fmla="*/ 215 w 298"/>
                  <a:gd name="T9" fmla="*/ 338 h 364"/>
                  <a:gd name="T10" fmla="*/ 215 w 298"/>
                  <a:gd name="T11" fmla="*/ 322 h 364"/>
                  <a:gd name="T12" fmla="*/ 217 w 298"/>
                  <a:gd name="T13" fmla="*/ 309 h 364"/>
                  <a:gd name="T14" fmla="*/ 220 w 298"/>
                  <a:gd name="T15" fmla="*/ 295 h 364"/>
                  <a:gd name="T16" fmla="*/ 271 w 298"/>
                  <a:gd name="T17" fmla="*/ 220 h 364"/>
                  <a:gd name="T18" fmla="*/ 297 w 298"/>
                  <a:gd name="T19" fmla="*/ 147 h 364"/>
                  <a:gd name="T20" fmla="*/ 297 w 298"/>
                  <a:gd name="T21" fmla="*/ 129 h 364"/>
                  <a:gd name="T22" fmla="*/ 294 w 298"/>
                  <a:gd name="T23" fmla="*/ 111 h 364"/>
                  <a:gd name="T24" fmla="*/ 281 w 298"/>
                  <a:gd name="T25" fmla="*/ 76 h 364"/>
                  <a:gd name="T26" fmla="*/ 228 w 298"/>
                  <a:gd name="T27" fmla="*/ 22 h 364"/>
                  <a:gd name="T28" fmla="*/ 148 w 298"/>
                  <a:gd name="T29" fmla="*/ 0 h 364"/>
                  <a:gd name="T30" fmla="*/ 127 w 298"/>
                  <a:gd name="T31" fmla="*/ 1 h 364"/>
                  <a:gd name="T32" fmla="*/ 106 w 298"/>
                  <a:gd name="T33" fmla="*/ 5 h 364"/>
                  <a:gd name="T34" fmla="*/ 69 w 298"/>
                  <a:gd name="T35" fmla="*/ 21 h 364"/>
                  <a:gd name="T36" fmla="*/ 17 w 298"/>
                  <a:gd name="T37" fmla="*/ 75 h 364"/>
                  <a:gd name="T38" fmla="*/ 4 w 298"/>
                  <a:gd name="T39" fmla="*/ 109 h 364"/>
                  <a:gd name="T40" fmla="*/ 1 w 298"/>
                  <a:gd name="T41" fmla="*/ 127 h 364"/>
                  <a:gd name="T42" fmla="*/ 0 w 298"/>
                  <a:gd name="T43" fmla="*/ 146 h 364"/>
                  <a:gd name="T44" fmla="*/ 25 w 298"/>
                  <a:gd name="T45" fmla="*/ 220 h 364"/>
                  <a:gd name="T46" fmla="*/ 72 w 298"/>
                  <a:gd name="T47" fmla="*/ 295 h 364"/>
                  <a:gd name="T48" fmla="*/ 75 w 298"/>
                  <a:gd name="T49" fmla="*/ 308 h 364"/>
                  <a:gd name="T50" fmla="*/ 77 w 298"/>
                  <a:gd name="T51" fmla="*/ 322 h 364"/>
                  <a:gd name="T52" fmla="*/ 78 w 298"/>
                  <a:gd name="T53" fmla="*/ 338 h 364"/>
                  <a:gd name="T54" fmla="*/ 79 w 298"/>
                  <a:gd name="T55" fmla="*/ 349 h 364"/>
                  <a:gd name="T56" fmla="*/ 84 w 298"/>
                  <a:gd name="T57" fmla="*/ 358 h 364"/>
                  <a:gd name="T58" fmla="*/ 88 w 298"/>
                  <a:gd name="T59" fmla="*/ 361 h 364"/>
                  <a:gd name="T60" fmla="*/ 93 w 298"/>
                  <a:gd name="T61" fmla="*/ 363 h 364"/>
                  <a:gd name="T62" fmla="*/ 202 w 298"/>
                  <a:gd name="T63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364">
                    <a:moveTo>
                      <a:pt x="202" y="363"/>
                    </a:moveTo>
                    <a:lnTo>
                      <a:pt x="206" y="361"/>
                    </a:lnTo>
                    <a:lnTo>
                      <a:pt x="209" y="359"/>
                    </a:lnTo>
                    <a:lnTo>
                      <a:pt x="214" y="349"/>
                    </a:lnTo>
                    <a:lnTo>
                      <a:pt x="215" y="338"/>
                    </a:lnTo>
                    <a:lnTo>
                      <a:pt x="215" y="322"/>
                    </a:lnTo>
                    <a:lnTo>
                      <a:pt x="217" y="309"/>
                    </a:lnTo>
                    <a:lnTo>
                      <a:pt x="220" y="295"/>
                    </a:lnTo>
                    <a:lnTo>
                      <a:pt x="271" y="220"/>
                    </a:lnTo>
                    <a:lnTo>
                      <a:pt x="297" y="147"/>
                    </a:lnTo>
                    <a:lnTo>
                      <a:pt x="297" y="129"/>
                    </a:lnTo>
                    <a:lnTo>
                      <a:pt x="294" y="111"/>
                    </a:lnTo>
                    <a:lnTo>
                      <a:pt x="281" y="76"/>
                    </a:lnTo>
                    <a:lnTo>
                      <a:pt x="228" y="22"/>
                    </a:lnTo>
                    <a:lnTo>
                      <a:pt x="148" y="0"/>
                    </a:lnTo>
                    <a:lnTo>
                      <a:pt x="127" y="1"/>
                    </a:lnTo>
                    <a:lnTo>
                      <a:pt x="106" y="5"/>
                    </a:lnTo>
                    <a:lnTo>
                      <a:pt x="69" y="21"/>
                    </a:lnTo>
                    <a:lnTo>
                      <a:pt x="17" y="75"/>
                    </a:lnTo>
                    <a:lnTo>
                      <a:pt x="4" y="109"/>
                    </a:lnTo>
                    <a:lnTo>
                      <a:pt x="1" y="127"/>
                    </a:lnTo>
                    <a:lnTo>
                      <a:pt x="0" y="146"/>
                    </a:lnTo>
                    <a:lnTo>
                      <a:pt x="25" y="220"/>
                    </a:lnTo>
                    <a:lnTo>
                      <a:pt x="72" y="295"/>
                    </a:lnTo>
                    <a:lnTo>
                      <a:pt x="75" y="308"/>
                    </a:lnTo>
                    <a:lnTo>
                      <a:pt x="77" y="322"/>
                    </a:lnTo>
                    <a:lnTo>
                      <a:pt x="78" y="338"/>
                    </a:lnTo>
                    <a:lnTo>
                      <a:pt x="79" y="349"/>
                    </a:lnTo>
                    <a:lnTo>
                      <a:pt x="84" y="358"/>
                    </a:lnTo>
                    <a:lnTo>
                      <a:pt x="88" y="361"/>
                    </a:lnTo>
                    <a:lnTo>
                      <a:pt x="93" y="363"/>
                    </a:lnTo>
                    <a:lnTo>
                      <a:pt x="202" y="36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72727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1" name="Freeform 205"/>
              <p:cNvSpPr>
                <a:spLocks noChangeAspect="1"/>
              </p:cNvSpPr>
              <p:nvPr/>
            </p:nvSpPr>
            <p:spPr bwMode="auto">
              <a:xfrm>
                <a:off x="1907" y="3224"/>
                <a:ext cx="69" cy="226"/>
              </a:xfrm>
              <a:custGeom>
                <a:avLst/>
                <a:gdLst>
                  <a:gd name="T0" fmla="*/ 44 w 80"/>
                  <a:gd name="T1" fmla="*/ 57 h 266"/>
                  <a:gd name="T2" fmla="*/ 44 w 80"/>
                  <a:gd name="T3" fmla="*/ 70 h 266"/>
                  <a:gd name="T4" fmla="*/ 43 w 80"/>
                  <a:gd name="T5" fmla="*/ 83 h 266"/>
                  <a:gd name="T6" fmla="*/ 40 w 80"/>
                  <a:gd name="T7" fmla="*/ 96 h 266"/>
                  <a:gd name="T8" fmla="*/ 37 w 80"/>
                  <a:gd name="T9" fmla="*/ 109 h 266"/>
                  <a:gd name="T10" fmla="*/ 32 w 80"/>
                  <a:gd name="T11" fmla="*/ 121 h 266"/>
                  <a:gd name="T12" fmla="*/ 28 w 80"/>
                  <a:gd name="T13" fmla="*/ 132 h 266"/>
                  <a:gd name="T14" fmla="*/ 23 w 80"/>
                  <a:gd name="T15" fmla="*/ 146 h 266"/>
                  <a:gd name="T16" fmla="*/ 17 w 80"/>
                  <a:gd name="T17" fmla="*/ 161 h 266"/>
                  <a:gd name="T18" fmla="*/ 11 w 80"/>
                  <a:gd name="T19" fmla="*/ 174 h 266"/>
                  <a:gd name="T20" fmla="*/ 8 w 80"/>
                  <a:gd name="T21" fmla="*/ 187 h 266"/>
                  <a:gd name="T22" fmla="*/ 5 w 80"/>
                  <a:gd name="T23" fmla="*/ 199 h 266"/>
                  <a:gd name="T24" fmla="*/ 5 w 80"/>
                  <a:gd name="T25" fmla="*/ 213 h 266"/>
                  <a:gd name="T26" fmla="*/ 5 w 80"/>
                  <a:gd name="T27" fmla="*/ 227 h 266"/>
                  <a:gd name="T28" fmla="*/ 5 w 80"/>
                  <a:gd name="T29" fmla="*/ 242 h 266"/>
                  <a:gd name="T30" fmla="*/ 3 w 80"/>
                  <a:gd name="T31" fmla="*/ 256 h 266"/>
                  <a:gd name="T32" fmla="*/ 5 w 80"/>
                  <a:gd name="T33" fmla="*/ 261 h 266"/>
                  <a:gd name="T34" fmla="*/ 11 w 80"/>
                  <a:gd name="T35" fmla="*/ 250 h 266"/>
                  <a:gd name="T36" fmla="*/ 11 w 80"/>
                  <a:gd name="T37" fmla="*/ 238 h 266"/>
                  <a:gd name="T38" fmla="*/ 11 w 80"/>
                  <a:gd name="T39" fmla="*/ 225 h 266"/>
                  <a:gd name="T40" fmla="*/ 12 w 80"/>
                  <a:gd name="T41" fmla="*/ 213 h 266"/>
                  <a:gd name="T42" fmla="*/ 14 w 80"/>
                  <a:gd name="T43" fmla="*/ 201 h 266"/>
                  <a:gd name="T44" fmla="*/ 17 w 80"/>
                  <a:gd name="T45" fmla="*/ 189 h 266"/>
                  <a:gd name="T46" fmla="*/ 22 w 80"/>
                  <a:gd name="T47" fmla="*/ 176 h 266"/>
                  <a:gd name="T48" fmla="*/ 28 w 80"/>
                  <a:gd name="T49" fmla="*/ 164 h 266"/>
                  <a:gd name="T50" fmla="*/ 35 w 80"/>
                  <a:gd name="T51" fmla="*/ 152 h 266"/>
                  <a:gd name="T52" fmla="*/ 44 w 80"/>
                  <a:gd name="T53" fmla="*/ 138 h 266"/>
                  <a:gd name="T54" fmla="*/ 53 w 80"/>
                  <a:gd name="T55" fmla="*/ 125 h 266"/>
                  <a:gd name="T56" fmla="*/ 62 w 80"/>
                  <a:gd name="T57" fmla="*/ 111 h 266"/>
                  <a:gd name="T58" fmla="*/ 70 w 80"/>
                  <a:gd name="T59" fmla="*/ 98 h 266"/>
                  <a:gd name="T60" fmla="*/ 74 w 80"/>
                  <a:gd name="T61" fmla="*/ 86 h 266"/>
                  <a:gd name="T62" fmla="*/ 77 w 80"/>
                  <a:gd name="T63" fmla="*/ 75 h 266"/>
                  <a:gd name="T64" fmla="*/ 78 w 80"/>
                  <a:gd name="T65" fmla="*/ 62 h 266"/>
                  <a:gd name="T66" fmla="*/ 79 w 80"/>
                  <a:gd name="T67" fmla="*/ 48 h 266"/>
                  <a:gd name="T68" fmla="*/ 77 w 80"/>
                  <a:gd name="T69" fmla="*/ 35 h 266"/>
                  <a:gd name="T70" fmla="*/ 74 w 80"/>
                  <a:gd name="T71" fmla="*/ 22 h 266"/>
                  <a:gd name="T72" fmla="*/ 70 w 80"/>
                  <a:gd name="T73" fmla="*/ 11 h 266"/>
                  <a:gd name="T74" fmla="*/ 65 w 80"/>
                  <a:gd name="T75" fmla="*/ 0 h 266"/>
                  <a:gd name="T76" fmla="*/ 62 w 80"/>
                  <a:gd name="T77" fmla="*/ 12 h 266"/>
                  <a:gd name="T78" fmla="*/ 59 w 80"/>
                  <a:gd name="T79" fmla="*/ 24 h 266"/>
                  <a:gd name="T80" fmla="*/ 63 w 80"/>
                  <a:gd name="T81" fmla="*/ 35 h 266"/>
                  <a:gd name="T82" fmla="*/ 65 w 80"/>
                  <a:gd name="T83" fmla="*/ 47 h 266"/>
                  <a:gd name="T84" fmla="*/ 64 w 80"/>
                  <a:gd name="T85" fmla="*/ 59 h 266"/>
                  <a:gd name="T86" fmla="*/ 63 w 80"/>
                  <a:gd name="T87" fmla="*/ 70 h 266"/>
                  <a:gd name="T88" fmla="*/ 60 w 80"/>
                  <a:gd name="T89" fmla="*/ 82 h 266"/>
                  <a:gd name="T90" fmla="*/ 51 w 80"/>
                  <a:gd name="T91" fmla="*/ 88 h 266"/>
                  <a:gd name="T92" fmla="*/ 55 w 80"/>
                  <a:gd name="T93" fmla="*/ 76 h 266"/>
                  <a:gd name="T94" fmla="*/ 57 w 80"/>
                  <a:gd name="T95" fmla="*/ 65 h 266"/>
                  <a:gd name="T96" fmla="*/ 56 w 80"/>
                  <a:gd name="T97" fmla="*/ 52 h 266"/>
                  <a:gd name="T98" fmla="*/ 56 w 80"/>
                  <a:gd name="T99" fmla="*/ 40 h 266"/>
                  <a:gd name="T100" fmla="*/ 51 w 80"/>
                  <a:gd name="T101" fmla="*/ 41 h 266"/>
                  <a:gd name="T102" fmla="*/ 44 w 80"/>
                  <a:gd name="T103" fmla="*/ 5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0" h="266">
                    <a:moveTo>
                      <a:pt x="44" y="50"/>
                    </a:moveTo>
                    <a:lnTo>
                      <a:pt x="44" y="52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4" y="66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4" y="76"/>
                    </a:lnTo>
                    <a:lnTo>
                      <a:pt x="43" y="79"/>
                    </a:lnTo>
                    <a:lnTo>
                      <a:pt x="43" y="83"/>
                    </a:lnTo>
                    <a:lnTo>
                      <a:pt x="42" y="86"/>
                    </a:lnTo>
                    <a:lnTo>
                      <a:pt x="41" y="89"/>
                    </a:lnTo>
                    <a:lnTo>
                      <a:pt x="41" y="93"/>
                    </a:lnTo>
                    <a:lnTo>
                      <a:pt x="40" y="96"/>
                    </a:lnTo>
                    <a:lnTo>
                      <a:pt x="39" y="100"/>
                    </a:lnTo>
                    <a:lnTo>
                      <a:pt x="38" y="103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5" y="112"/>
                    </a:lnTo>
                    <a:lnTo>
                      <a:pt x="35" y="115"/>
                    </a:lnTo>
                    <a:lnTo>
                      <a:pt x="34" y="118"/>
                    </a:lnTo>
                    <a:lnTo>
                      <a:pt x="32" y="121"/>
                    </a:lnTo>
                    <a:lnTo>
                      <a:pt x="32" y="124"/>
                    </a:lnTo>
                    <a:lnTo>
                      <a:pt x="31" y="127"/>
                    </a:lnTo>
                    <a:lnTo>
                      <a:pt x="30" y="130"/>
                    </a:lnTo>
                    <a:lnTo>
                      <a:pt x="28" y="132"/>
                    </a:lnTo>
                    <a:lnTo>
                      <a:pt x="27" y="136"/>
                    </a:lnTo>
                    <a:lnTo>
                      <a:pt x="26" y="139"/>
                    </a:lnTo>
                    <a:lnTo>
                      <a:pt x="24" y="143"/>
                    </a:lnTo>
                    <a:lnTo>
                      <a:pt x="23" y="146"/>
                    </a:lnTo>
                    <a:lnTo>
                      <a:pt x="21" y="150"/>
                    </a:lnTo>
                    <a:lnTo>
                      <a:pt x="20" y="153"/>
                    </a:lnTo>
                    <a:lnTo>
                      <a:pt x="18" y="157"/>
                    </a:lnTo>
                    <a:lnTo>
                      <a:pt x="17" y="161"/>
                    </a:lnTo>
                    <a:lnTo>
                      <a:pt x="15" y="164"/>
                    </a:lnTo>
                    <a:lnTo>
                      <a:pt x="14" y="168"/>
                    </a:lnTo>
                    <a:lnTo>
                      <a:pt x="13" y="170"/>
                    </a:lnTo>
                    <a:lnTo>
                      <a:pt x="11" y="174"/>
                    </a:lnTo>
                    <a:lnTo>
                      <a:pt x="11" y="177"/>
                    </a:lnTo>
                    <a:lnTo>
                      <a:pt x="9" y="181"/>
                    </a:lnTo>
                    <a:lnTo>
                      <a:pt x="8" y="183"/>
                    </a:lnTo>
                    <a:lnTo>
                      <a:pt x="8" y="187"/>
                    </a:lnTo>
                    <a:lnTo>
                      <a:pt x="7" y="190"/>
                    </a:lnTo>
                    <a:lnTo>
                      <a:pt x="6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5" y="203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3"/>
                    </a:lnTo>
                    <a:lnTo>
                      <a:pt x="5" y="217"/>
                    </a:lnTo>
                    <a:lnTo>
                      <a:pt x="5" y="220"/>
                    </a:lnTo>
                    <a:lnTo>
                      <a:pt x="5" y="224"/>
                    </a:lnTo>
                    <a:lnTo>
                      <a:pt x="5" y="227"/>
                    </a:lnTo>
                    <a:lnTo>
                      <a:pt x="5" y="231"/>
                    </a:lnTo>
                    <a:lnTo>
                      <a:pt x="5" y="235"/>
                    </a:lnTo>
                    <a:lnTo>
                      <a:pt x="5" y="238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5" y="248"/>
                    </a:lnTo>
                    <a:lnTo>
                      <a:pt x="5" y="252"/>
                    </a:lnTo>
                    <a:lnTo>
                      <a:pt x="3" y="256"/>
                    </a:lnTo>
                    <a:lnTo>
                      <a:pt x="2" y="258"/>
                    </a:lnTo>
                    <a:lnTo>
                      <a:pt x="0" y="265"/>
                    </a:lnTo>
                    <a:lnTo>
                      <a:pt x="2" y="264"/>
                    </a:lnTo>
                    <a:lnTo>
                      <a:pt x="5" y="261"/>
                    </a:lnTo>
                    <a:lnTo>
                      <a:pt x="8" y="258"/>
                    </a:lnTo>
                    <a:lnTo>
                      <a:pt x="9" y="256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2" y="247"/>
                    </a:lnTo>
                    <a:lnTo>
                      <a:pt x="12" y="244"/>
                    </a:lnTo>
                    <a:lnTo>
                      <a:pt x="11" y="240"/>
                    </a:lnTo>
                    <a:lnTo>
                      <a:pt x="11" y="238"/>
                    </a:lnTo>
                    <a:lnTo>
                      <a:pt x="11" y="234"/>
                    </a:lnTo>
                    <a:lnTo>
                      <a:pt x="11" y="231"/>
                    </a:lnTo>
                    <a:lnTo>
                      <a:pt x="11" y="228"/>
                    </a:lnTo>
                    <a:lnTo>
                      <a:pt x="11" y="225"/>
                    </a:lnTo>
                    <a:lnTo>
                      <a:pt x="11" y="222"/>
                    </a:lnTo>
                    <a:lnTo>
                      <a:pt x="12" y="219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3" y="210"/>
                    </a:lnTo>
                    <a:lnTo>
                      <a:pt x="13" y="207"/>
                    </a:lnTo>
                    <a:lnTo>
                      <a:pt x="14" y="204"/>
                    </a:lnTo>
                    <a:lnTo>
                      <a:pt x="14" y="201"/>
                    </a:lnTo>
                    <a:lnTo>
                      <a:pt x="14" y="198"/>
                    </a:lnTo>
                    <a:lnTo>
                      <a:pt x="15" y="195"/>
                    </a:lnTo>
                    <a:lnTo>
                      <a:pt x="16" y="191"/>
                    </a:lnTo>
                    <a:lnTo>
                      <a:pt x="17" y="189"/>
                    </a:lnTo>
                    <a:lnTo>
                      <a:pt x="18" y="185"/>
                    </a:lnTo>
                    <a:lnTo>
                      <a:pt x="20" y="182"/>
                    </a:lnTo>
                    <a:lnTo>
                      <a:pt x="20" y="179"/>
                    </a:lnTo>
                    <a:lnTo>
                      <a:pt x="22" y="176"/>
                    </a:lnTo>
                    <a:lnTo>
                      <a:pt x="24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8" y="164"/>
                    </a:lnTo>
                    <a:lnTo>
                      <a:pt x="30" y="161"/>
                    </a:lnTo>
                    <a:lnTo>
                      <a:pt x="32" y="158"/>
                    </a:lnTo>
                    <a:lnTo>
                      <a:pt x="33" y="155"/>
                    </a:lnTo>
                    <a:lnTo>
                      <a:pt x="35" y="152"/>
                    </a:lnTo>
                    <a:lnTo>
                      <a:pt x="37" y="149"/>
                    </a:lnTo>
                    <a:lnTo>
                      <a:pt x="39" y="145"/>
                    </a:lnTo>
                    <a:lnTo>
                      <a:pt x="41" y="142"/>
                    </a:lnTo>
                    <a:lnTo>
                      <a:pt x="44" y="138"/>
                    </a:lnTo>
                    <a:lnTo>
                      <a:pt x="46" y="135"/>
                    </a:lnTo>
                    <a:lnTo>
                      <a:pt x="49" y="132"/>
                    </a:lnTo>
                    <a:lnTo>
                      <a:pt x="51" y="129"/>
                    </a:lnTo>
                    <a:lnTo>
                      <a:pt x="53" y="125"/>
                    </a:lnTo>
                    <a:lnTo>
                      <a:pt x="56" y="122"/>
                    </a:lnTo>
                    <a:lnTo>
                      <a:pt x="58" y="119"/>
                    </a:lnTo>
                    <a:lnTo>
                      <a:pt x="60" y="115"/>
                    </a:lnTo>
                    <a:lnTo>
                      <a:pt x="62" y="111"/>
                    </a:lnTo>
                    <a:lnTo>
                      <a:pt x="65" y="108"/>
                    </a:lnTo>
                    <a:lnTo>
                      <a:pt x="66" y="104"/>
                    </a:lnTo>
                    <a:lnTo>
                      <a:pt x="68" y="101"/>
                    </a:lnTo>
                    <a:lnTo>
                      <a:pt x="70" y="98"/>
                    </a:lnTo>
                    <a:lnTo>
                      <a:pt x="71" y="95"/>
                    </a:lnTo>
                    <a:lnTo>
                      <a:pt x="72" y="92"/>
                    </a:lnTo>
                    <a:lnTo>
                      <a:pt x="72" y="89"/>
                    </a:lnTo>
                    <a:lnTo>
                      <a:pt x="74" y="86"/>
                    </a:lnTo>
                    <a:lnTo>
                      <a:pt x="74" y="84"/>
                    </a:lnTo>
                    <a:lnTo>
                      <a:pt x="75" y="80"/>
                    </a:lnTo>
                    <a:lnTo>
                      <a:pt x="76" y="78"/>
                    </a:lnTo>
                    <a:lnTo>
                      <a:pt x="77" y="75"/>
                    </a:lnTo>
                    <a:lnTo>
                      <a:pt x="77" y="71"/>
                    </a:lnTo>
                    <a:lnTo>
                      <a:pt x="77" y="68"/>
                    </a:lnTo>
                    <a:lnTo>
                      <a:pt x="78" y="65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9" y="55"/>
                    </a:lnTo>
                    <a:lnTo>
                      <a:pt x="79" y="51"/>
                    </a:lnTo>
                    <a:lnTo>
                      <a:pt x="79" y="4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7" y="38"/>
                    </a:lnTo>
                    <a:lnTo>
                      <a:pt x="77" y="35"/>
                    </a:lnTo>
                    <a:lnTo>
                      <a:pt x="77" y="31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2"/>
                    </a:lnTo>
                    <a:lnTo>
                      <a:pt x="73" y="19"/>
                    </a:lnTo>
                    <a:lnTo>
                      <a:pt x="72" y="16"/>
                    </a:lnTo>
                    <a:lnTo>
                      <a:pt x="71" y="14"/>
                    </a:lnTo>
                    <a:lnTo>
                      <a:pt x="70" y="11"/>
                    </a:lnTo>
                    <a:lnTo>
                      <a:pt x="68" y="9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5" y="0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3" y="9"/>
                    </a:lnTo>
                    <a:lnTo>
                      <a:pt x="62" y="12"/>
                    </a:lnTo>
                    <a:lnTo>
                      <a:pt x="62" y="15"/>
                    </a:lnTo>
                    <a:lnTo>
                      <a:pt x="60" y="18"/>
                    </a:lnTo>
                    <a:lnTo>
                      <a:pt x="59" y="21"/>
                    </a:lnTo>
                    <a:lnTo>
                      <a:pt x="59" y="24"/>
                    </a:lnTo>
                    <a:lnTo>
                      <a:pt x="60" y="27"/>
                    </a:lnTo>
                    <a:lnTo>
                      <a:pt x="62" y="29"/>
                    </a:lnTo>
                    <a:lnTo>
                      <a:pt x="62" y="32"/>
                    </a:lnTo>
                    <a:lnTo>
                      <a:pt x="63" y="35"/>
                    </a:lnTo>
                    <a:lnTo>
                      <a:pt x="63" y="38"/>
                    </a:lnTo>
                    <a:lnTo>
                      <a:pt x="64" y="41"/>
                    </a:lnTo>
                    <a:lnTo>
                      <a:pt x="64" y="44"/>
                    </a:lnTo>
                    <a:lnTo>
                      <a:pt x="65" y="47"/>
                    </a:lnTo>
                    <a:lnTo>
                      <a:pt x="65" y="50"/>
                    </a:lnTo>
                    <a:lnTo>
                      <a:pt x="65" y="53"/>
                    </a:lnTo>
                    <a:lnTo>
                      <a:pt x="65" y="56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5"/>
                    </a:lnTo>
                    <a:lnTo>
                      <a:pt x="64" y="68"/>
                    </a:lnTo>
                    <a:lnTo>
                      <a:pt x="63" y="70"/>
                    </a:lnTo>
                    <a:lnTo>
                      <a:pt x="62" y="74"/>
                    </a:lnTo>
                    <a:lnTo>
                      <a:pt x="62" y="76"/>
                    </a:lnTo>
                    <a:lnTo>
                      <a:pt x="61" y="80"/>
                    </a:lnTo>
                    <a:lnTo>
                      <a:pt x="60" y="82"/>
                    </a:lnTo>
                    <a:lnTo>
                      <a:pt x="59" y="86"/>
                    </a:lnTo>
                    <a:lnTo>
                      <a:pt x="53" y="100"/>
                    </a:lnTo>
                    <a:lnTo>
                      <a:pt x="50" y="92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5" y="76"/>
                    </a:lnTo>
                    <a:lnTo>
                      <a:pt x="56" y="74"/>
                    </a:lnTo>
                    <a:lnTo>
                      <a:pt x="56" y="70"/>
                    </a:lnTo>
                    <a:lnTo>
                      <a:pt x="56" y="68"/>
                    </a:lnTo>
                    <a:lnTo>
                      <a:pt x="57" y="65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7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55" y="37"/>
                    </a:lnTo>
                    <a:lnTo>
                      <a:pt x="54" y="35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49" y="43"/>
                    </a:lnTo>
                    <a:lnTo>
                      <a:pt x="47" y="47"/>
                    </a:lnTo>
                    <a:lnTo>
                      <a:pt x="45" y="49"/>
                    </a:lnTo>
                    <a:lnTo>
                      <a:pt x="44" y="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2" name="Freeform 206"/>
              <p:cNvSpPr>
                <a:spLocks noChangeAspect="1"/>
              </p:cNvSpPr>
              <p:nvPr/>
            </p:nvSpPr>
            <p:spPr bwMode="auto">
              <a:xfrm>
                <a:off x="1753" y="3178"/>
                <a:ext cx="75" cy="276"/>
              </a:xfrm>
              <a:custGeom>
                <a:avLst/>
                <a:gdLst>
                  <a:gd name="T0" fmla="*/ 54 w 88"/>
                  <a:gd name="T1" fmla="*/ 5 h 324"/>
                  <a:gd name="T2" fmla="*/ 36 w 88"/>
                  <a:gd name="T3" fmla="*/ 19 h 324"/>
                  <a:gd name="T4" fmla="*/ 23 w 88"/>
                  <a:gd name="T5" fmla="*/ 35 h 324"/>
                  <a:gd name="T6" fmla="*/ 15 w 88"/>
                  <a:gd name="T7" fmla="*/ 47 h 324"/>
                  <a:gd name="T8" fmla="*/ 9 w 88"/>
                  <a:gd name="T9" fmla="*/ 59 h 324"/>
                  <a:gd name="T10" fmla="*/ 5 w 88"/>
                  <a:gd name="T11" fmla="*/ 73 h 324"/>
                  <a:gd name="T12" fmla="*/ 3 w 88"/>
                  <a:gd name="T13" fmla="*/ 86 h 324"/>
                  <a:gd name="T14" fmla="*/ 0 w 88"/>
                  <a:gd name="T15" fmla="*/ 101 h 324"/>
                  <a:gd name="T16" fmla="*/ 0 w 88"/>
                  <a:gd name="T17" fmla="*/ 114 h 324"/>
                  <a:gd name="T18" fmla="*/ 2 w 88"/>
                  <a:gd name="T19" fmla="*/ 127 h 324"/>
                  <a:gd name="T20" fmla="*/ 5 w 88"/>
                  <a:gd name="T21" fmla="*/ 140 h 324"/>
                  <a:gd name="T22" fmla="*/ 9 w 88"/>
                  <a:gd name="T23" fmla="*/ 153 h 324"/>
                  <a:gd name="T24" fmla="*/ 15 w 88"/>
                  <a:gd name="T25" fmla="*/ 165 h 324"/>
                  <a:gd name="T26" fmla="*/ 24 w 88"/>
                  <a:gd name="T27" fmla="*/ 178 h 324"/>
                  <a:gd name="T28" fmla="*/ 33 w 88"/>
                  <a:gd name="T29" fmla="*/ 191 h 324"/>
                  <a:gd name="T30" fmla="*/ 43 w 88"/>
                  <a:gd name="T31" fmla="*/ 204 h 324"/>
                  <a:gd name="T32" fmla="*/ 50 w 88"/>
                  <a:gd name="T33" fmla="*/ 215 h 324"/>
                  <a:gd name="T34" fmla="*/ 56 w 88"/>
                  <a:gd name="T35" fmla="*/ 228 h 324"/>
                  <a:gd name="T36" fmla="*/ 60 w 88"/>
                  <a:gd name="T37" fmla="*/ 243 h 324"/>
                  <a:gd name="T38" fmla="*/ 63 w 88"/>
                  <a:gd name="T39" fmla="*/ 256 h 324"/>
                  <a:gd name="T40" fmla="*/ 66 w 88"/>
                  <a:gd name="T41" fmla="*/ 268 h 324"/>
                  <a:gd name="T42" fmla="*/ 67 w 88"/>
                  <a:gd name="T43" fmla="*/ 280 h 324"/>
                  <a:gd name="T44" fmla="*/ 68 w 88"/>
                  <a:gd name="T45" fmla="*/ 292 h 324"/>
                  <a:gd name="T46" fmla="*/ 68 w 88"/>
                  <a:gd name="T47" fmla="*/ 305 h 324"/>
                  <a:gd name="T48" fmla="*/ 73 w 88"/>
                  <a:gd name="T49" fmla="*/ 316 h 324"/>
                  <a:gd name="T50" fmla="*/ 84 w 88"/>
                  <a:gd name="T51" fmla="*/ 323 h 324"/>
                  <a:gd name="T52" fmla="*/ 79 w 88"/>
                  <a:gd name="T53" fmla="*/ 315 h 324"/>
                  <a:gd name="T54" fmla="*/ 76 w 88"/>
                  <a:gd name="T55" fmla="*/ 305 h 324"/>
                  <a:gd name="T56" fmla="*/ 76 w 88"/>
                  <a:gd name="T57" fmla="*/ 289 h 324"/>
                  <a:gd name="T58" fmla="*/ 75 w 88"/>
                  <a:gd name="T59" fmla="*/ 269 h 324"/>
                  <a:gd name="T60" fmla="*/ 73 w 88"/>
                  <a:gd name="T61" fmla="*/ 251 h 324"/>
                  <a:gd name="T62" fmla="*/ 74 w 88"/>
                  <a:gd name="T63" fmla="*/ 237 h 324"/>
                  <a:gd name="T64" fmla="*/ 69 w 88"/>
                  <a:gd name="T65" fmla="*/ 225 h 324"/>
                  <a:gd name="T66" fmla="*/ 66 w 88"/>
                  <a:gd name="T67" fmla="*/ 210 h 324"/>
                  <a:gd name="T68" fmla="*/ 66 w 88"/>
                  <a:gd name="T69" fmla="*/ 199 h 324"/>
                  <a:gd name="T70" fmla="*/ 72 w 88"/>
                  <a:gd name="T71" fmla="*/ 184 h 324"/>
                  <a:gd name="T72" fmla="*/ 81 w 88"/>
                  <a:gd name="T73" fmla="*/ 171 h 324"/>
                  <a:gd name="T74" fmla="*/ 76 w 88"/>
                  <a:gd name="T75" fmla="*/ 165 h 324"/>
                  <a:gd name="T76" fmla="*/ 63 w 88"/>
                  <a:gd name="T77" fmla="*/ 156 h 324"/>
                  <a:gd name="T78" fmla="*/ 50 w 88"/>
                  <a:gd name="T79" fmla="*/ 140 h 324"/>
                  <a:gd name="T80" fmla="*/ 43 w 88"/>
                  <a:gd name="T81" fmla="*/ 127 h 324"/>
                  <a:gd name="T82" fmla="*/ 36 w 88"/>
                  <a:gd name="T83" fmla="*/ 111 h 324"/>
                  <a:gd name="T84" fmla="*/ 32 w 88"/>
                  <a:gd name="T85" fmla="*/ 94 h 324"/>
                  <a:gd name="T86" fmla="*/ 30 w 88"/>
                  <a:gd name="T87" fmla="*/ 76 h 324"/>
                  <a:gd name="T88" fmla="*/ 31 w 88"/>
                  <a:gd name="T89" fmla="*/ 60 h 324"/>
                  <a:gd name="T90" fmla="*/ 34 w 88"/>
                  <a:gd name="T91" fmla="*/ 46 h 324"/>
                  <a:gd name="T92" fmla="*/ 38 w 88"/>
                  <a:gd name="T93" fmla="*/ 32 h 324"/>
                  <a:gd name="T94" fmla="*/ 45 w 88"/>
                  <a:gd name="T95" fmla="*/ 20 h 324"/>
                  <a:gd name="T96" fmla="*/ 57 w 88"/>
                  <a:gd name="T97" fmla="*/ 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" h="324">
                    <a:moveTo>
                      <a:pt x="63" y="0"/>
                    </a:moveTo>
                    <a:lnTo>
                      <a:pt x="60" y="2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6" y="11"/>
                    </a:lnTo>
                    <a:lnTo>
                      <a:pt x="40" y="14"/>
                    </a:lnTo>
                    <a:lnTo>
                      <a:pt x="36" y="19"/>
                    </a:lnTo>
                    <a:lnTo>
                      <a:pt x="31" y="24"/>
                    </a:lnTo>
                    <a:lnTo>
                      <a:pt x="27" y="29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1" y="38"/>
                    </a:lnTo>
                    <a:lnTo>
                      <a:pt x="19" y="41"/>
                    </a:lnTo>
                    <a:lnTo>
                      <a:pt x="17" y="44"/>
                    </a:lnTo>
                    <a:lnTo>
                      <a:pt x="15" y="47"/>
                    </a:lnTo>
                    <a:lnTo>
                      <a:pt x="14" y="50"/>
                    </a:lnTo>
                    <a:lnTo>
                      <a:pt x="12" y="53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3" y="79"/>
                    </a:lnTo>
                    <a:lnTo>
                      <a:pt x="3" y="83"/>
                    </a:lnTo>
                    <a:lnTo>
                      <a:pt x="3" y="86"/>
                    </a:lnTo>
                    <a:lnTo>
                      <a:pt x="2" y="90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1" y="120"/>
                    </a:lnTo>
                    <a:lnTo>
                      <a:pt x="2" y="123"/>
                    </a:lnTo>
                    <a:lnTo>
                      <a:pt x="2" y="127"/>
                    </a:lnTo>
                    <a:lnTo>
                      <a:pt x="3" y="130"/>
                    </a:lnTo>
                    <a:lnTo>
                      <a:pt x="3" y="133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6" y="143"/>
                    </a:lnTo>
                    <a:lnTo>
                      <a:pt x="7" y="146"/>
                    </a:lnTo>
                    <a:lnTo>
                      <a:pt x="8" y="149"/>
                    </a:lnTo>
                    <a:lnTo>
                      <a:pt x="9" y="153"/>
                    </a:lnTo>
                    <a:lnTo>
                      <a:pt x="11" y="156"/>
                    </a:lnTo>
                    <a:lnTo>
                      <a:pt x="12" y="159"/>
                    </a:lnTo>
                    <a:lnTo>
                      <a:pt x="13" y="162"/>
                    </a:lnTo>
                    <a:lnTo>
                      <a:pt x="15" y="165"/>
                    </a:lnTo>
                    <a:lnTo>
                      <a:pt x="17" y="168"/>
                    </a:lnTo>
                    <a:lnTo>
                      <a:pt x="19" y="172"/>
                    </a:lnTo>
                    <a:lnTo>
                      <a:pt x="21" y="175"/>
                    </a:lnTo>
                    <a:lnTo>
                      <a:pt x="24" y="178"/>
                    </a:lnTo>
                    <a:lnTo>
                      <a:pt x="25" y="181"/>
                    </a:lnTo>
                    <a:lnTo>
                      <a:pt x="28" y="185"/>
                    </a:lnTo>
                    <a:lnTo>
                      <a:pt x="30" y="188"/>
                    </a:lnTo>
                    <a:lnTo>
                      <a:pt x="33" y="191"/>
                    </a:lnTo>
                    <a:lnTo>
                      <a:pt x="34" y="192"/>
                    </a:lnTo>
                    <a:lnTo>
                      <a:pt x="37" y="196"/>
                    </a:lnTo>
                    <a:lnTo>
                      <a:pt x="40" y="200"/>
                    </a:lnTo>
                    <a:lnTo>
                      <a:pt x="43" y="204"/>
                    </a:lnTo>
                    <a:lnTo>
                      <a:pt x="45" y="206"/>
                    </a:lnTo>
                    <a:lnTo>
                      <a:pt x="47" y="209"/>
                    </a:lnTo>
                    <a:lnTo>
                      <a:pt x="48" y="212"/>
                    </a:lnTo>
                    <a:lnTo>
                      <a:pt x="50" y="215"/>
                    </a:lnTo>
                    <a:lnTo>
                      <a:pt x="51" y="218"/>
                    </a:lnTo>
                    <a:lnTo>
                      <a:pt x="53" y="222"/>
                    </a:lnTo>
                    <a:lnTo>
                      <a:pt x="55" y="224"/>
                    </a:lnTo>
                    <a:lnTo>
                      <a:pt x="56" y="228"/>
                    </a:lnTo>
                    <a:lnTo>
                      <a:pt x="57" y="232"/>
                    </a:lnTo>
                    <a:lnTo>
                      <a:pt x="59" y="235"/>
                    </a:lnTo>
                    <a:lnTo>
                      <a:pt x="60" y="239"/>
                    </a:lnTo>
                    <a:lnTo>
                      <a:pt x="60" y="243"/>
                    </a:lnTo>
                    <a:lnTo>
                      <a:pt x="62" y="246"/>
                    </a:lnTo>
                    <a:lnTo>
                      <a:pt x="62" y="249"/>
                    </a:lnTo>
                    <a:lnTo>
                      <a:pt x="63" y="253"/>
                    </a:lnTo>
                    <a:lnTo>
                      <a:pt x="63" y="256"/>
                    </a:lnTo>
                    <a:lnTo>
                      <a:pt x="64" y="259"/>
                    </a:lnTo>
                    <a:lnTo>
                      <a:pt x="65" y="262"/>
                    </a:lnTo>
                    <a:lnTo>
                      <a:pt x="66" y="266"/>
                    </a:lnTo>
                    <a:lnTo>
                      <a:pt x="66" y="268"/>
                    </a:lnTo>
                    <a:lnTo>
                      <a:pt x="66" y="271"/>
                    </a:lnTo>
                    <a:lnTo>
                      <a:pt x="66" y="274"/>
                    </a:lnTo>
                    <a:lnTo>
                      <a:pt x="67" y="277"/>
                    </a:lnTo>
                    <a:lnTo>
                      <a:pt x="67" y="280"/>
                    </a:lnTo>
                    <a:lnTo>
                      <a:pt x="68" y="283"/>
                    </a:lnTo>
                    <a:lnTo>
                      <a:pt x="68" y="286"/>
                    </a:lnTo>
                    <a:lnTo>
                      <a:pt x="68" y="289"/>
                    </a:lnTo>
                    <a:lnTo>
                      <a:pt x="68" y="292"/>
                    </a:lnTo>
                    <a:lnTo>
                      <a:pt x="68" y="295"/>
                    </a:lnTo>
                    <a:lnTo>
                      <a:pt x="68" y="298"/>
                    </a:lnTo>
                    <a:lnTo>
                      <a:pt x="68" y="302"/>
                    </a:lnTo>
                    <a:lnTo>
                      <a:pt x="68" y="305"/>
                    </a:lnTo>
                    <a:lnTo>
                      <a:pt x="69" y="307"/>
                    </a:lnTo>
                    <a:lnTo>
                      <a:pt x="69" y="310"/>
                    </a:lnTo>
                    <a:lnTo>
                      <a:pt x="70" y="312"/>
                    </a:lnTo>
                    <a:lnTo>
                      <a:pt x="73" y="316"/>
                    </a:lnTo>
                    <a:lnTo>
                      <a:pt x="75" y="319"/>
                    </a:lnTo>
                    <a:lnTo>
                      <a:pt x="78" y="321"/>
                    </a:lnTo>
                    <a:lnTo>
                      <a:pt x="81" y="323"/>
                    </a:lnTo>
                    <a:lnTo>
                      <a:pt x="84" y="323"/>
                    </a:lnTo>
                    <a:lnTo>
                      <a:pt x="87" y="323"/>
                    </a:lnTo>
                    <a:lnTo>
                      <a:pt x="84" y="321"/>
                    </a:lnTo>
                    <a:lnTo>
                      <a:pt x="81" y="318"/>
                    </a:lnTo>
                    <a:lnTo>
                      <a:pt x="79" y="315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7" y="307"/>
                    </a:lnTo>
                    <a:lnTo>
                      <a:pt x="76" y="305"/>
                    </a:lnTo>
                    <a:lnTo>
                      <a:pt x="76" y="301"/>
                    </a:lnTo>
                    <a:lnTo>
                      <a:pt x="76" y="298"/>
                    </a:lnTo>
                    <a:lnTo>
                      <a:pt x="76" y="294"/>
                    </a:lnTo>
                    <a:lnTo>
                      <a:pt x="76" y="289"/>
                    </a:lnTo>
                    <a:lnTo>
                      <a:pt x="76" y="284"/>
                    </a:lnTo>
                    <a:lnTo>
                      <a:pt x="76" y="279"/>
                    </a:lnTo>
                    <a:lnTo>
                      <a:pt x="76" y="274"/>
                    </a:lnTo>
                    <a:lnTo>
                      <a:pt x="75" y="269"/>
                    </a:lnTo>
                    <a:lnTo>
                      <a:pt x="75" y="264"/>
                    </a:lnTo>
                    <a:lnTo>
                      <a:pt x="74" y="260"/>
                    </a:lnTo>
                    <a:lnTo>
                      <a:pt x="74" y="255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4"/>
                    </a:lnTo>
                    <a:lnTo>
                      <a:pt x="73" y="241"/>
                    </a:lnTo>
                    <a:lnTo>
                      <a:pt x="74" y="237"/>
                    </a:lnTo>
                    <a:lnTo>
                      <a:pt x="76" y="235"/>
                    </a:lnTo>
                    <a:lnTo>
                      <a:pt x="74" y="232"/>
                    </a:lnTo>
                    <a:lnTo>
                      <a:pt x="72" y="229"/>
                    </a:lnTo>
                    <a:lnTo>
                      <a:pt x="69" y="225"/>
                    </a:lnTo>
                    <a:lnTo>
                      <a:pt x="68" y="223"/>
                    </a:lnTo>
                    <a:lnTo>
                      <a:pt x="67" y="219"/>
                    </a:lnTo>
                    <a:lnTo>
                      <a:pt x="66" y="215"/>
                    </a:lnTo>
                    <a:lnTo>
                      <a:pt x="66" y="210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6" y="202"/>
                    </a:lnTo>
                    <a:lnTo>
                      <a:pt x="66" y="199"/>
                    </a:lnTo>
                    <a:lnTo>
                      <a:pt x="67" y="196"/>
                    </a:lnTo>
                    <a:lnTo>
                      <a:pt x="68" y="192"/>
                    </a:lnTo>
                    <a:lnTo>
                      <a:pt x="69" y="188"/>
                    </a:lnTo>
                    <a:lnTo>
                      <a:pt x="72" y="184"/>
                    </a:lnTo>
                    <a:lnTo>
                      <a:pt x="74" y="181"/>
                    </a:lnTo>
                    <a:lnTo>
                      <a:pt x="76" y="178"/>
                    </a:lnTo>
                    <a:lnTo>
                      <a:pt x="78" y="174"/>
                    </a:lnTo>
                    <a:lnTo>
                      <a:pt x="81" y="171"/>
                    </a:lnTo>
                    <a:lnTo>
                      <a:pt x="84" y="168"/>
                    </a:lnTo>
                    <a:lnTo>
                      <a:pt x="83" y="168"/>
                    </a:lnTo>
                    <a:lnTo>
                      <a:pt x="79" y="167"/>
                    </a:lnTo>
                    <a:lnTo>
                      <a:pt x="76" y="165"/>
                    </a:lnTo>
                    <a:lnTo>
                      <a:pt x="73" y="164"/>
                    </a:lnTo>
                    <a:lnTo>
                      <a:pt x="69" y="161"/>
                    </a:lnTo>
                    <a:lnTo>
                      <a:pt x="66" y="159"/>
                    </a:lnTo>
                    <a:lnTo>
                      <a:pt x="63" y="156"/>
                    </a:lnTo>
                    <a:lnTo>
                      <a:pt x="59" y="153"/>
                    </a:lnTo>
                    <a:lnTo>
                      <a:pt x="56" y="148"/>
                    </a:lnTo>
                    <a:lnTo>
                      <a:pt x="51" y="143"/>
                    </a:lnTo>
                    <a:lnTo>
                      <a:pt x="50" y="140"/>
                    </a:lnTo>
                    <a:lnTo>
                      <a:pt x="48" y="138"/>
                    </a:lnTo>
                    <a:lnTo>
                      <a:pt x="46" y="134"/>
                    </a:lnTo>
                    <a:lnTo>
                      <a:pt x="44" y="132"/>
                    </a:lnTo>
                    <a:lnTo>
                      <a:pt x="43" y="127"/>
                    </a:lnTo>
                    <a:lnTo>
                      <a:pt x="42" y="124"/>
                    </a:lnTo>
                    <a:lnTo>
                      <a:pt x="40" y="120"/>
                    </a:lnTo>
                    <a:lnTo>
                      <a:pt x="38" y="116"/>
                    </a:lnTo>
                    <a:lnTo>
                      <a:pt x="36" y="111"/>
                    </a:lnTo>
                    <a:lnTo>
                      <a:pt x="35" y="106"/>
                    </a:lnTo>
                    <a:lnTo>
                      <a:pt x="34" y="102"/>
                    </a:lnTo>
                    <a:lnTo>
                      <a:pt x="34" y="97"/>
                    </a:lnTo>
                    <a:lnTo>
                      <a:pt x="32" y="94"/>
                    </a:lnTo>
                    <a:lnTo>
                      <a:pt x="31" y="89"/>
                    </a:lnTo>
                    <a:lnTo>
                      <a:pt x="31" y="85"/>
                    </a:lnTo>
                    <a:lnTo>
                      <a:pt x="30" y="81"/>
                    </a:lnTo>
                    <a:lnTo>
                      <a:pt x="30" y="76"/>
                    </a:lnTo>
                    <a:lnTo>
                      <a:pt x="30" y="72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1" y="60"/>
                    </a:lnTo>
                    <a:lnTo>
                      <a:pt x="31" y="56"/>
                    </a:lnTo>
                    <a:lnTo>
                      <a:pt x="32" y="53"/>
                    </a:lnTo>
                    <a:lnTo>
                      <a:pt x="33" y="49"/>
                    </a:lnTo>
                    <a:lnTo>
                      <a:pt x="34" y="46"/>
                    </a:lnTo>
                    <a:lnTo>
                      <a:pt x="35" y="42"/>
                    </a:lnTo>
                    <a:lnTo>
                      <a:pt x="36" y="39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2" y="26"/>
                    </a:lnTo>
                    <a:lnTo>
                      <a:pt x="43" y="23"/>
                    </a:lnTo>
                    <a:lnTo>
                      <a:pt x="45" y="20"/>
                    </a:lnTo>
                    <a:lnTo>
                      <a:pt x="47" y="18"/>
                    </a:lnTo>
                    <a:lnTo>
                      <a:pt x="48" y="14"/>
                    </a:lnTo>
                    <a:lnTo>
                      <a:pt x="53" y="9"/>
                    </a:lnTo>
                    <a:lnTo>
                      <a:pt x="57" y="5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3" name="Freeform 207"/>
              <p:cNvSpPr>
                <a:spLocks noChangeAspect="1"/>
              </p:cNvSpPr>
              <p:nvPr/>
            </p:nvSpPr>
            <p:spPr bwMode="auto">
              <a:xfrm>
                <a:off x="1880" y="3164"/>
                <a:ext cx="79" cy="70"/>
              </a:xfrm>
              <a:custGeom>
                <a:avLst/>
                <a:gdLst>
                  <a:gd name="T0" fmla="*/ 91 w 92"/>
                  <a:gd name="T1" fmla="*/ 62 h 82"/>
                  <a:gd name="T2" fmla="*/ 91 w 92"/>
                  <a:gd name="T3" fmla="*/ 66 h 82"/>
                  <a:gd name="T4" fmla="*/ 91 w 92"/>
                  <a:gd name="T5" fmla="*/ 68 h 82"/>
                  <a:gd name="T6" fmla="*/ 90 w 92"/>
                  <a:gd name="T7" fmla="*/ 71 h 82"/>
                  <a:gd name="T8" fmla="*/ 89 w 92"/>
                  <a:gd name="T9" fmla="*/ 74 h 82"/>
                  <a:gd name="T10" fmla="*/ 88 w 92"/>
                  <a:gd name="T11" fmla="*/ 78 h 82"/>
                  <a:gd name="T12" fmla="*/ 87 w 92"/>
                  <a:gd name="T13" fmla="*/ 80 h 82"/>
                  <a:gd name="T14" fmla="*/ 86 w 92"/>
                  <a:gd name="T15" fmla="*/ 81 h 82"/>
                  <a:gd name="T16" fmla="*/ 83 w 92"/>
                  <a:gd name="T17" fmla="*/ 74 h 82"/>
                  <a:gd name="T18" fmla="*/ 79 w 92"/>
                  <a:gd name="T19" fmla="*/ 68 h 82"/>
                  <a:gd name="T20" fmla="*/ 76 w 92"/>
                  <a:gd name="T21" fmla="*/ 63 h 82"/>
                  <a:gd name="T22" fmla="*/ 72 w 92"/>
                  <a:gd name="T23" fmla="*/ 58 h 82"/>
                  <a:gd name="T24" fmla="*/ 69 w 92"/>
                  <a:gd name="T25" fmla="*/ 53 h 82"/>
                  <a:gd name="T26" fmla="*/ 65 w 92"/>
                  <a:gd name="T27" fmla="*/ 48 h 82"/>
                  <a:gd name="T28" fmla="*/ 62 w 92"/>
                  <a:gd name="T29" fmla="*/ 44 h 82"/>
                  <a:gd name="T30" fmla="*/ 59 w 92"/>
                  <a:gd name="T31" fmla="*/ 40 h 82"/>
                  <a:gd name="T32" fmla="*/ 55 w 92"/>
                  <a:gd name="T33" fmla="*/ 36 h 82"/>
                  <a:gd name="T34" fmla="*/ 52 w 92"/>
                  <a:gd name="T35" fmla="*/ 33 h 82"/>
                  <a:gd name="T36" fmla="*/ 49 w 92"/>
                  <a:gd name="T37" fmla="*/ 30 h 82"/>
                  <a:gd name="T38" fmla="*/ 46 w 92"/>
                  <a:gd name="T39" fmla="*/ 27 h 82"/>
                  <a:gd name="T40" fmla="*/ 43 w 92"/>
                  <a:gd name="T41" fmla="*/ 24 h 82"/>
                  <a:gd name="T42" fmla="*/ 39 w 92"/>
                  <a:gd name="T43" fmla="*/ 22 h 82"/>
                  <a:gd name="T44" fmla="*/ 37 w 92"/>
                  <a:gd name="T45" fmla="*/ 20 h 82"/>
                  <a:gd name="T46" fmla="*/ 34 w 92"/>
                  <a:gd name="T47" fmla="*/ 18 h 82"/>
                  <a:gd name="T48" fmla="*/ 31 w 92"/>
                  <a:gd name="T49" fmla="*/ 16 h 82"/>
                  <a:gd name="T50" fmla="*/ 25 w 92"/>
                  <a:gd name="T51" fmla="*/ 14 h 82"/>
                  <a:gd name="T52" fmla="*/ 20 w 92"/>
                  <a:gd name="T53" fmla="*/ 11 h 82"/>
                  <a:gd name="T54" fmla="*/ 16 w 92"/>
                  <a:gd name="T55" fmla="*/ 10 h 82"/>
                  <a:gd name="T56" fmla="*/ 12 w 92"/>
                  <a:gd name="T57" fmla="*/ 9 h 82"/>
                  <a:gd name="T58" fmla="*/ 9 w 92"/>
                  <a:gd name="T59" fmla="*/ 8 h 82"/>
                  <a:gd name="T60" fmla="*/ 6 w 92"/>
                  <a:gd name="T61" fmla="*/ 7 h 82"/>
                  <a:gd name="T62" fmla="*/ 4 w 92"/>
                  <a:gd name="T63" fmla="*/ 7 h 82"/>
                  <a:gd name="T64" fmla="*/ 0 w 92"/>
                  <a:gd name="T65" fmla="*/ 0 h 82"/>
                  <a:gd name="T66" fmla="*/ 2 w 92"/>
                  <a:gd name="T67" fmla="*/ 0 h 82"/>
                  <a:gd name="T68" fmla="*/ 6 w 92"/>
                  <a:gd name="T69" fmla="*/ 1 h 82"/>
                  <a:gd name="T70" fmla="*/ 10 w 92"/>
                  <a:gd name="T71" fmla="*/ 2 h 82"/>
                  <a:gd name="T72" fmla="*/ 16 w 92"/>
                  <a:gd name="T73" fmla="*/ 3 h 82"/>
                  <a:gd name="T74" fmla="*/ 21 w 92"/>
                  <a:gd name="T75" fmla="*/ 5 h 82"/>
                  <a:gd name="T76" fmla="*/ 25 w 92"/>
                  <a:gd name="T77" fmla="*/ 6 h 82"/>
                  <a:gd name="T78" fmla="*/ 27 w 92"/>
                  <a:gd name="T79" fmla="*/ 7 h 82"/>
                  <a:gd name="T80" fmla="*/ 31 w 92"/>
                  <a:gd name="T81" fmla="*/ 8 h 82"/>
                  <a:gd name="T82" fmla="*/ 34 w 92"/>
                  <a:gd name="T83" fmla="*/ 10 h 82"/>
                  <a:gd name="T84" fmla="*/ 37 w 92"/>
                  <a:gd name="T85" fmla="*/ 11 h 82"/>
                  <a:gd name="T86" fmla="*/ 40 w 92"/>
                  <a:gd name="T87" fmla="*/ 13 h 82"/>
                  <a:gd name="T88" fmla="*/ 43 w 92"/>
                  <a:gd name="T89" fmla="*/ 15 h 82"/>
                  <a:gd name="T90" fmla="*/ 46 w 92"/>
                  <a:gd name="T91" fmla="*/ 17 h 82"/>
                  <a:gd name="T92" fmla="*/ 50 w 92"/>
                  <a:gd name="T93" fmla="*/ 19 h 82"/>
                  <a:gd name="T94" fmla="*/ 53 w 92"/>
                  <a:gd name="T95" fmla="*/ 21 h 82"/>
                  <a:gd name="T96" fmla="*/ 56 w 92"/>
                  <a:gd name="T97" fmla="*/ 23 h 82"/>
                  <a:gd name="T98" fmla="*/ 60 w 92"/>
                  <a:gd name="T99" fmla="*/ 26 h 82"/>
                  <a:gd name="T100" fmla="*/ 63 w 92"/>
                  <a:gd name="T101" fmla="*/ 28 h 82"/>
                  <a:gd name="T102" fmla="*/ 66 w 92"/>
                  <a:gd name="T103" fmla="*/ 31 h 82"/>
                  <a:gd name="T104" fmla="*/ 69 w 92"/>
                  <a:gd name="T105" fmla="*/ 34 h 82"/>
                  <a:gd name="T106" fmla="*/ 72 w 92"/>
                  <a:gd name="T107" fmla="*/ 37 h 82"/>
                  <a:gd name="T108" fmla="*/ 75 w 92"/>
                  <a:gd name="T109" fmla="*/ 40 h 82"/>
                  <a:gd name="T110" fmla="*/ 78 w 92"/>
                  <a:gd name="T111" fmla="*/ 43 h 82"/>
                  <a:gd name="T112" fmla="*/ 81 w 92"/>
                  <a:gd name="T113" fmla="*/ 47 h 82"/>
                  <a:gd name="T114" fmla="*/ 84 w 92"/>
                  <a:gd name="T115" fmla="*/ 50 h 82"/>
                  <a:gd name="T116" fmla="*/ 86 w 92"/>
                  <a:gd name="T117" fmla="*/ 54 h 82"/>
                  <a:gd name="T118" fmla="*/ 89 w 92"/>
                  <a:gd name="T119" fmla="*/ 58 h 82"/>
                  <a:gd name="T120" fmla="*/ 91 w 92"/>
                  <a:gd name="T121" fmla="*/ 61 h 82"/>
                  <a:gd name="T122" fmla="*/ 91 w 92"/>
                  <a:gd name="T123" fmla="*/ 6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" h="82">
                    <a:moveTo>
                      <a:pt x="91" y="62"/>
                    </a:moveTo>
                    <a:lnTo>
                      <a:pt x="91" y="66"/>
                    </a:lnTo>
                    <a:lnTo>
                      <a:pt x="91" y="68"/>
                    </a:lnTo>
                    <a:lnTo>
                      <a:pt x="90" y="71"/>
                    </a:lnTo>
                    <a:lnTo>
                      <a:pt x="89" y="74"/>
                    </a:lnTo>
                    <a:lnTo>
                      <a:pt x="88" y="78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3" y="74"/>
                    </a:lnTo>
                    <a:lnTo>
                      <a:pt x="79" y="68"/>
                    </a:lnTo>
                    <a:lnTo>
                      <a:pt x="76" y="63"/>
                    </a:lnTo>
                    <a:lnTo>
                      <a:pt x="72" y="58"/>
                    </a:lnTo>
                    <a:lnTo>
                      <a:pt x="69" y="53"/>
                    </a:lnTo>
                    <a:lnTo>
                      <a:pt x="65" y="48"/>
                    </a:lnTo>
                    <a:lnTo>
                      <a:pt x="62" y="44"/>
                    </a:lnTo>
                    <a:lnTo>
                      <a:pt x="59" y="40"/>
                    </a:lnTo>
                    <a:lnTo>
                      <a:pt x="55" y="36"/>
                    </a:lnTo>
                    <a:lnTo>
                      <a:pt x="52" y="33"/>
                    </a:lnTo>
                    <a:lnTo>
                      <a:pt x="49" y="30"/>
                    </a:lnTo>
                    <a:lnTo>
                      <a:pt x="46" y="27"/>
                    </a:lnTo>
                    <a:lnTo>
                      <a:pt x="43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9"/>
                    </a:lnTo>
                    <a:lnTo>
                      <a:pt x="9" y="8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0" y="2"/>
                    </a:lnTo>
                    <a:lnTo>
                      <a:pt x="16" y="3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31" y="8"/>
                    </a:lnTo>
                    <a:lnTo>
                      <a:pt x="34" y="10"/>
                    </a:lnTo>
                    <a:lnTo>
                      <a:pt x="37" y="11"/>
                    </a:lnTo>
                    <a:lnTo>
                      <a:pt x="40" y="13"/>
                    </a:lnTo>
                    <a:lnTo>
                      <a:pt x="43" y="15"/>
                    </a:lnTo>
                    <a:lnTo>
                      <a:pt x="46" y="17"/>
                    </a:lnTo>
                    <a:lnTo>
                      <a:pt x="50" y="19"/>
                    </a:lnTo>
                    <a:lnTo>
                      <a:pt x="53" y="21"/>
                    </a:lnTo>
                    <a:lnTo>
                      <a:pt x="56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6" y="31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5" y="40"/>
                    </a:lnTo>
                    <a:lnTo>
                      <a:pt x="78" y="43"/>
                    </a:lnTo>
                    <a:lnTo>
                      <a:pt x="81" y="47"/>
                    </a:lnTo>
                    <a:lnTo>
                      <a:pt x="84" y="50"/>
                    </a:lnTo>
                    <a:lnTo>
                      <a:pt x="86" y="54"/>
                    </a:lnTo>
                    <a:lnTo>
                      <a:pt x="89" y="58"/>
                    </a:lnTo>
                    <a:lnTo>
                      <a:pt x="91" y="61"/>
                    </a:lnTo>
                    <a:lnTo>
                      <a:pt x="91" y="6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44" name="Freeform 208"/>
              <p:cNvSpPr>
                <a:spLocks noChangeAspect="1"/>
              </p:cNvSpPr>
              <p:nvPr/>
            </p:nvSpPr>
            <p:spPr bwMode="auto">
              <a:xfrm>
                <a:off x="1886" y="3176"/>
                <a:ext cx="65" cy="80"/>
              </a:xfrm>
              <a:custGeom>
                <a:avLst/>
                <a:gdLst>
                  <a:gd name="T0" fmla="*/ 74 w 76"/>
                  <a:gd name="T1" fmla="*/ 71 h 94"/>
                  <a:gd name="T2" fmla="*/ 69 w 76"/>
                  <a:gd name="T3" fmla="*/ 62 h 94"/>
                  <a:gd name="T4" fmla="*/ 65 w 76"/>
                  <a:gd name="T5" fmla="*/ 55 h 94"/>
                  <a:gd name="T6" fmla="*/ 62 w 76"/>
                  <a:gd name="T7" fmla="*/ 49 h 94"/>
                  <a:gd name="T8" fmla="*/ 58 w 76"/>
                  <a:gd name="T9" fmla="*/ 44 h 94"/>
                  <a:gd name="T10" fmla="*/ 54 w 76"/>
                  <a:gd name="T11" fmla="*/ 38 h 94"/>
                  <a:gd name="T12" fmla="*/ 49 w 76"/>
                  <a:gd name="T13" fmla="*/ 32 h 94"/>
                  <a:gd name="T14" fmla="*/ 44 w 76"/>
                  <a:gd name="T15" fmla="*/ 27 h 94"/>
                  <a:gd name="T16" fmla="*/ 38 w 76"/>
                  <a:gd name="T17" fmla="*/ 21 h 94"/>
                  <a:gd name="T18" fmla="*/ 32 w 76"/>
                  <a:gd name="T19" fmla="*/ 16 h 94"/>
                  <a:gd name="T20" fmla="*/ 25 w 76"/>
                  <a:gd name="T21" fmla="*/ 11 h 94"/>
                  <a:gd name="T22" fmla="*/ 17 w 76"/>
                  <a:gd name="T23" fmla="*/ 7 h 94"/>
                  <a:gd name="T24" fmla="*/ 9 w 76"/>
                  <a:gd name="T25" fmla="*/ 3 h 94"/>
                  <a:gd name="T26" fmla="*/ 0 w 76"/>
                  <a:gd name="T27" fmla="*/ 0 h 94"/>
                  <a:gd name="T28" fmla="*/ 4 w 76"/>
                  <a:gd name="T29" fmla="*/ 7 h 94"/>
                  <a:gd name="T30" fmla="*/ 9 w 76"/>
                  <a:gd name="T31" fmla="*/ 10 h 94"/>
                  <a:gd name="T32" fmla="*/ 15 w 76"/>
                  <a:gd name="T33" fmla="*/ 14 h 94"/>
                  <a:gd name="T34" fmla="*/ 21 w 76"/>
                  <a:gd name="T35" fmla="*/ 18 h 94"/>
                  <a:gd name="T36" fmla="*/ 27 w 76"/>
                  <a:gd name="T37" fmla="*/ 24 h 94"/>
                  <a:gd name="T38" fmla="*/ 33 w 76"/>
                  <a:gd name="T39" fmla="*/ 31 h 94"/>
                  <a:gd name="T40" fmla="*/ 38 w 76"/>
                  <a:gd name="T41" fmla="*/ 38 h 94"/>
                  <a:gd name="T42" fmla="*/ 42 w 76"/>
                  <a:gd name="T43" fmla="*/ 44 h 94"/>
                  <a:gd name="T44" fmla="*/ 46 w 76"/>
                  <a:gd name="T45" fmla="*/ 49 h 94"/>
                  <a:gd name="T46" fmla="*/ 49 w 76"/>
                  <a:gd name="T47" fmla="*/ 56 h 94"/>
                  <a:gd name="T48" fmla="*/ 53 w 76"/>
                  <a:gd name="T49" fmla="*/ 62 h 94"/>
                  <a:gd name="T50" fmla="*/ 56 w 76"/>
                  <a:gd name="T51" fmla="*/ 68 h 94"/>
                  <a:gd name="T52" fmla="*/ 59 w 76"/>
                  <a:gd name="T53" fmla="*/ 75 h 94"/>
                  <a:gd name="T54" fmla="*/ 61 w 76"/>
                  <a:gd name="T55" fmla="*/ 83 h 94"/>
                  <a:gd name="T56" fmla="*/ 63 w 76"/>
                  <a:gd name="T57" fmla="*/ 88 h 94"/>
                  <a:gd name="T58" fmla="*/ 64 w 76"/>
                  <a:gd name="T59" fmla="*/ 93 h 94"/>
                  <a:gd name="T60" fmla="*/ 68 w 76"/>
                  <a:gd name="T61" fmla="*/ 90 h 94"/>
                  <a:gd name="T62" fmla="*/ 72 w 76"/>
                  <a:gd name="T63" fmla="*/ 84 h 94"/>
                  <a:gd name="T64" fmla="*/ 75 w 76"/>
                  <a:gd name="T65" fmla="*/ 7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94">
                    <a:moveTo>
                      <a:pt x="75" y="75"/>
                    </a:moveTo>
                    <a:lnTo>
                      <a:pt x="74" y="71"/>
                    </a:lnTo>
                    <a:lnTo>
                      <a:pt x="72" y="67"/>
                    </a:lnTo>
                    <a:lnTo>
                      <a:pt x="69" y="62"/>
                    </a:lnTo>
                    <a:lnTo>
                      <a:pt x="66" y="58"/>
                    </a:lnTo>
                    <a:lnTo>
                      <a:pt x="65" y="55"/>
                    </a:lnTo>
                    <a:lnTo>
                      <a:pt x="63" y="52"/>
                    </a:lnTo>
                    <a:lnTo>
                      <a:pt x="62" y="49"/>
                    </a:lnTo>
                    <a:lnTo>
                      <a:pt x="60" y="47"/>
                    </a:lnTo>
                    <a:lnTo>
                      <a:pt x="58" y="44"/>
                    </a:lnTo>
                    <a:lnTo>
                      <a:pt x="56" y="41"/>
                    </a:lnTo>
                    <a:lnTo>
                      <a:pt x="54" y="38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7"/>
                    </a:lnTo>
                    <a:lnTo>
                      <a:pt x="41" y="24"/>
                    </a:lnTo>
                    <a:lnTo>
                      <a:pt x="38" y="21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28" y="13"/>
                    </a:lnTo>
                    <a:lnTo>
                      <a:pt x="25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9" y="3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3" y="11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4"/>
                    </a:lnTo>
                    <a:lnTo>
                      <a:pt x="30" y="28"/>
                    </a:lnTo>
                    <a:lnTo>
                      <a:pt x="33" y="31"/>
                    </a:lnTo>
                    <a:lnTo>
                      <a:pt x="36" y="34"/>
                    </a:lnTo>
                    <a:lnTo>
                      <a:pt x="38" y="38"/>
                    </a:lnTo>
                    <a:lnTo>
                      <a:pt x="41" y="41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6" y="49"/>
                    </a:lnTo>
                    <a:lnTo>
                      <a:pt x="48" y="53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5"/>
                    </a:lnTo>
                    <a:lnTo>
                      <a:pt x="60" y="78"/>
                    </a:lnTo>
                    <a:lnTo>
                      <a:pt x="61" y="83"/>
                    </a:lnTo>
                    <a:lnTo>
                      <a:pt x="62" y="85"/>
                    </a:lnTo>
                    <a:lnTo>
                      <a:pt x="63" y="88"/>
                    </a:lnTo>
                    <a:lnTo>
                      <a:pt x="63" y="91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8" y="90"/>
                    </a:lnTo>
                    <a:lnTo>
                      <a:pt x="70" y="87"/>
                    </a:lnTo>
                    <a:lnTo>
                      <a:pt x="72" y="84"/>
                    </a:lnTo>
                    <a:lnTo>
                      <a:pt x="74" y="81"/>
                    </a:lnTo>
                    <a:lnTo>
                      <a:pt x="75" y="78"/>
                    </a:lnTo>
                    <a:lnTo>
                      <a:pt x="75" y="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45" name="Line 209"/>
            <p:cNvSpPr>
              <a:spLocks noChangeShapeType="1"/>
            </p:cNvSpPr>
            <p:nvPr/>
          </p:nvSpPr>
          <p:spPr bwMode="auto">
            <a:xfrm flipV="1">
              <a:off x="1803" y="2108"/>
              <a:ext cx="310" cy="104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46" name="Line 210"/>
            <p:cNvSpPr>
              <a:spLocks noChangeShapeType="1"/>
            </p:cNvSpPr>
            <p:nvPr/>
          </p:nvSpPr>
          <p:spPr bwMode="auto">
            <a:xfrm>
              <a:off x="1973" y="3203"/>
              <a:ext cx="999" cy="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47" name="Group 211"/>
          <p:cNvGrpSpPr>
            <a:grpSpLocks/>
          </p:cNvGrpSpPr>
          <p:nvPr/>
        </p:nvGrpSpPr>
        <p:grpSpPr bwMode="auto">
          <a:xfrm>
            <a:off x="3254374" y="3508561"/>
            <a:ext cx="1746250" cy="2419350"/>
            <a:chOff x="1898" y="2122"/>
            <a:chExt cx="1100" cy="1524"/>
          </a:xfrm>
        </p:grpSpPr>
        <p:grpSp>
          <p:nvGrpSpPr>
            <p:cNvPr id="936148" name="Group 212"/>
            <p:cNvGrpSpPr>
              <a:grpSpLocks/>
            </p:cNvGrpSpPr>
            <p:nvPr/>
          </p:nvGrpSpPr>
          <p:grpSpPr bwMode="auto">
            <a:xfrm>
              <a:off x="1898" y="3227"/>
              <a:ext cx="270" cy="419"/>
              <a:chOff x="1898" y="3227"/>
              <a:chExt cx="270" cy="419"/>
            </a:xfrm>
          </p:grpSpPr>
          <p:sp>
            <p:nvSpPr>
              <p:cNvPr id="936149" name="Freeform 213"/>
              <p:cNvSpPr>
                <a:spLocks noChangeAspect="1"/>
              </p:cNvSpPr>
              <p:nvPr/>
            </p:nvSpPr>
            <p:spPr bwMode="auto">
              <a:xfrm>
                <a:off x="1913" y="3231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36150" name="Group 214"/>
              <p:cNvGrpSpPr>
                <a:grpSpLocks/>
              </p:cNvGrpSpPr>
              <p:nvPr/>
            </p:nvGrpSpPr>
            <p:grpSpPr bwMode="auto">
              <a:xfrm>
                <a:off x="1898" y="3227"/>
                <a:ext cx="270" cy="419"/>
                <a:chOff x="1898" y="3227"/>
                <a:chExt cx="270" cy="419"/>
              </a:xfrm>
            </p:grpSpPr>
            <p:sp>
              <p:nvSpPr>
                <p:cNvPr id="936151" name="Freeform 215"/>
                <p:cNvSpPr>
                  <a:spLocks noChangeAspect="1"/>
                </p:cNvSpPr>
                <p:nvPr/>
              </p:nvSpPr>
              <p:spPr bwMode="auto">
                <a:xfrm>
                  <a:off x="1982" y="3548"/>
                  <a:ext cx="101" cy="96"/>
                </a:xfrm>
                <a:custGeom>
                  <a:avLst/>
                  <a:gdLst>
                    <a:gd name="T0" fmla="*/ 13 w 72"/>
                    <a:gd name="T1" fmla="*/ 61 h 69"/>
                    <a:gd name="T2" fmla="*/ 9 w 72"/>
                    <a:gd name="T3" fmla="*/ 61 h 69"/>
                    <a:gd name="T4" fmla="*/ 5 w 72"/>
                    <a:gd name="T5" fmla="*/ 59 h 69"/>
                    <a:gd name="T6" fmla="*/ 4 w 72"/>
                    <a:gd name="T7" fmla="*/ 58 h 69"/>
                    <a:gd name="T8" fmla="*/ 4 w 72"/>
                    <a:gd name="T9" fmla="*/ 54 h 69"/>
                    <a:gd name="T10" fmla="*/ 1 w 72"/>
                    <a:gd name="T11" fmla="*/ 52 h 69"/>
                    <a:gd name="T12" fmla="*/ 0 w 72"/>
                    <a:gd name="T13" fmla="*/ 50 h 69"/>
                    <a:gd name="T14" fmla="*/ 1 w 72"/>
                    <a:gd name="T15" fmla="*/ 49 h 69"/>
                    <a:gd name="T16" fmla="*/ 3 w 72"/>
                    <a:gd name="T17" fmla="*/ 45 h 69"/>
                    <a:gd name="T18" fmla="*/ 3 w 72"/>
                    <a:gd name="T19" fmla="*/ 42 h 69"/>
                    <a:gd name="T20" fmla="*/ 0 w 72"/>
                    <a:gd name="T21" fmla="*/ 38 h 69"/>
                    <a:gd name="T22" fmla="*/ 3 w 72"/>
                    <a:gd name="T23" fmla="*/ 35 h 69"/>
                    <a:gd name="T24" fmla="*/ 3 w 72"/>
                    <a:gd name="T25" fmla="*/ 32 h 69"/>
                    <a:gd name="T26" fmla="*/ 1 w 72"/>
                    <a:gd name="T27" fmla="*/ 29 h 69"/>
                    <a:gd name="T28" fmla="*/ 2 w 72"/>
                    <a:gd name="T29" fmla="*/ 25 h 69"/>
                    <a:gd name="T30" fmla="*/ 3 w 72"/>
                    <a:gd name="T31" fmla="*/ 21 h 69"/>
                    <a:gd name="T32" fmla="*/ 0 w 72"/>
                    <a:gd name="T33" fmla="*/ 18 h 69"/>
                    <a:gd name="T34" fmla="*/ 1 w 72"/>
                    <a:gd name="T35" fmla="*/ 15 h 69"/>
                    <a:gd name="T36" fmla="*/ 3 w 72"/>
                    <a:gd name="T37" fmla="*/ 11 h 69"/>
                    <a:gd name="T38" fmla="*/ 0 w 72"/>
                    <a:gd name="T39" fmla="*/ 8 h 69"/>
                    <a:gd name="T40" fmla="*/ 0 w 72"/>
                    <a:gd name="T41" fmla="*/ 4 h 69"/>
                    <a:gd name="T42" fmla="*/ 0 w 72"/>
                    <a:gd name="T43" fmla="*/ 1 h 69"/>
                    <a:gd name="T44" fmla="*/ 71 w 72"/>
                    <a:gd name="T45" fmla="*/ 0 h 69"/>
                    <a:gd name="T46" fmla="*/ 71 w 72"/>
                    <a:gd name="T47" fmla="*/ 3 h 69"/>
                    <a:gd name="T48" fmla="*/ 70 w 72"/>
                    <a:gd name="T49" fmla="*/ 6 h 69"/>
                    <a:gd name="T50" fmla="*/ 67 w 72"/>
                    <a:gd name="T51" fmla="*/ 9 h 69"/>
                    <a:gd name="T52" fmla="*/ 67 w 72"/>
                    <a:gd name="T53" fmla="*/ 11 h 69"/>
                    <a:gd name="T54" fmla="*/ 69 w 72"/>
                    <a:gd name="T55" fmla="*/ 14 h 69"/>
                    <a:gd name="T56" fmla="*/ 69 w 72"/>
                    <a:gd name="T57" fmla="*/ 18 h 69"/>
                    <a:gd name="T58" fmla="*/ 68 w 72"/>
                    <a:gd name="T59" fmla="*/ 19 h 69"/>
                    <a:gd name="T60" fmla="*/ 67 w 72"/>
                    <a:gd name="T61" fmla="*/ 22 h 69"/>
                    <a:gd name="T62" fmla="*/ 67 w 72"/>
                    <a:gd name="T63" fmla="*/ 25 h 69"/>
                    <a:gd name="T64" fmla="*/ 69 w 72"/>
                    <a:gd name="T65" fmla="*/ 28 h 69"/>
                    <a:gd name="T66" fmla="*/ 67 w 72"/>
                    <a:gd name="T67" fmla="*/ 30 h 69"/>
                    <a:gd name="T68" fmla="*/ 66 w 72"/>
                    <a:gd name="T69" fmla="*/ 33 h 69"/>
                    <a:gd name="T70" fmla="*/ 66 w 72"/>
                    <a:gd name="T71" fmla="*/ 34 h 69"/>
                    <a:gd name="T72" fmla="*/ 69 w 72"/>
                    <a:gd name="T73" fmla="*/ 37 h 69"/>
                    <a:gd name="T74" fmla="*/ 69 w 72"/>
                    <a:gd name="T75" fmla="*/ 38 h 69"/>
                    <a:gd name="T76" fmla="*/ 67 w 72"/>
                    <a:gd name="T77" fmla="*/ 42 h 69"/>
                    <a:gd name="T78" fmla="*/ 66 w 72"/>
                    <a:gd name="T79" fmla="*/ 45 h 69"/>
                    <a:gd name="T80" fmla="*/ 69 w 72"/>
                    <a:gd name="T81" fmla="*/ 49 h 69"/>
                    <a:gd name="T82" fmla="*/ 69 w 72"/>
                    <a:gd name="T83" fmla="*/ 50 h 69"/>
                    <a:gd name="T84" fmla="*/ 69 w 72"/>
                    <a:gd name="T85" fmla="*/ 52 h 69"/>
                    <a:gd name="T86" fmla="*/ 65 w 72"/>
                    <a:gd name="T87" fmla="*/ 55 h 69"/>
                    <a:gd name="T88" fmla="*/ 65 w 72"/>
                    <a:gd name="T89" fmla="*/ 59 h 69"/>
                    <a:gd name="T90" fmla="*/ 63 w 72"/>
                    <a:gd name="T91" fmla="*/ 61 h 69"/>
                    <a:gd name="T92" fmla="*/ 56 w 72"/>
                    <a:gd name="T93" fmla="*/ 62 h 69"/>
                    <a:gd name="T94" fmla="*/ 44 w 72"/>
                    <a:gd name="T95" fmla="*/ 68 h 69"/>
                    <a:gd name="T96" fmla="*/ 28 w 72"/>
                    <a:gd name="T97" fmla="*/ 68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2" h="69">
                      <a:moveTo>
                        <a:pt x="18" y="67"/>
                      </a:moveTo>
                      <a:lnTo>
                        <a:pt x="13" y="61"/>
                      </a:lnTo>
                      <a:lnTo>
                        <a:pt x="11" y="61"/>
                      </a:lnTo>
                      <a:lnTo>
                        <a:pt x="9" y="61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5" y="58"/>
                      </a:lnTo>
                      <a:lnTo>
                        <a:pt x="4" y="58"/>
                      </a:lnTo>
                      <a:lnTo>
                        <a:pt x="4" y="56"/>
                      </a:lnTo>
                      <a:lnTo>
                        <a:pt x="4" y="54"/>
                      </a:lnTo>
                      <a:lnTo>
                        <a:pt x="3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1" y="49"/>
                      </a:lnTo>
                      <a:lnTo>
                        <a:pt x="2" y="47"/>
                      </a:lnTo>
                      <a:lnTo>
                        <a:pt x="3" y="45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3" y="32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4"/>
                      </a:lnTo>
                      <a:lnTo>
                        <a:pt x="70" y="6"/>
                      </a:lnTo>
                      <a:lnTo>
                        <a:pt x="69" y="8"/>
                      </a:lnTo>
                      <a:lnTo>
                        <a:pt x="67" y="9"/>
                      </a:lnTo>
                      <a:lnTo>
                        <a:pt x="67" y="11"/>
                      </a:lnTo>
                      <a:lnTo>
                        <a:pt x="67" y="11"/>
                      </a:lnTo>
                      <a:lnTo>
                        <a:pt x="67" y="13"/>
                      </a:lnTo>
                      <a:lnTo>
                        <a:pt x="69" y="14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7" y="24"/>
                      </a:lnTo>
                      <a:lnTo>
                        <a:pt x="67" y="25"/>
                      </a:lnTo>
                      <a:lnTo>
                        <a:pt x="69" y="27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67" y="30"/>
                      </a:lnTo>
                      <a:lnTo>
                        <a:pt x="67" y="31"/>
                      </a:lnTo>
                      <a:lnTo>
                        <a:pt x="66" y="33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7" y="35"/>
                      </a:lnTo>
                      <a:lnTo>
                        <a:pt x="69" y="37"/>
                      </a:lnTo>
                      <a:lnTo>
                        <a:pt x="69" y="38"/>
                      </a:lnTo>
                      <a:lnTo>
                        <a:pt x="69" y="38"/>
                      </a:lnTo>
                      <a:lnTo>
                        <a:pt x="68" y="40"/>
                      </a:lnTo>
                      <a:lnTo>
                        <a:pt x="67" y="42"/>
                      </a:lnTo>
                      <a:lnTo>
                        <a:pt x="66" y="43"/>
                      </a:lnTo>
                      <a:lnTo>
                        <a:pt x="66" y="45"/>
                      </a:lnTo>
                      <a:lnTo>
                        <a:pt x="67" y="47"/>
                      </a:lnTo>
                      <a:lnTo>
                        <a:pt x="69" y="49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9" y="51"/>
                      </a:lnTo>
                      <a:lnTo>
                        <a:pt x="69" y="52"/>
                      </a:lnTo>
                      <a:lnTo>
                        <a:pt x="67" y="54"/>
                      </a:lnTo>
                      <a:lnTo>
                        <a:pt x="65" y="55"/>
                      </a:lnTo>
                      <a:lnTo>
                        <a:pt x="65" y="57"/>
                      </a:lnTo>
                      <a:lnTo>
                        <a:pt x="65" y="59"/>
                      </a:lnTo>
                      <a:lnTo>
                        <a:pt x="63" y="59"/>
                      </a:lnTo>
                      <a:lnTo>
                        <a:pt x="63" y="61"/>
                      </a:lnTo>
                      <a:lnTo>
                        <a:pt x="61" y="61"/>
                      </a:lnTo>
                      <a:lnTo>
                        <a:pt x="56" y="62"/>
                      </a:lnTo>
                      <a:lnTo>
                        <a:pt x="52" y="67"/>
                      </a:lnTo>
                      <a:lnTo>
                        <a:pt x="44" y="68"/>
                      </a:lnTo>
                      <a:lnTo>
                        <a:pt x="35" y="68"/>
                      </a:lnTo>
                      <a:lnTo>
                        <a:pt x="28" y="68"/>
                      </a:lnTo>
                      <a:lnTo>
                        <a:pt x="18" y="67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2" name="Freeform 216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97" cy="24"/>
                </a:xfrm>
                <a:custGeom>
                  <a:avLst/>
                  <a:gdLst>
                    <a:gd name="T0" fmla="*/ 68 w 69"/>
                    <a:gd name="T1" fmla="*/ 0 h 17"/>
                    <a:gd name="T2" fmla="*/ 68 w 69"/>
                    <a:gd name="T3" fmla="*/ 16 h 17"/>
                    <a:gd name="T4" fmla="*/ 0 w 69"/>
                    <a:gd name="T5" fmla="*/ 16 h 17"/>
                    <a:gd name="T6" fmla="*/ 0 w 69"/>
                    <a:gd name="T7" fmla="*/ 0 h 17"/>
                    <a:gd name="T8" fmla="*/ 68 w 6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68" y="0"/>
                      </a:moveTo>
                      <a:lnTo>
                        <a:pt x="6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3" name="Freeform 217"/>
                <p:cNvSpPr>
                  <a:spLocks noChangeAspect="1"/>
                </p:cNvSpPr>
                <p:nvPr/>
              </p:nvSpPr>
              <p:spPr bwMode="auto">
                <a:xfrm>
                  <a:off x="1983" y="3548"/>
                  <a:ext cx="24" cy="24"/>
                </a:xfrm>
                <a:custGeom>
                  <a:avLst/>
                  <a:gdLst>
                    <a:gd name="T0" fmla="*/ 14 w 17"/>
                    <a:gd name="T1" fmla="*/ 1 h 17"/>
                    <a:gd name="T2" fmla="*/ 14 w 17"/>
                    <a:gd name="T3" fmla="*/ 7 h 17"/>
                    <a:gd name="T4" fmla="*/ 10 w 17"/>
                    <a:gd name="T5" fmla="*/ 10 h 17"/>
                    <a:gd name="T6" fmla="*/ 16 w 17"/>
                    <a:gd name="T7" fmla="*/ 15 h 17"/>
                    <a:gd name="T8" fmla="*/ 8 w 17"/>
                    <a:gd name="T9" fmla="*/ 16 h 17"/>
                    <a:gd name="T10" fmla="*/ 5 w 17"/>
                    <a:gd name="T11" fmla="*/ 14 h 17"/>
                    <a:gd name="T12" fmla="*/ 1 w 17"/>
                    <a:gd name="T13" fmla="*/ 11 h 17"/>
                    <a:gd name="T14" fmla="*/ 0 w 17"/>
                    <a:gd name="T15" fmla="*/ 9 h 17"/>
                    <a:gd name="T16" fmla="*/ 0 w 17"/>
                    <a:gd name="T17" fmla="*/ 6 h 17"/>
                    <a:gd name="T18" fmla="*/ 0 w 17"/>
                    <a:gd name="T19" fmla="*/ 0 h 17"/>
                    <a:gd name="T20" fmla="*/ 14 w 17"/>
                    <a:gd name="T21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4" y="1"/>
                      </a:moveTo>
                      <a:lnTo>
                        <a:pt x="14" y="7"/>
                      </a:lnTo>
                      <a:lnTo>
                        <a:pt x="10" y="10"/>
                      </a:lnTo>
                      <a:lnTo>
                        <a:pt x="16" y="15"/>
                      </a:lnTo>
                      <a:lnTo>
                        <a:pt x="8" y="16"/>
                      </a:lnTo>
                      <a:lnTo>
                        <a:pt x="5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4" name="Freeform 218"/>
                <p:cNvSpPr>
                  <a:spLocks noChangeAspect="1"/>
                </p:cNvSpPr>
                <p:nvPr/>
              </p:nvSpPr>
              <p:spPr bwMode="auto">
                <a:xfrm>
                  <a:off x="2007" y="3549"/>
                  <a:ext cx="49" cy="24"/>
                </a:xfrm>
                <a:custGeom>
                  <a:avLst/>
                  <a:gdLst>
                    <a:gd name="T0" fmla="*/ 0 w 35"/>
                    <a:gd name="T1" fmla="*/ 2 h 17"/>
                    <a:gd name="T2" fmla="*/ 1 w 35"/>
                    <a:gd name="T3" fmla="*/ 6 h 17"/>
                    <a:gd name="T4" fmla="*/ 0 w 35"/>
                    <a:gd name="T5" fmla="*/ 12 h 17"/>
                    <a:gd name="T6" fmla="*/ 2 w 35"/>
                    <a:gd name="T7" fmla="*/ 16 h 17"/>
                    <a:gd name="T8" fmla="*/ 11 w 35"/>
                    <a:gd name="T9" fmla="*/ 16 h 17"/>
                    <a:gd name="T10" fmla="*/ 23 w 35"/>
                    <a:gd name="T11" fmla="*/ 14 h 17"/>
                    <a:gd name="T12" fmla="*/ 31 w 35"/>
                    <a:gd name="T13" fmla="*/ 12 h 17"/>
                    <a:gd name="T14" fmla="*/ 30 w 35"/>
                    <a:gd name="T15" fmla="*/ 7 h 17"/>
                    <a:gd name="T16" fmla="*/ 34 w 35"/>
                    <a:gd name="T17" fmla="*/ 0 h 17"/>
                    <a:gd name="T18" fmla="*/ 14 w 35"/>
                    <a:gd name="T19" fmla="*/ 1 h 17"/>
                    <a:gd name="T20" fmla="*/ 0 w 35"/>
                    <a:gd name="T21" fmla="*/ 2 h 17"/>
                    <a:gd name="T22" fmla="*/ 0 w 35"/>
                    <a:gd name="T2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7">
                      <a:moveTo>
                        <a:pt x="0" y="2"/>
                      </a:move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11" y="16"/>
                      </a:lnTo>
                      <a:lnTo>
                        <a:pt x="23" y="14"/>
                      </a:lnTo>
                      <a:lnTo>
                        <a:pt x="31" y="12"/>
                      </a:lnTo>
                      <a:lnTo>
                        <a:pt x="30" y="7"/>
                      </a:lnTo>
                      <a:lnTo>
                        <a:pt x="34" y="0"/>
                      </a:lnTo>
                      <a:lnTo>
                        <a:pt x="14" y="1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5" name="Freeform 219"/>
                <p:cNvSpPr>
                  <a:spLocks noChangeAspect="1"/>
                </p:cNvSpPr>
                <p:nvPr/>
              </p:nvSpPr>
              <p:spPr bwMode="auto">
                <a:xfrm>
                  <a:off x="1992" y="3559"/>
                  <a:ext cx="71" cy="24"/>
                </a:xfrm>
                <a:custGeom>
                  <a:avLst/>
                  <a:gdLst>
                    <a:gd name="T0" fmla="*/ 11 w 51"/>
                    <a:gd name="T1" fmla="*/ 7 h 17"/>
                    <a:gd name="T2" fmla="*/ 1 w 51"/>
                    <a:gd name="T3" fmla="*/ 10 h 17"/>
                    <a:gd name="T4" fmla="*/ 8 w 51"/>
                    <a:gd name="T5" fmla="*/ 11 h 17"/>
                    <a:gd name="T6" fmla="*/ 0 w 51"/>
                    <a:gd name="T7" fmla="*/ 16 h 17"/>
                    <a:gd name="T8" fmla="*/ 5 w 51"/>
                    <a:gd name="T9" fmla="*/ 16 h 17"/>
                    <a:gd name="T10" fmla="*/ 15 w 51"/>
                    <a:gd name="T11" fmla="*/ 12 h 17"/>
                    <a:gd name="T12" fmla="*/ 27 w 51"/>
                    <a:gd name="T13" fmla="*/ 12 h 17"/>
                    <a:gd name="T14" fmla="*/ 36 w 51"/>
                    <a:gd name="T15" fmla="*/ 11 h 17"/>
                    <a:gd name="T16" fmla="*/ 50 w 51"/>
                    <a:gd name="T17" fmla="*/ 7 h 17"/>
                    <a:gd name="T18" fmla="*/ 48 w 51"/>
                    <a:gd name="T19" fmla="*/ 4 h 17"/>
                    <a:gd name="T20" fmla="*/ 49 w 51"/>
                    <a:gd name="T21" fmla="*/ 0 h 17"/>
                    <a:gd name="T22" fmla="*/ 37 w 51"/>
                    <a:gd name="T23" fmla="*/ 4 h 17"/>
                    <a:gd name="T24" fmla="*/ 18 w 51"/>
                    <a:gd name="T25" fmla="*/ 5 h 17"/>
                    <a:gd name="T26" fmla="*/ 15 w 51"/>
                    <a:gd name="T27" fmla="*/ 7 h 17"/>
                    <a:gd name="T28" fmla="*/ 11 w 51"/>
                    <a:gd name="T29" fmla="*/ 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1" h="17">
                      <a:moveTo>
                        <a:pt x="11" y="7"/>
                      </a:moveTo>
                      <a:lnTo>
                        <a:pt x="1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5" y="12"/>
                      </a:lnTo>
                      <a:lnTo>
                        <a:pt x="27" y="12"/>
                      </a:lnTo>
                      <a:lnTo>
                        <a:pt x="36" y="11"/>
                      </a:lnTo>
                      <a:lnTo>
                        <a:pt x="50" y="7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37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1" y="7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6" name="Freeform 220"/>
                <p:cNvSpPr>
                  <a:spLocks noChangeAspect="1"/>
                </p:cNvSpPr>
                <p:nvPr/>
              </p:nvSpPr>
              <p:spPr bwMode="auto">
                <a:xfrm>
                  <a:off x="2004" y="3618"/>
                  <a:ext cx="55" cy="24"/>
                </a:xfrm>
                <a:custGeom>
                  <a:avLst/>
                  <a:gdLst>
                    <a:gd name="T0" fmla="*/ 0 w 39"/>
                    <a:gd name="T1" fmla="*/ 1 h 17"/>
                    <a:gd name="T2" fmla="*/ 5 w 39"/>
                    <a:gd name="T3" fmla="*/ 0 h 17"/>
                    <a:gd name="T4" fmla="*/ 17 w 39"/>
                    <a:gd name="T5" fmla="*/ 3 h 17"/>
                    <a:gd name="T6" fmla="*/ 32 w 39"/>
                    <a:gd name="T7" fmla="*/ 2 h 17"/>
                    <a:gd name="T8" fmla="*/ 37 w 39"/>
                    <a:gd name="T9" fmla="*/ 2 h 17"/>
                    <a:gd name="T10" fmla="*/ 32 w 39"/>
                    <a:gd name="T11" fmla="*/ 3 h 17"/>
                    <a:gd name="T12" fmla="*/ 38 w 39"/>
                    <a:gd name="T13" fmla="*/ 8 h 17"/>
                    <a:gd name="T14" fmla="*/ 24 w 39"/>
                    <a:gd name="T15" fmla="*/ 11 h 17"/>
                    <a:gd name="T16" fmla="*/ 19 w 39"/>
                    <a:gd name="T17" fmla="*/ 16 h 17"/>
                    <a:gd name="T18" fmla="*/ 5 w 39"/>
                    <a:gd name="T19" fmla="*/ 14 h 17"/>
                    <a:gd name="T20" fmla="*/ 5 w 39"/>
                    <a:gd name="T21" fmla="*/ 9 h 17"/>
                    <a:gd name="T22" fmla="*/ 5 w 39"/>
                    <a:gd name="T23" fmla="*/ 6 h 17"/>
                    <a:gd name="T24" fmla="*/ 0 w 39"/>
                    <a:gd name="T25" fmla="*/ 3 h 17"/>
                    <a:gd name="T26" fmla="*/ 0 w 39"/>
                    <a:gd name="T2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17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7" y="3"/>
                      </a:lnTo>
                      <a:lnTo>
                        <a:pt x="32" y="2"/>
                      </a:lnTo>
                      <a:lnTo>
                        <a:pt x="37" y="2"/>
                      </a:lnTo>
                      <a:lnTo>
                        <a:pt x="32" y="3"/>
                      </a:lnTo>
                      <a:lnTo>
                        <a:pt x="38" y="8"/>
                      </a:lnTo>
                      <a:lnTo>
                        <a:pt x="24" y="11"/>
                      </a:lnTo>
                      <a:lnTo>
                        <a:pt x="19" y="16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5" y="6"/>
                      </a:lnTo>
                      <a:lnTo>
                        <a:pt x="0" y="3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7" name="Freeform 221"/>
                <p:cNvSpPr>
                  <a:spLocks noChangeAspect="1"/>
                </p:cNvSpPr>
                <p:nvPr/>
              </p:nvSpPr>
              <p:spPr bwMode="auto">
                <a:xfrm>
                  <a:off x="1999" y="3605"/>
                  <a:ext cx="70" cy="24"/>
                </a:xfrm>
                <a:custGeom>
                  <a:avLst/>
                  <a:gdLst>
                    <a:gd name="T0" fmla="*/ 0 w 50"/>
                    <a:gd name="T1" fmla="*/ 12 h 17"/>
                    <a:gd name="T2" fmla="*/ 10 w 50"/>
                    <a:gd name="T3" fmla="*/ 9 h 17"/>
                    <a:gd name="T4" fmla="*/ 47 w 50"/>
                    <a:gd name="T5" fmla="*/ 0 h 17"/>
                    <a:gd name="T6" fmla="*/ 43 w 50"/>
                    <a:gd name="T7" fmla="*/ 9 h 17"/>
                    <a:gd name="T8" fmla="*/ 49 w 50"/>
                    <a:gd name="T9" fmla="*/ 12 h 17"/>
                    <a:gd name="T10" fmla="*/ 42 w 50"/>
                    <a:gd name="T11" fmla="*/ 14 h 17"/>
                    <a:gd name="T12" fmla="*/ 31 w 50"/>
                    <a:gd name="T13" fmla="*/ 14 h 17"/>
                    <a:gd name="T14" fmla="*/ 25 w 50"/>
                    <a:gd name="T15" fmla="*/ 16 h 17"/>
                    <a:gd name="T16" fmla="*/ 16 w 50"/>
                    <a:gd name="T17" fmla="*/ 14 h 17"/>
                    <a:gd name="T18" fmla="*/ 6 w 50"/>
                    <a:gd name="T19" fmla="*/ 13 h 17"/>
                    <a:gd name="T20" fmla="*/ 0 w 50"/>
                    <a:gd name="T21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17">
                      <a:moveTo>
                        <a:pt x="0" y="12"/>
                      </a:moveTo>
                      <a:lnTo>
                        <a:pt x="10" y="9"/>
                      </a:lnTo>
                      <a:lnTo>
                        <a:pt x="47" y="0"/>
                      </a:lnTo>
                      <a:lnTo>
                        <a:pt x="43" y="9"/>
                      </a:lnTo>
                      <a:lnTo>
                        <a:pt x="49" y="12"/>
                      </a:lnTo>
                      <a:lnTo>
                        <a:pt x="42" y="14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6" y="14"/>
                      </a:lnTo>
                      <a:lnTo>
                        <a:pt x="6" y="13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8" name="Freeform 222"/>
                <p:cNvSpPr>
                  <a:spLocks noChangeAspect="1"/>
                </p:cNvSpPr>
                <p:nvPr/>
              </p:nvSpPr>
              <p:spPr bwMode="auto">
                <a:xfrm>
                  <a:off x="1992" y="3570"/>
                  <a:ext cx="73" cy="24"/>
                </a:xfrm>
                <a:custGeom>
                  <a:avLst/>
                  <a:gdLst>
                    <a:gd name="T0" fmla="*/ 16 w 52"/>
                    <a:gd name="T1" fmla="*/ 5 h 17"/>
                    <a:gd name="T2" fmla="*/ 27 w 52"/>
                    <a:gd name="T3" fmla="*/ 3 h 17"/>
                    <a:gd name="T4" fmla="*/ 44 w 52"/>
                    <a:gd name="T5" fmla="*/ 1 h 17"/>
                    <a:gd name="T6" fmla="*/ 49 w 52"/>
                    <a:gd name="T7" fmla="*/ 0 h 17"/>
                    <a:gd name="T8" fmla="*/ 45 w 52"/>
                    <a:gd name="T9" fmla="*/ 5 h 17"/>
                    <a:gd name="T10" fmla="*/ 51 w 52"/>
                    <a:gd name="T11" fmla="*/ 8 h 17"/>
                    <a:gd name="T12" fmla="*/ 44 w 52"/>
                    <a:gd name="T13" fmla="*/ 9 h 17"/>
                    <a:gd name="T14" fmla="*/ 36 w 52"/>
                    <a:gd name="T15" fmla="*/ 9 h 17"/>
                    <a:gd name="T16" fmla="*/ 18 w 52"/>
                    <a:gd name="T17" fmla="*/ 12 h 17"/>
                    <a:gd name="T18" fmla="*/ 1 w 52"/>
                    <a:gd name="T19" fmla="*/ 16 h 17"/>
                    <a:gd name="T20" fmla="*/ 9 w 52"/>
                    <a:gd name="T21" fmla="*/ 12 h 17"/>
                    <a:gd name="T22" fmla="*/ 0 w 52"/>
                    <a:gd name="T23" fmla="*/ 11 h 17"/>
                    <a:gd name="T24" fmla="*/ 16 w 52"/>
                    <a:gd name="T25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17">
                      <a:moveTo>
                        <a:pt x="16" y="5"/>
                      </a:moveTo>
                      <a:lnTo>
                        <a:pt x="27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45" y="5"/>
                      </a:lnTo>
                      <a:lnTo>
                        <a:pt x="51" y="8"/>
                      </a:lnTo>
                      <a:lnTo>
                        <a:pt x="44" y="9"/>
                      </a:lnTo>
                      <a:lnTo>
                        <a:pt x="36" y="9"/>
                      </a:lnTo>
                      <a:lnTo>
                        <a:pt x="18" y="12"/>
                      </a:lnTo>
                      <a:lnTo>
                        <a:pt x="1" y="16"/>
                      </a:lnTo>
                      <a:lnTo>
                        <a:pt x="9" y="12"/>
                      </a:lnTo>
                      <a:lnTo>
                        <a:pt x="0" y="11"/>
                      </a:lnTo>
                      <a:lnTo>
                        <a:pt x="16" y="5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59" name="Freeform 223"/>
                <p:cNvSpPr>
                  <a:spLocks noChangeAspect="1"/>
                </p:cNvSpPr>
                <p:nvPr/>
              </p:nvSpPr>
              <p:spPr bwMode="auto">
                <a:xfrm>
                  <a:off x="1995" y="3581"/>
                  <a:ext cx="70" cy="24"/>
                </a:xfrm>
                <a:custGeom>
                  <a:avLst/>
                  <a:gdLst>
                    <a:gd name="T0" fmla="*/ 0 w 50"/>
                    <a:gd name="T1" fmla="*/ 6 h 17"/>
                    <a:gd name="T2" fmla="*/ 7 w 50"/>
                    <a:gd name="T3" fmla="*/ 9 h 17"/>
                    <a:gd name="T4" fmla="*/ 12 w 50"/>
                    <a:gd name="T5" fmla="*/ 5 h 17"/>
                    <a:gd name="T6" fmla="*/ 18 w 50"/>
                    <a:gd name="T7" fmla="*/ 5 h 17"/>
                    <a:gd name="T8" fmla="*/ 27 w 50"/>
                    <a:gd name="T9" fmla="*/ 5 h 17"/>
                    <a:gd name="T10" fmla="*/ 23 w 50"/>
                    <a:gd name="T11" fmla="*/ 10 h 17"/>
                    <a:gd name="T12" fmla="*/ 16 w 50"/>
                    <a:gd name="T13" fmla="*/ 10 h 17"/>
                    <a:gd name="T14" fmla="*/ 8 w 50"/>
                    <a:gd name="T15" fmla="*/ 11 h 17"/>
                    <a:gd name="T16" fmla="*/ 0 w 50"/>
                    <a:gd name="T17" fmla="*/ 16 h 17"/>
                    <a:gd name="T18" fmla="*/ 12 w 50"/>
                    <a:gd name="T19" fmla="*/ 14 h 17"/>
                    <a:gd name="T20" fmla="*/ 23 w 50"/>
                    <a:gd name="T21" fmla="*/ 14 h 17"/>
                    <a:gd name="T22" fmla="*/ 26 w 50"/>
                    <a:gd name="T23" fmla="*/ 16 h 17"/>
                    <a:gd name="T24" fmla="*/ 33 w 50"/>
                    <a:gd name="T25" fmla="*/ 13 h 17"/>
                    <a:gd name="T26" fmla="*/ 43 w 50"/>
                    <a:gd name="T27" fmla="*/ 11 h 17"/>
                    <a:gd name="T28" fmla="*/ 48 w 50"/>
                    <a:gd name="T29" fmla="*/ 9 h 17"/>
                    <a:gd name="T30" fmla="*/ 44 w 50"/>
                    <a:gd name="T31" fmla="*/ 8 h 17"/>
                    <a:gd name="T32" fmla="*/ 49 w 50"/>
                    <a:gd name="T33" fmla="*/ 0 h 17"/>
                    <a:gd name="T34" fmla="*/ 0 w 50"/>
                    <a:gd name="T35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17">
                      <a:moveTo>
                        <a:pt x="0" y="6"/>
                      </a:moveTo>
                      <a:lnTo>
                        <a:pt x="7" y="9"/>
                      </a:lnTo>
                      <a:lnTo>
                        <a:pt x="12" y="5"/>
                      </a:lnTo>
                      <a:lnTo>
                        <a:pt x="18" y="5"/>
                      </a:lnTo>
                      <a:lnTo>
                        <a:pt x="27" y="5"/>
                      </a:lnTo>
                      <a:lnTo>
                        <a:pt x="23" y="10"/>
                      </a:lnTo>
                      <a:lnTo>
                        <a:pt x="16" y="10"/>
                      </a:lnTo>
                      <a:lnTo>
                        <a:pt x="8" y="11"/>
                      </a:lnTo>
                      <a:lnTo>
                        <a:pt x="0" y="16"/>
                      </a:lnTo>
                      <a:lnTo>
                        <a:pt x="12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3" y="13"/>
                      </a:lnTo>
                      <a:lnTo>
                        <a:pt x="43" y="11"/>
                      </a:lnTo>
                      <a:lnTo>
                        <a:pt x="48" y="9"/>
                      </a:lnTo>
                      <a:lnTo>
                        <a:pt x="44" y="8"/>
                      </a:lnTo>
                      <a:lnTo>
                        <a:pt x="49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0" name="Freeform 224"/>
                <p:cNvSpPr>
                  <a:spLocks noChangeAspect="1"/>
                </p:cNvSpPr>
                <p:nvPr/>
              </p:nvSpPr>
              <p:spPr bwMode="auto">
                <a:xfrm>
                  <a:off x="1999" y="3595"/>
                  <a:ext cx="67" cy="24"/>
                </a:xfrm>
                <a:custGeom>
                  <a:avLst/>
                  <a:gdLst>
                    <a:gd name="T0" fmla="*/ 0 w 48"/>
                    <a:gd name="T1" fmla="*/ 8 h 17"/>
                    <a:gd name="T2" fmla="*/ 31 w 48"/>
                    <a:gd name="T3" fmla="*/ 1 h 17"/>
                    <a:gd name="T4" fmla="*/ 43 w 48"/>
                    <a:gd name="T5" fmla="*/ 0 h 17"/>
                    <a:gd name="T6" fmla="*/ 39 w 48"/>
                    <a:gd name="T7" fmla="*/ 4 h 17"/>
                    <a:gd name="T8" fmla="*/ 43 w 48"/>
                    <a:gd name="T9" fmla="*/ 9 h 17"/>
                    <a:gd name="T10" fmla="*/ 47 w 48"/>
                    <a:gd name="T11" fmla="*/ 8 h 17"/>
                    <a:gd name="T12" fmla="*/ 36 w 48"/>
                    <a:gd name="T13" fmla="*/ 11 h 17"/>
                    <a:gd name="T14" fmla="*/ 19 w 48"/>
                    <a:gd name="T15" fmla="*/ 14 h 17"/>
                    <a:gd name="T16" fmla="*/ 9 w 48"/>
                    <a:gd name="T17" fmla="*/ 14 h 17"/>
                    <a:gd name="T18" fmla="*/ 0 w 48"/>
                    <a:gd name="T19" fmla="*/ 16 h 17"/>
                    <a:gd name="T20" fmla="*/ 12 w 48"/>
                    <a:gd name="T21" fmla="*/ 12 h 17"/>
                    <a:gd name="T22" fmla="*/ 23 w 48"/>
                    <a:gd name="T23" fmla="*/ 9 h 17"/>
                    <a:gd name="T24" fmla="*/ 5 w 48"/>
                    <a:gd name="T25" fmla="*/ 6 h 17"/>
                    <a:gd name="T26" fmla="*/ 0 w 48"/>
                    <a:gd name="T2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17">
                      <a:moveTo>
                        <a:pt x="0" y="8"/>
                      </a:moveTo>
                      <a:lnTo>
                        <a:pt x="31" y="1"/>
                      </a:lnTo>
                      <a:lnTo>
                        <a:pt x="43" y="0"/>
                      </a:lnTo>
                      <a:lnTo>
                        <a:pt x="39" y="4"/>
                      </a:lnTo>
                      <a:lnTo>
                        <a:pt x="43" y="9"/>
                      </a:lnTo>
                      <a:lnTo>
                        <a:pt x="47" y="8"/>
                      </a:lnTo>
                      <a:lnTo>
                        <a:pt x="36" y="11"/>
                      </a:lnTo>
                      <a:lnTo>
                        <a:pt x="19" y="14"/>
                      </a:lnTo>
                      <a:lnTo>
                        <a:pt x="9" y="14"/>
                      </a:lnTo>
                      <a:lnTo>
                        <a:pt x="0" y="16"/>
                      </a:lnTo>
                      <a:lnTo>
                        <a:pt x="12" y="12"/>
                      </a:lnTo>
                      <a:lnTo>
                        <a:pt x="23" y="9"/>
                      </a:lnTo>
                      <a:lnTo>
                        <a:pt x="5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1" name="Freeform 225"/>
                <p:cNvSpPr>
                  <a:spLocks noChangeAspect="1"/>
                </p:cNvSpPr>
                <p:nvPr/>
              </p:nvSpPr>
              <p:spPr bwMode="auto">
                <a:xfrm>
                  <a:off x="2060" y="3549"/>
                  <a:ext cx="24" cy="46"/>
                </a:xfrm>
                <a:custGeom>
                  <a:avLst/>
                  <a:gdLst>
                    <a:gd name="T0" fmla="*/ 0 w 17"/>
                    <a:gd name="T1" fmla="*/ 0 h 33"/>
                    <a:gd name="T2" fmla="*/ 5 w 17"/>
                    <a:gd name="T3" fmla="*/ 2 h 33"/>
                    <a:gd name="T4" fmla="*/ 6 w 17"/>
                    <a:gd name="T5" fmla="*/ 5 h 33"/>
                    <a:gd name="T6" fmla="*/ 4 w 17"/>
                    <a:gd name="T7" fmla="*/ 6 h 33"/>
                    <a:gd name="T8" fmla="*/ 1 w 17"/>
                    <a:gd name="T9" fmla="*/ 7 h 33"/>
                    <a:gd name="T10" fmla="*/ 4 w 17"/>
                    <a:gd name="T11" fmla="*/ 10 h 33"/>
                    <a:gd name="T12" fmla="*/ 4 w 17"/>
                    <a:gd name="T13" fmla="*/ 12 h 33"/>
                    <a:gd name="T14" fmla="*/ 4 w 17"/>
                    <a:gd name="T15" fmla="*/ 14 h 33"/>
                    <a:gd name="T16" fmla="*/ 6 w 17"/>
                    <a:gd name="T17" fmla="*/ 15 h 33"/>
                    <a:gd name="T18" fmla="*/ 4 w 17"/>
                    <a:gd name="T19" fmla="*/ 17 h 33"/>
                    <a:gd name="T20" fmla="*/ 3 w 17"/>
                    <a:gd name="T21" fmla="*/ 18 h 33"/>
                    <a:gd name="T22" fmla="*/ 8 w 17"/>
                    <a:gd name="T23" fmla="*/ 21 h 33"/>
                    <a:gd name="T24" fmla="*/ 5 w 17"/>
                    <a:gd name="T25" fmla="*/ 23 h 33"/>
                    <a:gd name="T26" fmla="*/ 8 w 17"/>
                    <a:gd name="T27" fmla="*/ 26 h 33"/>
                    <a:gd name="T28" fmla="*/ 6 w 17"/>
                    <a:gd name="T29" fmla="*/ 28 h 33"/>
                    <a:gd name="T30" fmla="*/ 0 w 17"/>
                    <a:gd name="T31" fmla="*/ 32 h 33"/>
                    <a:gd name="T32" fmla="*/ 8 w 17"/>
                    <a:gd name="T33" fmla="*/ 30 h 33"/>
                    <a:gd name="T34" fmla="*/ 13 w 17"/>
                    <a:gd name="T35" fmla="*/ 26 h 33"/>
                    <a:gd name="T36" fmla="*/ 11 w 17"/>
                    <a:gd name="T37" fmla="*/ 23 h 33"/>
                    <a:gd name="T38" fmla="*/ 12 w 17"/>
                    <a:gd name="T39" fmla="*/ 18 h 33"/>
                    <a:gd name="T40" fmla="*/ 13 w 17"/>
                    <a:gd name="T41" fmla="*/ 15 h 33"/>
                    <a:gd name="T42" fmla="*/ 12 w 17"/>
                    <a:gd name="T43" fmla="*/ 12 h 33"/>
                    <a:gd name="T44" fmla="*/ 11 w 17"/>
                    <a:gd name="T45" fmla="*/ 9 h 33"/>
                    <a:gd name="T46" fmla="*/ 14 w 17"/>
                    <a:gd name="T47" fmla="*/ 5 h 33"/>
                    <a:gd name="T48" fmla="*/ 16 w 17"/>
                    <a:gd name="T49" fmla="*/ 0 h 33"/>
                    <a:gd name="T50" fmla="*/ 0 w 17"/>
                    <a:gd name="T5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33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8" y="21"/>
                      </a:lnTo>
                      <a:lnTo>
                        <a:pt x="5" y="23"/>
                      </a:lnTo>
                      <a:lnTo>
                        <a:pt x="8" y="26"/>
                      </a:lnTo>
                      <a:lnTo>
                        <a:pt x="6" y="28"/>
                      </a:lnTo>
                      <a:lnTo>
                        <a:pt x="0" y="32"/>
                      </a:lnTo>
                      <a:lnTo>
                        <a:pt x="8" y="30"/>
                      </a:lnTo>
                      <a:lnTo>
                        <a:pt x="13" y="26"/>
                      </a:lnTo>
                      <a:lnTo>
                        <a:pt x="11" y="23"/>
                      </a:lnTo>
                      <a:lnTo>
                        <a:pt x="12" y="18"/>
                      </a:lnTo>
                      <a:lnTo>
                        <a:pt x="13" y="15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2" name="Freeform 226"/>
                <p:cNvSpPr>
                  <a:spLocks noChangeAspect="1"/>
                </p:cNvSpPr>
                <p:nvPr/>
              </p:nvSpPr>
              <p:spPr bwMode="auto">
                <a:xfrm>
                  <a:off x="1985" y="3574"/>
                  <a:ext cx="24" cy="24"/>
                </a:xfrm>
                <a:custGeom>
                  <a:avLst/>
                  <a:gdLst>
                    <a:gd name="T0" fmla="*/ 9 w 17"/>
                    <a:gd name="T1" fmla="*/ 2 h 17"/>
                    <a:gd name="T2" fmla="*/ 9 w 17"/>
                    <a:gd name="T3" fmla="*/ 5 h 17"/>
                    <a:gd name="T4" fmla="*/ 13 w 17"/>
                    <a:gd name="T5" fmla="*/ 8 h 17"/>
                    <a:gd name="T6" fmla="*/ 16 w 17"/>
                    <a:gd name="T7" fmla="*/ 11 h 17"/>
                    <a:gd name="T8" fmla="*/ 11 w 17"/>
                    <a:gd name="T9" fmla="*/ 13 h 17"/>
                    <a:gd name="T10" fmla="*/ 2 w 17"/>
                    <a:gd name="T11" fmla="*/ 16 h 17"/>
                    <a:gd name="T12" fmla="*/ 4 w 17"/>
                    <a:gd name="T13" fmla="*/ 10 h 17"/>
                    <a:gd name="T14" fmla="*/ 4 w 17"/>
                    <a:gd name="T15" fmla="*/ 7 h 17"/>
                    <a:gd name="T16" fmla="*/ 2 w 17"/>
                    <a:gd name="T17" fmla="*/ 2 h 17"/>
                    <a:gd name="T18" fmla="*/ 0 w 17"/>
                    <a:gd name="T19" fmla="*/ 0 h 17"/>
                    <a:gd name="T20" fmla="*/ 9 w 17"/>
                    <a:gd name="T21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9" y="2"/>
                      </a:moveTo>
                      <a:lnTo>
                        <a:pt x="9" y="5"/>
                      </a:lnTo>
                      <a:lnTo>
                        <a:pt x="13" y="8"/>
                      </a:lnTo>
                      <a:lnTo>
                        <a:pt x="16" y="11"/>
                      </a:lnTo>
                      <a:lnTo>
                        <a:pt x="11" y="13"/>
                      </a:lnTo>
                      <a:lnTo>
                        <a:pt x="2" y="16"/>
                      </a:lnTo>
                      <a:lnTo>
                        <a:pt x="4" y="10"/>
                      </a:lnTo>
                      <a:lnTo>
                        <a:pt x="4" y="7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3" name="Freeform 227"/>
                <p:cNvSpPr>
                  <a:spLocks noChangeAspect="1"/>
                </p:cNvSpPr>
                <p:nvPr/>
              </p:nvSpPr>
              <p:spPr bwMode="auto">
                <a:xfrm>
                  <a:off x="1986" y="3590"/>
                  <a:ext cx="24" cy="24"/>
                </a:xfrm>
                <a:custGeom>
                  <a:avLst/>
                  <a:gdLst>
                    <a:gd name="T0" fmla="*/ 12 w 17"/>
                    <a:gd name="T1" fmla="*/ 4 h 17"/>
                    <a:gd name="T2" fmla="*/ 14 w 17"/>
                    <a:gd name="T3" fmla="*/ 8 h 17"/>
                    <a:gd name="T4" fmla="*/ 16 w 17"/>
                    <a:gd name="T5" fmla="*/ 9 h 17"/>
                    <a:gd name="T6" fmla="*/ 16 w 17"/>
                    <a:gd name="T7" fmla="*/ 12 h 17"/>
                    <a:gd name="T8" fmla="*/ 14 w 17"/>
                    <a:gd name="T9" fmla="*/ 14 h 17"/>
                    <a:gd name="T10" fmla="*/ 1 w 17"/>
                    <a:gd name="T11" fmla="*/ 16 h 17"/>
                    <a:gd name="T12" fmla="*/ 4 w 17"/>
                    <a:gd name="T13" fmla="*/ 12 h 17"/>
                    <a:gd name="T14" fmla="*/ 6 w 17"/>
                    <a:gd name="T15" fmla="*/ 8 h 17"/>
                    <a:gd name="T16" fmla="*/ 4 w 17"/>
                    <a:gd name="T17" fmla="*/ 3 h 17"/>
                    <a:gd name="T18" fmla="*/ 0 w 17"/>
                    <a:gd name="T19" fmla="*/ 0 h 17"/>
                    <a:gd name="T20" fmla="*/ 12 w 17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2" y="4"/>
                      </a:move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2" y="4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4" name="Freeform 228"/>
                <p:cNvSpPr>
                  <a:spLocks noChangeAspect="1"/>
                </p:cNvSpPr>
                <p:nvPr/>
              </p:nvSpPr>
              <p:spPr bwMode="auto">
                <a:xfrm>
                  <a:off x="1988" y="3607"/>
                  <a:ext cx="23" cy="23"/>
                </a:xfrm>
                <a:custGeom>
                  <a:avLst/>
                  <a:gdLst>
                    <a:gd name="T0" fmla="*/ 16 w 17"/>
                    <a:gd name="T1" fmla="*/ 10 h 17"/>
                    <a:gd name="T2" fmla="*/ 9 w 17"/>
                    <a:gd name="T3" fmla="*/ 5 h 17"/>
                    <a:gd name="T4" fmla="*/ 13 w 17"/>
                    <a:gd name="T5" fmla="*/ 1 h 17"/>
                    <a:gd name="T6" fmla="*/ 0 w 17"/>
                    <a:gd name="T7" fmla="*/ 0 h 17"/>
                    <a:gd name="T8" fmla="*/ 2 w 17"/>
                    <a:gd name="T9" fmla="*/ 1 h 17"/>
                    <a:gd name="T10" fmla="*/ 2 w 17"/>
                    <a:gd name="T11" fmla="*/ 5 h 17"/>
                    <a:gd name="T12" fmla="*/ 2 w 17"/>
                    <a:gd name="T13" fmla="*/ 10 h 17"/>
                    <a:gd name="T14" fmla="*/ 0 w 17"/>
                    <a:gd name="T15" fmla="*/ 16 h 17"/>
                    <a:gd name="T16" fmla="*/ 16 w 17"/>
                    <a:gd name="T17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9" y="5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5" name="Freeform 229"/>
                <p:cNvSpPr>
                  <a:spLocks noChangeAspect="1"/>
                </p:cNvSpPr>
                <p:nvPr/>
              </p:nvSpPr>
              <p:spPr bwMode="auto">
                <a:xfrm>
                  <a:off x="1986" y="3622"/>
                  <a:ext cx="24" cy="24"/>
                </a:xfrm>
                <a:custGeom>
                  <a:avLst/>
                  <a:gdLst>
                    <a:gd name="T0" fmla="*/ 12 w 17"/>
                    <a:gd name="T1" fmla="*/ 0 h 17"/>
                    <a:gd name="T2" fmla="*/ 8 w 17"/>
                    <a:gd name="T3" fmla="*/ 6 h 17"/>
                    <a:gd name="T4" fmla="*/ 16 w 17"/>
                    <a:gd name="T5" fmla="*/ 11 h 17"/>
                    <a:gd name="T6" fmla="*/ 5 w 17"/>
                    <a:gd name="T7" fmla="*/ 16 h 17"/>
                    <a:gd name="T8" fmla="*/ 5 w 17"/>
                    <a:gd name="T9" fmla="*/ 9 h 17"/>
                    <a:gd name="T10" fmla="*/ 3 w 17"/>
                    <a:gd name="T11" fmla="*/ 2 h 17"/>
                    <a:gd name="T12" fmla="*/ 0 w 17"/>
                    <a:gd name="T13" fmla="*/ 0 h 17"/>
                    <a:gd name="T14" fmla="*/ 12 w 17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2" y="0"/>
                      </a:moveTo>
                      <a:lnTo>
                        <a:pt x="8" y="6"/>
                      </a:lnTo>
                      <a:lnTo>
                        <a:pt x="16" y="11"/>
                      </a:lnTo>
                      <a:lnTo>
                        <a:pt x="5" y="16"/>
                      </a:lnTo>
                      <a:lnTo>
                        <a:pt x="5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E1E1E1"/>
                </a:solidFill>
                <a:ln w="12700" cap="rnd" cmpd="sng">
                  <a:solidFill>
                    <a:srgbClr val="E1E1E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6" name="Freeform 230"/>
                <p:cNvSpPr>
                  <a:spLocks noChangeAspect="1"/>
                </p:cNvSpPr>
                <p:nvPr/>
              </p:nvSpPr>
              <p:spPr bwMode="auto">
                <a:xfrm>
                  <a:off x="2024" y="3573"/>
                  <a:ext cx="34" cy="24"/>
                </a:xfrm>
                <a:custGeom>
                  <a:avLst/>
                  <a:gdLst>
                    <a:gd name="T0" fmla="*/ 21 w 24"/>
                    <a:gd name="T1" fmla="*/ 0 h 17"/>
                    <a:gd name="T2" fmla="*/ 17 w 24"/>
                    <a:gd name="T3" fmla="*/ 0 h 17"/>
                    <a:gd name="T4" fmla="*/ 12 w 24"/>
                    <a:gd name="T5" fmla="*/ 2 h 17"/>
                    <a:gd name="T6" fmla="*/ 9 w 24"/>
                    <a:gd name="T7" fmla="*/ 4 h 17"/>
                    <a:gd name="T8" fmla="*/ 3 w 24"/>
                    <a:gd name="T9" fmla="*/ 4 h 17"/>
                    <a:gd name="T10" fmla="*/ 0 w 24"/>
                    <a:gd name="T11" fmla="*/ 4 h 17"/>
                    <a:gd name="T12" fmla="*/ 6 w 24"/>
                    <a:gd name="T13" fmla="*/ 6 h 17"/>
                    <a:gd name="T14" fmla="*/ 7 w 24"/>
                    <a:gd name="T15" fmla="*/ 11 h 17"/>
                    <a:gd name="T16" fmla="*/ 6 w 24"/>
                    <a:gd name="T17" fmla="*/ 13 h 17"/>
                    <a:gd name="T18" fmla="*/ 2 w 24"/>
                    <a:gd name="T19" fmla="*/ 13 h 17"/>
                    <a:gd name="T20" fmla="*/ 0 w 24"/>
                    <a:gd name="T21" fmla="*/ 16 h 17"/>
                    <a:gd name="T22" fmla="*/ 7 w 24"/>
                    <a:gd name="T23" fmla="*/ 16 h 17"/>
                    <a:gd name="T24" fmla="*/ 11 w 24"/>
                    <a:gd name="T25" fmla="*/ 11 h 17"/>
                    <a:gd name="T26" fmla="*/ 15 w 24"/>
                    <a:gd name="T27" fmla="*/ 11 h 17"/>
                    <a:gd name="T28" fmla="*/ 19 w 24"/>
                    <a:gd name="T29" fmla="*/ 11 h 17"/>
                    <a:gd name="T30" fmla="*/ 23 w 24"/>
                    <a:gd name="T31" fmla="*/ 11 h 17"/>
                    <a:gd name="T32" fmla="*/ 21 w 24"/>
                    <a:gd name="T33" fmla="*/ 9 h 17"/>
                    <a:gd name="T34" fmla="*/ 21 w 24"/>
                    <a:gd name="T35" fmla="*/ 4 h 17"/>
                    <a:gd name="T36" fmla="*/ 21 w 24"/>
                    <a:gd name="T37" fmla="*/ 2 h 17"/>
                    <a:gd name="T38" fmla="*/ 21 w 24"/>
                    <a:gd name="T39" fmla="*/ 0 h 17"/>
                    <a:gd name="T40" fmla="*/ 21 w 24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" h="17">
                      <a:moveTo>
                        <a:pt x="21" y="0"/>
                      </a:move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6" y="6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1" y="9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7" name="Freeform 231"/>
                <p:cNvSpPr>
                  <a:spLocks noChangeAspect="1"/>
                </p:cNvSpPr>
                <p:nvPr/>
              </p:nvSpPr>
              <p:spPr bwMode="auto">
                <a:xfrm>
                  <a:off x="2018" y="3583"/>
                  <a:ext cx="44" cy="24"/>
                </a:xfrm>
                <a:custGeom>
                  <a:avLst/>
                  <a:gdLst>
                    <a:gd name="T0" fmla="*/ 19 w 31"/>
                    <a:gd name="T1" fmla="*/ 1 h 17"/>
                    <a:gd name="T2" fmla="*/ 0 w 31"/>
                    <a:gd name="T3" fmla="*/ 2 h 17"/>
                    <a:gd name="T4" fmla="*/ 5 w 31"/>
                    <a:gd name="T5" fmla="*/ 2 h 17"/>
                    <a:gd name="T6" fmla="*/ 9 w 31"/>
                    <a:gd name="T7" fmla="*/ 2 h 17"/>
                    <a:gd name="T8" fmla="*/ 12 w 31"/>
                    <a:gd name="T9" fmla="*/ 5 h 17"/>
                    <a:gd name="T10" fmla="*/ 12 w 31"/>
                    <a:gd name="T11" fmla="*/ 7 h 17"/>
                    <a:gd name="T12" fmla="*/ 10 w 31"/>
                    <a:gd name="T13" fmla="*/ 10 h 17"/>
                    <a:gd name="T14" fmla="*/ 7 w 31"/>
                    <a:gd name="T15" fmla="*/ 13 h 17"/>
                    <a:gd name="T16" fmla="*/ 5 w 31"/>
                    <a:gd name="T17" fmla="*/ 13 h 17"/>
                    <a:gd name="T18" fmla="*/ 9 w 31"/>
                    <a:gd name="T19" fmla="*/ 16 h 17"/>
                    <a:gd name="T20" fmla="*/ 12 w 31"/>
                    <a:gd name="T21" fmla="*/ 16 h 17"/>
                    <a:gd name="T22" fmla="*/ 15 w 31"/>
                    <a:gd name="T23" fmla="*/ 13 h 17"/>
                    <a:gd name="T24" fmla="*/ 19 w 31"/>
                    <a:gd name="T25" fmla="*/ 13 h 17"/>
                    <a:gd name="T26" fmla="*/ 23 w 31"/>
                    <a:gd name="T27" fmla="*/ 13 h 17"/>
                    <a:gd name="T28" fmla="*/ 27 w 31"/>
                    <a:gd name="T29" fmla="*/ 11 h 17"/>
                    <a:gd name="T30" fmla="*/ 27 w 31"/>
                    <a:gd name="T31" fmla="*/ 11 h 17"/>
                    <a:gd name="T32" fmla="*/ 26 w 31"/>
                    <a:gd name="T33" fmla="*/ 10 h 17"/>
                    <a:gd name="T34" fmla="*/ 26 w 31"/>
                    <a:gd name="T35" fmla="*/ 7 h 17"/>
                    <a:gd name="T36" fmla="*/ 27 w 31"/>
                    <a:gd name="T37" fmla="*/ 5 h 17"/>
                    <a:gd name="T38" fmla="*/ 28 w 31"/>
                    <a:gd name="T39" fmla="*/ 2 h 17"/>
                    <a:gd name="T40" fmla="*/ 30 w 31"/>
                    <a:gd name="T41" fmla="*/ 0 h 17"/>
                    <a:gd name="T42" fmla="*/ 19 w 31"/>
                    <a:gd name="T4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" h="17">
                      <a:moveTo>
                        <a:pt x="19" y="1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9" y="13"/>
                      </a:lnTo>
                      <a:lnTo>
                        <a:pt x="23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6" y="10"/>
                      </a:lnTo>
                      <a:lnTo>
                        <a:pt x="26" y="7"/>
                      </a:lnTo>
                      <a:lnTo>
                        <a:pt x="27" y="5"/>
                      </a:lnTo>
                      <a:lnTo>
                        <a:pt x="28" y="2"/>
                      </a:lnTo>
                      <a:lnTo>
                        <a:pt x="30" y="0"/>
                      </a:lnTo>
                      <a:lnTo>
                        <a:pt x="19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8" name="Freeform 232"/>
                <p:cNvSpPr>
                  <a:spLocks noChangeAspect="1"/>
                </p:cNvSpPr>
                <p:nvPr/>
              </p:nvSpPr>
              <p:spPr bwMode="auto">
                <a:xfrm>
                  <a:off x="2025" y="3597"/>
                  <a:ext cx="31" cy="24"/>
                </a:xfrm>
                <a:custGeom>
                  <a:avLst/>
                  <a:gdLst>
                    <a:gd name="T0" fmla="*/ 19 w 22"/>
                    <a:gd name="T1" fmla="*/ 0 h 17"/>
                    <a:gd name="T2" fmla="*/ 15 w 22"/>
                    <a:gd name="T3" fmla="*/ 0 h 17"/>
                    <a:gd name="T4" fmla="*/ 10 w 22"/>
                    <a:gd name="T5" fmla="*/ 1 h 17"/>
                    <a:gd name="T6" fmla="*/ 6 w 22"/>
                    <a:gd name="T7" fmla="*/ 1 h 17"/>
                    <a:gd name="T8" fmla="*/ 0 w 22"/>
                    <a:gd name="T9" fmla="*/ 3 h 17"/>
                    <a:gd name="T10" fmla="*/ 2 w 22"/>
                    <a:gd name="T11" fmla="*/ 7 h 17"/>
                    <a:gd name="T12" fmla="*/ 5 w 22"/>
                    <a:gd name="T13" fmla="*/ 8 h 17"/>
                    <a:gd name="T14" fmla="*/ 0 w 22"/>
                    <a:gd name="T15" fmla="*/ 16 h 17"/>
                    <a:gd name="T16" fmla="*/ 8 w 22"/>
                    <a:gd name="T17" fmla="*/ 14 h 17"/>
                    <a:gd name="T18" fmla="*/ 12 w 22"/>
                    <a:gd name="T19" fmla="*/ 14 h 17"/>
                    <a:gd name="T20" fmla="*/ 17 w 22"/>
                    <a:gd name="T21" fmla="*/ 12 h 17"/>
                    <a:gd name="T22" fmla="*/ 21 w 22"/>
                    <a:gd name="T23" fmla="*/ 10 h 17"/>
                    <a:gd name="T24" fmla="*/ 19 w 22"/>
                    <a:gd name="T25" fmla="*/ 8 h 17"/>
                    <a:gd name="T26" fmla="*/ 18 w 22"/>
                    <a:gd name="T27" fmla="*/ 7 h 17"/>
                    <a:gd name="T28" fmla="*/ 18 w 22"/>
                    <a:gd name="T29" fmla="*/ 3 h 17"/>
                    <a:gd name="T30" fmla="*/ 19 w 22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" h="17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0" y="16"/>
                      </a:lnTo>
                      <a:lnTo>
                        <a:pt x="8" y="14"/>
                      </a:lnTo>
                      <a:lnTo>
                        <a:pt x="12" y="14"/>
                      </a:lnTo>
                      <a:lnTo>
                        <a:pt x="17" y="12"/>
                      </a:lnTo>
                      <a:lnTo>
                        <a:pt x="21" y="10"/>
                      </a:lnTo>
                      <a:lnTo>
                        <a:pt x="19" y="8"/>
                      </a:lnTo>
                      <a:lnTo>
                        <a:pt x="18" y="7"/>
                      </a:lnTo>
                      <a:lnTo>
                        <a:pt x="18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69" name="Freeform 233"/>
                <p:cNvSpPr>
                  <a:spLocks noChangeAspect="1"/>
                </p:cNvSpPr>
                <p:nvPr/>
              </p:nvSpPr>
              <p:spPr bwMode="auto">
                <a:xfrm>
                  <a:off x="2017" y="3607"/>
                  <a:ext cx="45" cy="23"/>
                </a:xfrm>
                <a:custGeom>
                  <a:avLst/>
                  <a:gdLst>
                    <a:gd name="T0" fmla="*/ 17 w 32"/>
                    <a:gd name="T1" fmla="*/ 3 h 17"/>
                    <a:gd name="T2" fmla="*/ 10 w 32"/>
                    <a:gd name="T3" fmla="*/ 7 h 17"/>
                    <a:gd name="T4" fmla="*/ 5 w 32"/>
                    <a:gd name="T5" fmla="*/ 8 h 17"/>
                    <a:gd name="T6" fmla="*/ 0 w 32"/>
                    <a:gd name="T7" fmla="*/ 8 h 17"/>
                    <a:gd name="T8" fmla="*/ 3 w 32"/>
                    <a:gd name="T9" fmla="*/ 10 h 17"/>
                    <a:gd name="T10" fmla="*/ 5 w 32"/>
                    <a:gd name="T11" fmla="*/ 10 h 17"/>
                    <a:gd name="T12" fmla="*/ 9 w 32"/>
                    <a:gd name="T13" fmla="*/ 12 h 17"/>
                    <a:gd name="T14" fmla="*/ 12 w 32"/>
                    <a:gd name="T15" fmla="*/ 16 h 17"/>
                    <a:gd name="T16" fmla="*/ 16 w 32"/>
                    <a:gd name="T17" fmla="*/ 12 h 17"/>
                    <a:gd name="T18" fmla="*/ 20 w 32"/>
                    <a:gd name="T19" fmla="*/ 12 h 17"/>
                    <a:gd name="T20" fmla="*/ 25 w 32"/>
                    <a:gd name="T21" fmla="*/ 12 h 17"/>
                    <a:gd name="T22" fmla="*/ 31 w 32"/>
                    <a:gd name="T23" fmla="*/ 12 h 17"/>
                    <a:gd name="T24" fmla="*/ 29 w 32"/>
                    <a:gd name="T25" fmla="*/ 10 h 17"/>
                    <a:gd name="T26" fmla="*/ 28 w 32"/>
                    <a:gd name="T27" fmla="*/ 7 h 17"/>
                    <a:gd name="T28" fmla="*/ 29 w 32"/>
                    <a:gd name="T29" fmla="*/ 3 h 17"/>
                    <a:gd name="T30" fmla="*/ 29 w 32"/>
                    <a:gd name="T31" fmla="*/ 0 h 17"/>
                    <a:gd name="T32" fmla="*/ 17 w 32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17">
                      <a:moveTo>
                        <a:pt x="17" y="3"/>
                      </a:moveTo>
                      <a:lnTo>
                        <a:pt x="10" y="7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9" y="12"/>
                      </a:ln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20" y="12"/>
                      </a:lnTo>
                      <a:lnTo>
                        <a:pt x="25" y="12"/>
                      </a:lnTo>
                      <a:lnTo>
                        <a:pt x="31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9" y="3"/>
                      </a:lnTo>
                      <a:lnTo>
                        <a:pt x="29" y="0"/>
                      </a:lnTo>
                      <a:lnTo>
                        <a:pt x="17" y="3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0" name="Freeform 234"/>
                <p:cNvSpPr>
                  <a:spLocks noChangeAspect="1"/>
                </p:cNvSpPr>
                <p:nvPr/>
              </p:nvSpPr>
              <p:spPr bwMode="auto">
                <a:xfrm>
                  <a:off x="2016" y="3619"/>
                  <a:ext cx="37" cy="24"/>
                </a:xfrm>
                <a:custGeom>
                  <a:avLst/>
                  <a:gdLst>
                    <a:gd name="T0" fmla="*/ 22 w 27"/>
                    <a:gd name="T1" fmla="*/ 1 h 17"/>
                    <a:gd name="T2" fmla="*/ 19 w 27"/>
                    <a:gd name="T3" fmla="*/ 1 h 17"/>
                    <a:gd name="T4" fmla="*/ 14 w 27"/>
                    <a:gd name="T5" fmla="*/ 3 h 17"/>
                    <a:gd name="T6" fmla="*/ 9 w 27"/>
                    <a:gd name="T7" fmla="*/ 3 h 17"/>
                    <a:gd name="T8" fmla="*/ 5 w 27"/>
                    <a:gd name="T9" fmla="*/ 3 h 17"/>
                    <a:gd name="T10" fmla="*/ 1 w 27"/>
                    <a:gd name="T11" fmla="*/ 1 h 17"/>
                    <a:gd name="T12" fmla="*/ 0 w 27"/>
                    <a:gd name="T13" fmla="*/ 0 h 17"/>
                    <a:gd name="T14" fmla="*/ 1 w 27"/>
                    <a:gd name="T15" fmla="*/ 3 h 17"/>
                    <a:gd name="T16" fmla="*/ 1 w 27"/>
                    <a:gd name="T17" fmla="*/ 8 h 17"/>
                    <a:gd name="T18" fmla="*/ 1 w 27"/>
                    <a:gd name="T19" fmla="*/ 14 h 17"/>
                    <a:gd name="T20" fmla="*/ 3 w 27"/>
                    <a:gd name="T21" fmla="*/ 16 h 17"/>
                    <a:gd name="T22" fmla="*/ 6 w 27"/>
                    <a:gd name="T23" fmla="*/ 16 h 17"/>
                    <a:gd name="T24" fmla="*/ 11 w 27"/>
                    <a:gd name="T25" fmla="*/ 16 h 17"/>
                    <a:gd name="T26" fmla="*/ 14 w 27"/>
                    <a:gd name="T27" fmla="*/ 10 h 17"/>
                    <a:gd name="T28" fmla="*/ 18 w 27"/>
                    <a:gd name="T29" fmla="*/ 10 h 17"/>
                    <a:gd name="T30" fmla="*/ 23 w 27"/>
                    <a:gd name="T31" fmla="*/ 8 h 17"/>
                    <a:gd name="T32" fmla="*/ 26 w 27"/>
                    <a:gd name="T33" fmla="*/ 8 h 17"/>
                    <a:gd name="T34" fmla="*/ 24 w 27"/>
                    <a:gd name="T35" fmla="*/ 7 h 17"/>
                    <a:gd name="T36" fmla="*/ 22 w 27"/>
                    <a:gd name="T3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7">
                      <a:moveTo>
                        <a:pt x="22" y="1"/>
                      </a:move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9" y="3"/>
                      </a:lnTo>
                      <a:lnTo>
                        <a:pt x="5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8"/>
                      </a:lnTo>
                      <a:lnTo>
                        <a:pt x="1" y="14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1" y="16"/>
                      </a:lnTo>
                      <a:lnTo>
                        <a:pt x="14" y="10"/>
                      </a:lnTo>
                      <a:lnTo>
                        <a:pt x="18" y="10"/>
                      </a:lnTo>
                      <a:lnTo>
                        <a:pt x="23" y="8"/>
                      </a:lnTo>
                      <a:lnTo>
                        <a:pt x="26" y="8"/>
                      </a:lnTo>
                      <a:lnTo>
                        <a:pt x="24" y="7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1" name="Freeform 235"/>
                <p:cNvSpPr>
                  <a:spLocks noChangeAspect="1"/>
                </p:cNvSpPr>
                <p:nvPr/>
              </p:nvSpPr>
              <p:spPr bwMode="auto">
                <a:xfrm>
                  <a:off x="2038" y="3552"/>
                  <a:ext cx="24" cy="24"/>
                </a:xfrm>
                <a:custGeom>
                  <a:avLst/>
                  <a:gdLst>
                    <a:gd name="T0" fmla="*/ 5 w 17"/>
                    <a:gd name="T1" fmla="*/ 0 h 17"/>
                    <a:gd name="T2" fmla="*/ 7 w 17"/>
                    <a:gd name="T3" fmla="*/ 8 h 17"/>
                    <a:gd name="T4" fmla="*/ 0 w 17"/>
                    <a:gd name="T5" fmla="*/ 16 h 17"/>
                    <a:gd name="T6" fmla="*/ 3 w 17"/>
                    <a:gd name="T7" fmla="*/ 16 h 17"/>
                    <a:gd name="T8" fmla="*/ 7 w 17"/>
                    <a:gd name="T9" fmla="*/ 16 h 17"/>
                    <a:gd name="T10" fmla="*/ 13 w 17"/>
                    <a:gd name="T11" fmla="*/ 16 h 17"/>
                    <a:gd name="T12" fmla="*/ 11 w 17"/>
                    <a:gd name="T13" fmla="*/ 8 h 17"/>
                    <a:gd name="T14" fmla="*/ 16 w 17"/>
                    <a:gd name="T15" fmla="*/ 0 h 17"/>
                    <a:gd name="T16" fmla="*/ 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5" y="0"/>
                      </a:moveTo>
                      <a:lnTo>
                        <a:pt x="7" y="8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7" y="16"/>
                      </a:lnTo>
                      <a:lnTo>
                        <a:pt x="13" y="16"/>
                      </a:lnTo>
                      <a:lnTo>
                        <a:pt x="11" y="8"/>
                      </a:lnTo>
                      <a:lnTo>
                        <a:pt x="16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2" name="Freeform 236"/>
                <p:cNvSpPr>
                  <a:spLocks noChangeAspect="1"/>
                </p:cNvSpPr>
                <p:nvPr/>
              </p:nvSpPr>
              <p:spPr bwMode="auto">
                <a:xfrm>
                  <a:off x="2030" y="3563"/>
                  <a:ext cx="25" cy="24"/>
                </a:xfrm>
                <a:custGeom>
                  <a:avLst/>
                  <a:gdLst>
                    <a:gd name="T0" fmla="*/ 14 w 18"/>
                    <a:gd name="T1" fmla="*/ 0 h 17"/>
                    <a:gd name="T2" fmla="*/ 10 w 18"/>
                    <a:gd name="T3" fmla="*/ 4 h 17"/>
                    <a:gd name="T4" fmla="*/ 7 w 18"/>
                    <a:gd name="T5" fmla="*/ 4 h 17"/>
                    <a:gd name="T6" fmla="*/ 4 w 18"/>
                    <a:gd name="T7" fmla="*/ 6 h 17"/>
                    <a:gd name="T8" fmla="*/ 6 w 18"/>
                    <a:gd name="T9" fmla="*/ 9 h 17"/>
                    <a:gd name="T10" fmla="*/ 8 w 18"/>
                    <a:gd name="T11" fmla="*/ 9 h 17"/>
                    <a:gd name="T12" fmla="*/ 7 w 18"/>
                    <a:gd name="T13" fmla="*/ 13 h 17"/>
                    <a:gd name="T14" fmla="*/ 3 w 18"/>
                    <a:gd name="T15" fmla="*/ 13 h 17"/>
                    <a:gd name="T16" fmla="*/ 0 w 18"/>
                    <a:gd name="T17" fmla="*/ 16 h 17"/>
                    <a:gd name="T18" fmla="*/ 11 w 18"/>
                    <a:gd name="T19" fmla="*/ 13 h 17"/>
                    <a:gd name="T20" fmla="*/ 15 w 18"/>
                    <a:gd name="T21" fmla="*/ 11 h 17"/>
                    <a:gd name="T22" fmla="*/ 16 w 18"/>
                    <a:gd name="T23" fmla="*/ 9 h 17"/>
                    <a:gd name="T24" fmla="*/ 15 w 18"/>
                    <a:gd name="T25" fmla="*/ 6 h 17"/>
                    <a:gd name="T26" fmla="*/ 17 w 18"/>
                    <a:gd name="T27" fmla="*/ 2 h 17"/>
                    <a:gd name="T28" fmla="*/ 17 w 18"/>
                    <a:gd name="T29" fmla="*/ 0 h 17"/>
                    <a:gd name="T30" fmla="*/ 14 w 18"/>
                    <a:gd name="T3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7">
                      <a:moveTo>
                        <a:pt x="14" y="0"/>
                      </a:moveTo>
                      <a:lnTo>
                        <a:pt x="10" y="4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7" y="13"/>
                      </a:lnTo>
                      <a:lnTo>
                        <a:pt x="3" y="13"/>
                      </a:lnTo>
                      <a:lnTo>
                        <a:pt x="0" y="16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173" name="Freeform 237"/>
                <p:cNvSpPr>
                  <a:spLocks noChangeAspect="1"/>
                </p:cNvSpPr>
                <p:nvPr/>
              </p:nvSpPr>
              <p:spPr bwMode="auto">
                <a:xfrm>
                  <a:off x="1898" y="3227"/>
                  <a:ext cx="270" cy="322"/>
                </a:xfrm>
                <a:custGeom>
                  <a:avLst/>
                  <a:gdLst>
                    <a:gd name="T0" fmla="*/ 130 w 193"/>
                    <a:gd name="T1" fmla="*/ 229 h 230"/>
                    <a:gd name="T2" fmla="*/ 133 w 193"/>
                    <a:gd name="T3" fmla="*/ 227 h 230"/>
                    <a:gd name="T4" fmla="*/ 135 w 193"/>
                    <a:gd name="T5" fmla="*/ 226 h 230"/>
                    <a:gd name="T6" fmla="*/ 138 w 193"/>
                    <a:gd name="T7" fmla="*/ 220 h 230"/>
                    <a:gd name="T8" fmla="*/ 138 w 193"/>
                    <a:gd name="T9" fmla="*/ 213 h 230"/>
                    <a:gd name="T10" fmla="*/ 138 w 193"/>
                    <a:gd name="T11" fmla="*/ 203 h 230"/>
                    <a:gd name="T12" fmla="*/ 140 w 193"/>
                    <a:gd name="T13" fmla="*/ 194 h 230"/>
                    <a:gd name="T14" fmla="*/ 142 w 193"/>
                    <a:gd name="T15" fmla="*/ 186 h 230"/>
                    <a:gd name="T16" fmla="*/ 175 w 193"/>
                    <a:gd name="T17" fmla="*/ 138 h 230"/>
                    <a:gd name="T18" fmla="*/ 192 w 193"/>
                    <a:gd name="T19" fmla="*/ 92 h 230"/>
                    <a:gd name="T20" fmla="*/ 192 w 193"/>
                    <a:gd name="T21" fmla="*/ 81 h 230"/>
                    <a:gd name="T22" fmla="*/ 190 w 193"/>
                    <a:gd name="T23" fmla="*/ 70 h 230"/>
                    <a:gd name="T24" fmla="*/ 181 w 193"/>
                    <a:gd name="T25" fmla="*/ 47 h 230"/>
                    <a:gd name="T26" fmla="*/ 147 w 193"/>
                    <a:gd name="T27" fmla="*/ 13 h 230"/>
                    <a:gd name="T28" fmla="*/ 95 w 193"/>
                    <a:gd name="T29" fmla="*/ 0 h 230"/>
                    <a:gd name="T30" fmla="*/ 82 w 193"/>
                    <a:gd name="T31" fmla="*/ 0 h 230"/>
                    <a:gd name="T32" fmla="*/ 68 w 193"/>
                    <a:gd name="T33" fmla="*/ 3 h 230"/>
                    <a:gd name="T34" fmla="*/ 44 w 193"/>
                    <a:gd name="T35" fmla="*/ 13 h 230"/>
                    <a:gd name="T36" fmla="*/ 10 w 193"/>
                    <a:gd name="T37" fmla="*/ 47 h 230"/>
                    <a:gd name="T38" fmla="*/ 2 w 193"/>
                    <a:gd name="T39" fmla="*/ 68 h 230"/>
                    <a:gd name="T40" fmla="*/ 0 w 193"/>
                    <a:gd name="T41" fmla="*/ 80 h 230"/>
                    <a:gd name="T42" fmla="*/ 0 w 193"/>
                    <a:gd name="T43" fmla="*/ 92 h 230"/>
                    <a:gd name="T44" fmla="*/ 16 w 193"/>
                    <a:gd name="T45" fmla="*/ 138 h 230"/>
                    <a:gd name="T46" fmla="*/ 46 w 193"/>
                    <a:gd name="T47" fmla="*/ 186 h 230"/>
                    <a:gd name="T48" fmla="*/ 48 w 193"/>
                    <a:gd name="T49" fmla="*/ 194 h 230"/>
                    <a:gd name="T50" fmla="*/ 49 w 193"/>
                    <a:gd name="T51" fmla="*/ 203 h 230"/>
                    <a:gd name="T52" fmla="*/ 50 w 193"/>
                    <a:gd name="T53" fmla="*/ 213 h 230"/>
                    <a:gd name="T54" fmla="*/ 51 w 193"/>
                    <a:gd name="T55" fmla="*/ 220 h 230"/>
                    <a:gd name="T56" fmla="*/ 54 w 193"/>
                    <a:gd name="T57" fmla="*/ 225 h 230"/>
                    <a:gd name="T58" fmla="*/ 56 w 193"/>
                    <a:gd name="T59" fmla="*/ 227 h 230"/>
                    <a:gd name="T60" fmla="*/ 60 w 193"/>
                    <a:gd name="T61" fmla="*/ 229 h 230"/>
                    <a:gd name="T62" fmla="*/ 130 w 193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3" h="230">
                      <a:moveTo>
                        <a:pt x="130" y="229"/>
                      </a:moveTo>
                      <a:lnTo>
                        <a:pt x="133" y="227"/>
                      </a:lnTo>
                      <a:lnTo>
                        <a:pt x="135" y="226"/>
                      </a:lnTo>
                      <a:lnTo>
                        <a:pt x="138" y="220"/>
                      </a:lnTo>
                      <a:lnTo>
                        <a:pt x="138" y="213"/>
                      </a:lnTo>
                      <a:lnTo>
                        <a:pt x="138" y="203"/>
                      </a:lnTo>
                      <a:lnTo>
                        <a:pt x="140" y="194"/>
                      </a:lnTo>
                      <a:lnTo>
                        <a:pt x="142" y="186"/>
                      </a:lnTo>
                      <a:lnTo>
                        <a:pt x="175" y="138"/>
                      </a:lnTo>
                      <a:lnTo>
                        <a:pt x="192" y="92"/>
                      </a:lnTo>
                      <a:lnTo>
                        <a:pt x="192" y="81"/>
                      </a:lnTo>
                      <a:lnTo>
                        <a:pt x="190" y="70"/>
                      </a:lnTo>
                      <a:lnTo>
                        <a:pt x="181" y="47"/>
                      </a:lnTo>
                      <a:lnTo>
                        <a:pt x="147" y="13"/>
                      </a:lnTo>
                      <a:lnTo>
                        <a:pt x="95" y="0"/>
                      </a:lnTo>
                      <a:lnTo>
                        <a:pt x="82" y="0"/>
                      </a:lnTo>
                      <a:lnTo>
                        <a:pt x="68" y="3"/>
                      </a:lnTo>
                      <a:lnTo>
                        <a:pt x="44" y="13"/>
                      </a:lnTo>
                      <a:lnTo>
                        <a:pt x="10" y="47"/>
                      </a:lnTo>
                      <a:lnTo>
                        <a:pt x="2" y="68"/>
                      </a:lnTo>
                      <a:lnTo>
                        <a:pt x="0" y="80"/>
                      </a:lnTo>
                      <a:lnTo>
                        <a:pt x="0" y="92"/>
                      </a:lnTo>
                      <a:lnTo>
                        <a:pt x="16" y="138"/>
                      </a:lnTo>
                      <a:lnTo>
                        <a:pt x="46" y="186"/>
                      </a:lnTo>
                      <a:lnTo>
                        <a:pt x="48" y="194"/>
                      </a:lnTo>
                      <a:lnTo>
                        <a:pt x="49" y="203"/>
                      </a:lnTo>
                      <a:lnTo>
                        <a:pt x="50" y="213"/>
                      </a:lnTo>
                      <a:lnTo>
                        <a:pt x="51" y="220"/>
                      </a:lnTo>
                      <a:lnTo>
                        <a:pt x="54" y="225"/>
                      </a:lnTo>
                      <a:lnTo>
                        <a:pt x="56" y="227"/>
                      </a:lnTo>
                      <a:lnTo>
                        <a:pt x="60" y="229"/>
                      </a:lnTo>
                      <a:lnTo>
                        <a:pt x="130" y="229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72727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36174" name="Freeform 238"/>
              <p:cNvSpPr>
                <a:spLocks noChangeAspect="1"/>
              </p:cNvSpPr>
              <p:nvPr/>
            </p:nvSpPr>
            <p:spPr bwMode="auto">
              <a:xfrm>
                <a:off x="2079" y="3307"/>
                <a:ext cx="72" cy="235"/>
              </a:xfrm>
              <a:custGeom>
                <a:avLst/>
                <a:gdLst>
                  <a:gd name="T0" fmla="*/ 28 w 52"/>
                  <a:gd name="T1" fmla="*/ 35 h 168"/>
                  <a:gd name="T2" fmla="*/ 28 w 52"/>
                  <a:gd name="T3" fmla="*/ 44 h 168"/>
                  <a:gd name="T4" fmla="*/ 27 w 52"/>
                  <a:gd name="T5" fmla="*/ 52 h 168"/>
                  <a:gd name="T6" fmla="*/ 25 w 52"/>
                  <a:gd name="T7" fmla="*/ 60 h 168"/>
                  <a:gd name="T8" fmla="*/ 23 w 52"/>
                  <a:gd name="T9" fmla="*/ 68 h 168"/>
                  <a:gd name="T10" fmla="*/ 20 w 52"/>
                  <a:gd name="T11" fmla="*/ 76 h 168"/>
                  <a:gd name="T12" fmla="*/ 18 w 52"/>
                  <a:gd name="T13" fmla="*/ 83 h 168"/>
                  <a:gd name="T14" fmla="*/ 14 w 52"/>
                  <a:gd name="T15" fmla="*/ 92 h 168"/>
                  <a:gd name="T16" fmla="*/ 10 w 52"/>
                  <a:gd name="T17" fmla="*/ 101 h 168"/>
                  <a:gd name="T18" fmla="*/ 7 w 52"/>
                  <a:gd name="T19" fmla="*/ 109 h 168"/>
                  <a:gd name="T20" fmla="*/ 5 w 52"/>
                  <a:gd name="T21" fmla="*/ 117 h 168"/>
                  <a:gd name="T22" fmla="*/ 3 w 52"/>
                  <a:gd name="T23" fmla="*/ 125 h 168"/>
                  <a:gd name="T24" fmla="*/ 3 w 52"/>
                  <a:gd name="T25" fmla="*/ 134 h 168"/>
                  <a:gd name="T26" fmla="*/ 3 w 52"/>
                  <a:gd name="T27" fmla="*/ 143 h 168"/>
                  <a:gd name="T28" fmla="*/ 3 w 52"/>
                  <a:gd name="T29" fmla="*/ 152 h 168"/>
                  <a:gd name="T30" fmla="*/ 1 w 52"/>
                  <a:gd name="T31" fmla="*/ 161 h 168"/>
                  <a:gd name="T32" fmla="*/ 3 w 52"/>
                  <a:gd name="T33" fmla="*/ 164 h 168"/>
                  <a:gd name="T34" fmla="*/ 7 w 52"/>
                  <a:gd name="T35" fmla="*/ 157 h 168"/>
                  <a:gd name="T36" fmla="*/ 7 w 52"/>
                  <a:gd name="T37" fmla="*/ 149 h 168"/>
                  <a:gd name="T38" fmla="*/ 7 w 52"/>
                  <a:gd name="T39" fmla="*/ 141 h 168"/>
                  <a:gd name="T40" fmla="*/ 7 w 52"/>
                  <a:gd name="T41" fmla="*/ 134 h 168"/>
                  <a:gd name="T42" fmla="*/ 9 w 52"/>
                  <a:gd name="T43" fmla="*/ 126 h 168"/>
                  <a:gd name="T44" fmla="*/ 10 w 52"/>
                  <a:gd name="T45" fmla="*/ 119 h 168"/>
                  <a:gd name="T46" fmla="*/ 14 w 52"/>
                  <a:gd name="T47" fmla="*/ 110 h 168"/>
                  <a:gd name="T48" fmla="*/ 18 w 52"/>
                  <a:gd name="T49" fmla="*/ 103 h 168"/>
                  <a:gd name="T50" fmla="*/ 22 w 52"/>
                  <a:gd name="T51" fmla="*/ 95 h 168"/>
                  <a:gd name="T52" fmla="*/ 28 w 52"/>
                  <a:gd name="T53" fmla="*/ 86 h 168"/>
                  <a:gd name="T54" fmla="*/ 34 w 52"/>
                  <a:gd name="T55" fmla="*/ 78 h 168"/>
                  <a:gd name="T56" fmla="*/ 40 w 52"/>
                  <a:gd name="T57" fmla="*/ 69 h 168"/>
                  <a:gd name="T58" fmla="*/ 45 w 52"/>
                  <a:gd name="T59" fmla="*/ 61 h 168"/>
                  <a:gd name="T60" fmla="*/ 47 w 52"/>
                  <a:gd name="T61" fmla="*/ 54 h 168"/>
                  <a:gd name="T62" fmla="*/ 49 w 52"/>
                  <a:gd name="T63" fmla="*/ 47 h 168"/>
                  <a:gd name="T64" fmla="*/ 50 w 52"/>
                  <a:gd name="T65" fmla="*/ 39 h 168"/>
                  <a:gd name="T66" fmla="*/ 51 w 52"/>
                  <a:gd name="T67" fmla="*/ 30 h 168"/>
                  <a:gd name="T68" fmla="*/ 49 w 52"/>
                  <a:gd name="T69" fmla="*/ 22 h 168"/>
                  <a:gd name="T70" fmla="*/ 47 w 52"/>
                  <a:gd name="T71" fmla="*/ 13 h 168"/>
                  <a:gd name="T72" fmla="*/ 45 w 52"/>
                  <a:gd name="T73" fmla="*/ 6 h 168"/>
                  <a:gd name="T74" fmla="*/ 41 w 52"/>
                  <a:gd name="T75" fmla="*/ 0 h 168"/>
                  <a:gd name="T76" fmla="*/ 40 w 52"/>
                  <a:gd name="T77" fmla="*/ 7 h 168"/>
                  <a:gd name="T78" fmla="*/ 38 w 52"/>
                  <a:gd name="T79" fmla="*/ 15 h 168"/>
                  <a:gd name="T80" fmla="*/ 40 w 52"/>
                  <a:gd name="T81" fmla="*/ 22 h 168"/>
                  <a:gd name="T82" fmla="*/ 41 w 52"/>
                  <a:gd name="T83" fmla="*/ 29 h 168"/>
                  <a:gd name="T84" fmla="*/ 41 w 52"/>
                  <a:gd name="T85" fmla="*/ 37 h 168"/>
                  <a:gd name="T86" fmla="*/ 40 w 52"/>
                  <a:gd name="T87" fmla="*/ 44 h 168"/>
                  <a:gd name="T88" fmla="*/ 38 w 52"/>
                  <a:gd name="T89" fmla="*/ 51 h 168"/>
                  <a:gd name="T90" fmla="*/ 32 w 52"/>
                  <a:gd name="T91" fmla="*/ 55 h 168"/>
                  <a:gd name="T92" fmla="*/ 35 w 52"/>
                  <a:gd name="T93" fmla="*/ 47 h 168"/>
                  <a:gd name="T94" fmla="*/ 36 w 52"/>
                  <a:gd name="T95" fmla="*/ 40 h 168"/>
                  <a:gd name="T96" fmla="*/ 36 w 52"/>
                  <a:gd name="T97" fmla="*/ 32 h 168"/>
                  <a:gd name="T98" fmla="*/ 36 w 52"/>
                  <a:gd name="T99" fmla="*/ 25 h 168"/>
                  <a:gd name="T100" fmla="*/ 32 w 52"/>
                  <a:gd name="T101" fmla="*/ 25 h 168"/>
                  <a:gd name="T102" fmla="*/ 28 w 52"/>
                  <a:gd name="T103" fmla="*/ 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168">
                    <a:moveTo>
                      <a:pt x="28" y="31"/>
                    </a:move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5" y="60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1" y="74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19" y="81"/>
                    </a:lnTo>
                    <a:lnTo>
                      <a:pt x="18" y="83"/>
                    </a:lnTo>
                    <a:lnTo>
                      <a:pt x="17" y="85"/>
                    </a:lnTo>
                    <a:lnTo>
                      <a:pt x="16" y="87"/>
                    </a:lnTo>
                    <a:lnTo>
                      <a:pt x="15" y="90"/>
                    </a:lnTo>
                    <a:lnTo>
                      <a:pt x="14" y="92"/>
                    </a:lnTo>
                    <a:lnTo>
                      <a:pt x="13" y="94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0" y="101"/>
                    </a:lnTo>
                    <a:lnTo>
                      <a:pt x="9" y="103"/>
                    </a:lnTo>
                    <a:lnTo>
                      <a:pt x="9" y="105"/>
                    </a:lnTo>
                    <a:lnTo>
                      <a:pt x="8" y="107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5" y="114"/>
                    </a:lnTo>
                    <a:lnTo>
                      <a:pt x="5" y="115"/>
                    </a:lnTo>
                    <a:lnTo>
                      <a:pt x="5" y="117"/>
                    </a:lnTo>
                    <a:lnTo>
                      <a:pt x="4" y="119"/>
                    </a:lnTo>
                    <a:lnTo>
                      <a:pt x="3" y="121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3" y="127"/>
                    </a:lnTo>
                    <a:lnTo>
                      <a:pt x="3" y="130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41"/>
                    </a:lnTo>
                    <a:lnTo>
                      <a:pt x="3" y="143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3" y="149"/>
                    </a:lnTo>
                    <a:lnTo>
                      <a:pt x="3" y="152"/>
                    </a:lnTo>
                    <a:lnTo>
                      <a:pt x="3" y="154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1" y="161"/>
                    </a:lnTo>
                    <a:lnTo>
                      <a:pt x="1" y="162"/>
                    </a:lnTo>
                    <a:lnTo>
                      <a:pt x="0" y="167"/>
                    </a:lnTo>
                    <a:lnTo>
                      <a:pt x="1" y="166"/>
                    </a:lnTo>
                    <a:lnTo>
                      <a:pt x="3" y="164"/>
                    </a:lnTo>
                    <a:lnTo>
                      <a:pt x="5" y="162"/>
                    </a:lnTo>
                    <a:lnTo>
                      <a:pt x="5" y="161"/>
                    </a:lnTo>
                    <a:lnTo>
                      <a:pt x="7" y="159"/>
                    </a:lnTo>
                    <a:lnTo>
                      <a:pt x="7" y="157"/>
                    </a:lnTo>
                    <a:lnTo>
                      <a:pt x="7" y="155"/>
                    </a:lnTo>
                    <a:lnTo>
                      <a:pt x="7" y="153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9" y="128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10" y="120"/>
                    </a:lnTo>
                    <a:lnTo>
                      <a:pt x="10" y="119"/>
                    </a:lnTo>
                    <a:lnTo>
                      <a:pt x="11" y="116"/>
                    </a:lnTo>
                    <a:lnTo>
                      <a:pt x="12" y="114"/>
                    </a:lnTo>
                    <a:lnTo>
                      <a:pt x="12" y="112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7"/>
                    </a:lnTo>
                    <a:lnTo>
                      <a:pt x="16" y="105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99"/>
                    </a:lnTo>
                    <a:lnTo>
                      <a:pt x="21" y="97"/>
                    </a:lnTo>
                    <a:lnTo>
                      <a:pt x="22" y="95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9" y="85"/>
                    </a:lnTo>
                    <a:lnTo>
                      <a:pt x="31" y="83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2" y="65"/>
                    </a:lnTo>
                    <a:lnTo>
                      <a:pt x="43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49" y="23"/>
                    </a:lnTo>
                    <a:lnTo>
                      <a:pt x="49" y="22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5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6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38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5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1" y="39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8" y="54"/>
                    </a:lnTo>
                    <a:lnTo>
                      <a:pt x="34" y="63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5" y="47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1" y="27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3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5" name="Freeform 239"/>
              <p:cNvSpPr>
                <a:spLocks noChangeAspect="1"/>
              </p:cNvSpPr>
              <p:nvPr/>
            </p:nvSpPr>
            <p:spPr bwMode="auto">
              <a:xfrm>
                <a:off x="1915" y="3259"/>
                <a:ext cx="81" cy="286"/>
              </a:xfrm>
              <a:custGeom>
                <a:avLst/>
                <a:gdLst>
                  <a:gd name="T0" fmla="*/ 35 w 58"/>
                  <a:gd name="T1" fmla="*/ 3 h 204"/>
                  <a:gd name="T2" fmla="*/ 23 w 58"/>
                  <a:gd name="T3" fmla="*/ 11 h 204"/>
                  <a:gd name="T4" fmla="*/ 15 w 58"/>
                  <a:gd name="T5" fmla="*/ 21 h 204"/>
                  <a:gd name="T6" fmla="*/ 9 w 58"/>
                  <a:gd name="T7" fmla="*/ 29 h 204"/>
                  <a:gd name="T8" fmla="*/ 5 w 58"/>
                  <a:gd name="T9" fmla="*/ 37 h 204"/>
                  <a:gd name="T10" fmla="*/ 3 w 58"/>
                  <a:gd name="T11" fmla="*/ 45 h 204"/>
                  <a:gd name="T12" fmla="*/ 1 w 58"/>
                  <a:gd name="T13" fmla="*/ 54 h 204"/>
                  <a:gd name="T14" fmla="*/ 0 w 58"/>
                  <a:gd name="T15" fmla="*/ 63 h 204"/>
                  <a:gd name="T16" fmla="*/ 0 w 58"/>
                  <a:gd name="T17" fmla="*/ 71 h 204"/>
                  <a:gd name="T18" fmla="*/ 1 w 58"/>
                  <a:gd name="T19" fmla="*/ 79 h 204"/>
                  <a:gd name="T20" fmla="*/ 3 w 58"/>
                  <a:gd name="T21" fmla="*/ 87 h 204"/>
                  <a:gd name="T22" fmla="*/ 5 w 58"/>
                  <a:gd name="T23" fmla="*/ 96 h 204"/>
                  <a:gd name="T24" fmla="*/ 9 w 58"/>
                  <a:gd name="T25" fmla="*/ 103 h 204"/>
                  <a:gd name="T26" fmla="*/ 15 w 58"/>
                  <a:gd name="T27" fmla="*/ 111 h 204"/>
                  <a:gd name="T28" fmla="*/ 21 w 58"/>
                  <a:gd name="T29" fmla="*/ 120 h 204"/>
                  <a:gd name="T30" fmla="*/ 28 w 58"/>
                  <a:gd name="T31" fmla="*/ 128 h 204"/>
                  <a:gd name="T32" fmla="*/ 32 w 58"/>
                  <a:gd name="T33" fmla="*/ 135 h 204"/>
                  <a:gd name="T34" fmla="*/ 36 w 58"/>
                  <a:gd name="T35" fmla="*/ 143 h 204"/>
                  <a:gd name="T36" fmla="*/ 39 w 58"/>
                  <a:gd name="T37" fmla="*/ 152 h 204"/>
                  <a:gd name="T38" fmla="*/ 41 w 58"/>
                  <a:gd name="T39" fmla="*/ 160 h 204"/>
                  <a:gd name="T40" fmla="*/ 43 w 58"/>
                  <a:gd name="T41" fmla="*/ 168 h 204"/>
                  <a:gd name="T42" fmla="*/ 43 w 58"/>
                  <a:gd name="T43" fmla="*/ 175 h 204"/>
                  <a:gd name="T44" fmla="*/ 44 w 58"/>
                  <a:gd name="T45" fmla="*/ 183 h 204"/>
                  <a:gd name="T46" fmla="*/ 44 w 58"/>
                  <a:gd name="T47" fmla="*/ 191 h 204"/>
                  <a:gd name="T48" fmla="*/ 47 w 58"/>
                  <a:gd name="T49" fmla="*/ 198 h 204"/>
                  <a:gd name="T50" fmla="*/ 55 w 58"/>
                  <a:gd name="T51" fmla="*/ 203 h 204"/>
                  <a:gd name="T52" fmla="*/ 51 w 58"/>
                  <a:gd name="T53" fmla="*/ 197 h 204"/>
                  <a:gd name="T54" fmla="*/ 49 w 58"/>
                  <a:gd name="T55" fmla="*/ 191 h 204"/>
                  <a:gd name="T56" fmla="*/ 49 w 58"/>
                  <a:gd name="T57" fmla="*/ 181 h 204"/>
                  <a:gd name="T58" fmla="*/ 49 w 58"/>
                  <a:gd name="T59" fmla="*/ 169 h 204"/>
                  <a:gd name="T60" fmla="*/ 47 w 58"/>
                  <a:gd name="T61" fmla="*/ 157 h 204"/>
                  <a:gd name="T62" fmla="*/ 48 w 58"/>
                  <a:gd name="T63" fmla="*/ 148 h 204"/>
                  <a:gd name="T64" fmla="*/ 45 w 58"/>
                  <a:gd name="T65" fmla="*/ 141 h 204"/>
                  <a:gd name="T66" fmla="*/ 43 w 58"/>
                  <a:gd name="T67" fmla="*/ 131 h 204"/>
                  <a:gd name="T68" fmla="*/ 43 w 58"/>
                  <a:gd name="T69" fmla="*/ 125 h 204"/>
                  <a:gd name="T70" fmla="*/ 47 w 58"/>
                  <a:gd name="T71" fmla="*/ 115 h 204"/>
                  <a:gd name="T72" fmla="*/ 53 w 58"/>
                  <a:gd name="T73" fmla="*/ 107 h 204"/>
                  <a:gd name="T74" fmla="*/ 49 w 58"/>
                  <a:gd name="T75" fmla="*/ 103 h 204"/>
                  <a:gd name="T76" fmla="*/ 41 w 58"/>
                  <a:gd name="T77" fmla="*/ 98 h 204"/>
                  <a:gd name="T78" fmla="*/ 32 w 58"/>
                  <a:gd name="T79" fmla="*/ 87 h 204"/>
                  <a:gd name="T80" fmla="*/ 28 w 58"/>
                  <a:gd name="T81" fmla="*/ 79 h 204"/>
                  <a:gd name="T82" fmla="*/ 23 w 58"/>
                  <a:gd name="T83" fmla="*/ 69 h 204"/>
                  <a:gd name="T84" fmla="*/ 20 w 58"/>
                  <a:gd name="T85" fmla="*/ 59 h 204"/>
                  <a:gd name="T86" fmla="*/ 19 w 58"/>
                  <a:gd name="T87" fmla="*/ 47 h 204"/>
                  <a:gd name="T88" fmla="*/ 20 w 58"/>
                  <a:gd name="T89" fmla="*/ 37 h 204"/>
                  <a:gd name="T90" fmla="*/ 22 w 58"/>
                  <a:gd name="T91" fmla="*/ 28 h 204"/>
                  <a:gd name="T92" fmla="*/ 24 w 58"/>
                  <a:gd name="T93" fmla="*/ 20 h 204"/>
                  <a:gd name="T94" fmla="*/ 29 w 58"/>
                  <a:gd name="T95" fmla="*/ 12 h 204"/>
                  <a:gd name="T96" fmla="*/ 37 w 58"/>
                  <a:gd name="T97" fmla="*/ 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8" h="204">
                    <a:moveTo>
                      <a:pt x="41" y="0"/>
                    </a:moveTo>
                    <a:lnTo>
                      <a:pt x="39" y="1"/>
                    </a:lnTo>
                    <a:lnTo>
                      <a:pt x="37" y="1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5"/>
                    </a:lnTo>
                    <a:lnTo>
                      <a:pt x="5" y="37"/>
                    </a:lnTo>
                    <a:lnTo>
                      <a:pt x="5" y="39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5"/>
                    </a:lnTo>
                    <a:lnTo>
                      <a:pt x="3" y="87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7" y="98"/>
                    </a:lnTo>
                    <a:lnTo>
                      <a:pt x="7" y="99"/>
                    </a:lnTo>
                    <a:lnTo>
                      <a:pt x="8" y="101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2" y="108"/>
                    </a:lnTo>
                    <a:lnTo>
                      <a:pt x="13" y="109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8" y="116"/>
                    </a:lnTo>
                    <a:lnTo>
                      <a:pt x="19" y="118"/>
                    </a:lnTo>
                    <a:lnTo>
                      <a:pt x="21" y="120"/>
                    </a:lnTo>
                    <a:lnTo>
                      <a:pt x="22" y="120"/>
                    </a:lnTo>
                    <a:lnTo>
                      <a:pt x="24" y="123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29" y="129"/>
                    </a:lnTo>
                    <a:lnTo>
                      <a:pt x="30" y="131"/>
                    </a:lnTo>
                    <a:lnTo>
                      <a:pt x="31" y="133"/>
                    </a:lnTo>
                    <a:lnTo>
                      <a:pt x="32" y="135"/>
                    </a:lnTo>
                    <a:lnTo>
                      <a:pt x="33" y="137"/>
                    </a:lnTo>
                    <a:lnTo>
                      <a:pt x="34" y="139"/>
                    </a:lnTo>
                    <a:lnTo>
                      <a:pt x="36" y="140"/>
                    </a:lnTo>
                    <a:lnTo>
                      <a:pt x="36" y="143"/>
                    </a:lnTo>
                    <a:lnTo>
                      <a:pt x="37" y="145"/>
                    </a:lnTo>
                    <a:lnTo>
                      <a:pt x="38" y="147"/>
                    </a:lnTo>
                    <a:lnTo>
                      <a:pt x="39" y="150"/>
                    </a:lnTo>
                    <a:lnTo>
                      <a:pt x="39" y="152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1" y="159"/>
                    </a:lnTo>
                    <a:lnTo>
                      <a:pt x="41" y="160"/>
                    </a:lnTo>
                    <a:lnTo>
                      <a:pt x="41" y="162"/>
                    </a:lnTo>
                    <a:lnTo>
                      <a:pt x="42" y="164"/>
                    </a:lnTo>
                    <a:lnTo>
                      <a:pt x="43" y="167"/>
                    </a:lnTo>
                    <a:lnTo>
                      <a:pt x="43" y="168"/>
                    </a:lnTo>
                    <a:lnTo>
                      <a:pt x="43" y="170"/>
                    </a:lnTo>
                    <a:lnTo>
                      <a:pt x="43" y="172"/>
                    </a:lnTo>
                    <a:lnTo>
                      <a:pt x="43" y="174"/>
                    </a:lnTo>
                    <a:lnTo>
                      <a:pt x="43" y="175"/>
                    </a:lnTo>
                    <a:lnTo>
                      <a:pt x="44" y="177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4" y="183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5" y="192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7" y="198"/>
                    </a:lnTo>
                    <a:lnTo>
                      <a:pt x="49" y="200"/>
                    </a:lnTo>
                    <a:lnTo>
                      <a:pt x="51" y="201"/>
                    </a:lnTo>
                    <a:lnTo>
                      <a:pt x="53" y="203"/>
                    </a:lnTo>
                    <a:lnTo>
                      <a:pt x="55" y="203"/>
                    </a:lnTo>
                    <a:lnTo>
                      <a:pt x="57" y="203"/>
                    </a:lnTo>
                    <a:lnTo>
                      <a:pt x="55" y="201"/>
                    </a:lnTo>
                    <a:lnTo>
                      <a:pt x="53" y="199"/>
                    </a:lnTo>
                    <a:lnTo>
                      <a:pt x="51" y="197"/>
                    </a:lnTo>
                    <a:lnTo>
                      <a:pt x="51" y="196"/>
                    </a:lnTo>
                    <a:lnTo>
                      <a:pt x="51" y="194"/>
                    </a:lnTo>
                    <a:lnTo>
                      <a:pt x="50" y="192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9" y="187"/>
                    </a:lnTo>
                    <a:lnTo>
                      <a:pt x="49" y="184"/>
                    </a:lnTo>
                    <a:lnTo>
                      <a:pt x="49" y="181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2"/>
                    </a:lnTo>
                    <a:lnTo>
                      <a:pt x="49" y="169"/>
                    </a:lnTo>
                    <a:lnTo>
                      <a:pt x="49" y="165"/>
                    </a:lnTo>
                    <a:lnTo>
                      <a:pt x="48" y="163"/>
                    </a:lnTo>
                    <a:lnTo>
                      <a:pt x="48" y="160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8" y="148"/>
                    </a:lnTo>
                    <a:lnTo>
                      <a:pt x="49" y="147"/>
                    </a:lnTo>
                    <a:lnTo>
                      <a:pt x="48" y="145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44" y="140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1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5"/>
                    </a:lnTo>
                    <a:lnTo>
                      <a:pt x="43" y="123"/>
                    </a:lnTo>
                    <a:lnTo>
                      <a:pt x="44" y="120"/>
                    </a:lnTo>
                    <a:lnTo>
                      <a:pt x="45" y="118"/>
                    </a:lnTo>
                    <a:lnTo>
                      <a:pt x="47" y="115"/>
                    </a:lnTo>
                    <a:lnTo>
                      <a:pt x="48" y="113"/>
                    </a:lnTo>
                    <a:lnTo>
                      <a:pt x="49" y="111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4" y="105"/>
                    </a:lnTo>
                    <a:lnTo>
                      <a:pt x="51" y="104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5" y="101"/>
                    </a:lnTo>
                    <a:lnTo>
                      <a:pt x="43" y="99"/>
                    </a:lnTo>
                    <a:lnTo>
                      <a:pt x="41" y="98"/>
                    </a:lnTo>
                    <a:lnTo>
                      <a:pt x="38" y="96"/>
                    </a:lnTo>
                    <a:lnTo>
                      <a:pt x="36" y="93"/>
                    </a:lnTo>
                    <a:lnTo>
                      <a:pt x="33" y="89"/>
                    </a:lnTo>
                    <a:lnTo>
                      <a:pt x="32" y="87"/>
                    </a:lnTo>
                    <a:lnTo>
                      <a:pt x="31" y="86"/>
                    </a:lnTo>
                    <a:lnTo>
                      <a:pt x="30" y="84"/>
                    </a:lnTo>
                    <a:lnTo>
                      <a:pt x="28" y="82"/>
                    </a:lnTo>
                    <a:lnTo>
                      <a:pt x="28" y="79"/>
                    </a:lnTo>
                    <a:lnTo>
                      <a:pt x="27" y="77"/>
                    </a:lnTo>
                    <a:lnTo>
                      <a:pt x="26" y="75"/>
                    </a:lnTo>
                    <a:lnTo>
                      <a:pt x="24" y="72"/>
                    </a:lnTo>
                    <a:lnTo>
                      <a:pt x="23" y="69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20" y="55"/>
                    </a:lnTo>
                    <a:lnTo>
                      <a:pt x="20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6" name="Freeform 240"/>
              <p:cNvSpPr>
                <a:spLocks noChangeAspect="1"/>
              </p:cNvSpPr>
              <p:nvPr/>
            </p:nvSpPr>
            <p:spPr bwMode="auto">
              <a:xfrm>
                <a:off x="2051" y="3245"/>
                <a:ext cx="82" cy="73"/>
              </a:xfrm>
              <a:custGeom>
                <a:avLst/>
                <a:gdLst>
                  <a:gd name="T0" fmla="*/ 58 w 59"/>
                  <a:gd name="T1" fmla="*/ 39 h 52"/>
                  <a:gd name="T2" fmla="*/ 58 w 59"/>
                  <a:gd name="T3" fmla="*/ 41 h 52"/>
                  <a:gd name="T4" fmla="*/ 58 w 59"/>
                  <a:gd name="T5" fmla="*/ 42 h 52"/>
                  <a:gd name="T6" fmla="*/ 57 w 59"/>
                  <a:gd name="T7" fmla="*/ 44 h 52"/>
                  <a:gd name="T8" fmla="*/ 56 w 59"/>
                  <a:gd name="T9" fmla="*/ 46 h 52"/>
                  <a:gd name="T10" fmla="*/ 56 w 59"/>
                  <a:gd name="T11" fmla="*/ 49 h 52"/>
                  <a:gd name="T12" fmla="*/ 55 w 59"/>
                  <a:gd name="T13" fmla="*/ 50 h 52"/>
                  <a:gd name="T14" fmla="*/ 54 w 59"/>
                  <a:gd name="T15" fmla="*/ 51 h 52"/>
                  <a:gd name="T16" fmla="*/ 52 w 59"/>
                  <a:gd name="T17" fmla="*/ 46 h 52"/>
                  <a:gd name="T18" fmla="*/ 50 w 59"/>
                  <a:gd name="T19" fmla="*/ 42 h 52"/>
                  <a:gd name="T20" fmla="*/ 48 w 59"/>
                  <a:gd name="T21" fmla="*/ 39 h 52"/>
                  <a:gd name="T22" fmla="*/ 45 w 59"/>
                  <a:gd name="T23" fmla="*/ 36 h 52"/>
                  <a:gd name="T24" fmla="*/ 43 w 59"/>
                  <a:gd name="T25" fmla="*/ 33 h 52"/>
                  <a:gd name="T26" fmla="*/ 41 w 59"/>
                  <a:gd name="T27" fmla="*/ 30 h 52"/>
                  <a:gd name="T28" fmla="*/ 39 w 59"/>
                  <a:gd name="T29" fmla="*/ 27 h 52"/>
                  <a:gd name="T30" fmla="*/ 37 w 59"/>
                  <a:gd name="T31" fmla="*/ 25 h 52"/>
                  <a:gd name="T32" fmla="*/ 35 w 59"/>
                  <a:gd name="T33" fmla="*/ 22 h 52"/>
                  <a:gd name="T34" fmla="*/ 33 w 59"/>
                  <a:gd name="T35" fmla="*/ 20 h 52"/>
                  <a:gd name="T36" fmla="*/ 31 w 59"/>
                  <a:gd name="T37" fmla="*/ 18 h 52"/>
                  <a:gd name="T38" fmla="*/ 29 w 59"/>
                  <a:gd name="T39" fmla="*/ 17 h 52"/>
                  <a:gd name="T40" fmla="*/ 27 w 59"/>
                  <a:gd name="T41" fmla="*/ 15 h 52"/>
                  <a:gd name="T42" fmla="*/ 24 w 59"/>
                  <a:gd name="T43" fmla="*/ 13 h 52"/>
                  <a:gd name="T44" fmla="*/ 23 w 59"/>
                  <a:gd name="T45" fmla="*/ 12 h 52"/>
                  <a:gd name="T46" fmla="*/ 21 w 59"/>
                  <a:gd name="T47" fmla="*/ 11 h 52"/>
                  <a:gd name="T48" fmla="*/ 19 w 59"/>
                  <a:gd name="T49" fmla="*/ 10 h 52"/>
                  <a:gd name="T50" fmla="*/ 15 w 59"/>
                  <a:gd name="T51" fmla="*/ 8 h 52"/>
                  <a:gd name="T52" fmla="*/ 12 w 59"/>
                  <a:gd name="T53" fmla="*/ 6 h 52"/>
                  <a:gd name="T54" fmla="*/ 10 w 59"/>
                  <a:gd name="T55" fmla="*/ 6 h 52"/>
                  <a:gd name="T56" fmla="*/ 7 w 59"/>
                  <a:gd name="T57" fmla="*/ 5 h 52"/>
                  <a:gd name="T58" fmla="*/ 5 w 59"/>
                  <a:gd name="T59" fmla="*/ 5 h 52"/>
                  <a:gd name="T60" fmla="*/ 3 w 59"/>
                  <a:gd name="T61" fmla="*/ 4 h 52"/>
                  <a:gd name="T62" fmla="*/ 2 w 59"/>
                  <a:gd name="T63" fmla="*/ 4 h 52"/>
                  <a:gd name="T64" fmla="*/ 0 w 59"/>
                  <a:gd name="T65" fmla="*/ 0 h 52"/>
                  <a:gd name="T66" fmla="*/ 1 w 59"/>
                  <a:gd name="T67" fmla="*/ 0 h 52"/>
                  <a:gd name="T68" fmla="*/ 3 w 59"/>
                  <a:gd name="T69" fmla="*/ 0 h 52"/>
                  <a:gd name="T70" fmla="*/ 6 w 59"/>
                  <a:gd name="T71" fmla="*/ 1 h 52"/>
                  <a:gd name="T72" fmla="*/ 10 w 59"/>
                  <a:gd name="T73" fmla="*/ 1 h 52"/>
                  <a:gd name="T74" fmla="*/ 13 w 59"/>
                  <a:gd name="T75" fmla="*/ 3 h 52"/>
                  <a:gd name="T76" fmla="*/ 15 w 59"/>
                  <a:gd name="T77" fmla="*/ 3 h 52"/>
                  <a:gd name="T78" fmla="*/ 17 w 59"/>
                  <a:gd name="T79" fmla="*/ 4 h 52"/>
                  <a:gd name="T80" fmla="*/ 19 w 59"/>
                  <a:gd name="T81" fmla="*/ 5 h 52"/>
                  <a:gd name="T82" fmla="*/ 21 w 59"/>
                  <a:gd name="T83" fmla="*/ 6 h 52"/>
                  <a:gd name="T84" fmla="*/ 23 w 59"/>
                  <a:gd name="T85" fmla="*/ 6 h 52"/>
                  <a:gd name="T86" fmla="*/ 25 w 59"/>
                  <a:gd name="T87" fmla="*/ 8 h 52"/>
                  <a:gd name="T88" fmla="*/ 27 w 59"/>
                  <a:gd name="T89" fmla="*/ 9 h 52"/>
                  <a:gd name="T90" fmla="*/ 29 w 59"/>
                  <a:gd name="T91" fmla="*/ 10 h 52"/>
                  <a:gd name="T92" fmla="*/ 31 w 59"/>
                  <a:gd name="T93" fmla="*/ 11 h 52"/>
                  <a:gd name="T94" fmla="*/ 33 w 59"/>
                  <a:gd name="T95" fmla="*/ 13 h 52"/>
                  <a:gd name="T96" fmla="*/ 35 w 59"/>
                  <a:gd name="T97" fmla="*/ 14 h 52"/>
                  <a:gd name="T98" fmla="*/ 38 w 59"/>
                  <a:gd name="T99" fmla="*/ 16 h 52"/>
                  <a:gd name="T100" fmla="*/ 40 w 59"/>
                  <a:gd name="T101" fmla="*/ 17 h 52"/>
                  <a:gd name="T102" fmla="*/ 42 w 59"/>
                  <a:gd name="T103" fmla="*/ 19 h 52"/>
                  <a:gd name="T104" fmla="*/ 43 w 59"/>
                  <a:gd name="T105" fmla="*/ 21 h 52"/>
                  <a:gd name="T106" fmla="*/ 45 w 59"/>
                  <a:gd name="T107" fmla="*/ 23 h 52"/>
                  <a:gd name="T108" fmla="*/ 47 w 59"/>
                  <a:gd name="T109" fmla="*/ 25 h 52"/>
                  <a:gd name="T110" fmla="*/ 49 w 59"/>
                  <a:gd name="T111" fmla="*/ 27 h 52"/>
                  <a:gd name="T112" fmla="*/ 51 w 59"/>
                  <a:gd name="T113" fmla="*/ 29 h 52"/>
                  <a:gd name="T114" fmla="*/ 53 w 59"/>
                  <a:gd name="T115" fmla="*/ 31 h 52"/>
                  <a:gd name="T116" fmla="*/ 54 w 59"/>
                  <a:gd name="T117" fmla="*/ 34 h 52"/>
                  <a:gd name="T118" fmla="*/ 56 w 59"/>
                  <a:gd name="T119" fmla="*/ 36 h 52"/>
                  <a:gd name="T120" fmla="*/ 58 w 59"/>
                  <a:gd name="T121" fmla="*/ 38 h 52"/>
                  <a:gd name="T122" fmla="*/ 58 w 59"/>
                  <a:gd name="T123" fmla="*/ 3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52">
                    <a:moveTo>
                      <a:pt x="58" y="39"/>
                    </a:moveTo>
                    <a:lnTo>
                      <a:pt x="58" y="41"/>
                    </a:lnTo>
                    <a:lnTo>
                      <a:pt x="58" y="42"/>
                    </a:lnTo>
                    <a:lnTo>
                      <a:pt x="57" y="44"/>
                    </a:lnTo>
                    <a:lnTo>
                      <a:pt x="56" y="46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2" y="46"/>
                    </a:lnTo>
                    <a:lnTo>
                      <a:pt x="50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3" y="33"/>
                    </a:lnTo>
                    <a:lnTo>
                      <a:pt x="41" y="30"/>
                    </a:lnTo>
                    <a:lnTo>
                      <a:pt x="39" y="27"/>
                    </a:lnTo>
                    <a:lnTo>
                      <a:pt x="37" y="25"/>
                    </a:lnTo>
                    <a:lnTo>
                      <a:pt x="35" y="22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1" y="11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8" y="16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3" y="21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9" y="27"/>
                    </a:lnTo>
                    <a:lnTo>
                      <a:pt x="51" y="29"/>
                    </a:lnTo>
                    <a:lnTo>
                      <a:pt x="53" y="31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3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77" name="Freeform 241"/>
              <p:cNvSpPr>
                <a:spLocks noChangeAspect="1"/>
              </p:cNvSpPr>
              <p:nvPr/>
            </p:nvSpPr>
            <p:spPr bwMode="auto">
              <a:xfrm>
                <a:off x="2056" y="3258"/>
                <a:ext cx="70" cy="83"/>
              </a:xfrm>
              <a:custGeom>
                <a:avLst/>
                <a:gdLst>
                  <a:gd name="T0" fmla="*/ 48 w 50"/>
                  <a:gd name="T1" fmla="*/ 44 h 59"/>
                  <a:gd name="T2" fmla="*/ 45 w 50"/>
                  <a:gd name="T3" fmla="*/ 38 h 59"/>
                  <a:gd name="T4" fmla="*/ 42 w 50"/>
                  <a:gd name="T5" fmla="*/ 34 h 59"/>
                  <a:gd name="T6" fmla="*/ 40 w 50"/>
                  <a:gd name="T7" fmla="*/ 30 h 59"/>
                  <a:gd name="T8" fmla="*/ 37 w 50"/>
                  <a:gd name="T9" fmla="*/ 27 h 59"/>
                  <a:gd name="T10" fmla="*/ 35 w 50"/>
                  <a:gd name="T11" fmla="*/ 23 h 59"/>
                  <a:gd name="T12" fmla="*/ 32 w 50"/>
                  <a:gd name="T13" fmla="*/ 19 h 59"/>
                  <a:gd name="T14" fmla="*/ 28 w 50"/>
                  <a:gd name="T15" fmla="*/ 16 h 59"/>
                  <a:gd name="T16" fmla="*/ 24 w 50"/>
                  <a:gd name="T17" fmla="*/ 13 h 59"/>
                  <a:gd name="T18" fmla="*/ 20 w 50"/>
                  <a:gd name="T19" fmla="*/ 9 h 59"/>
                  <a:gd name="T20" fmla="*/ 16 w 50"/>
                  <a:gd name="T21" fmla="*/ 6 h 59"/>
                  <a:gd name="T22" fmla="*/ 11 w 50"/>
                  <a:gd name="T23" fmla="*/ 4 h 59"/>
                  <a:gd name="T24" fmla="*/ 5 w 50"/>
                  <a:gd name="T25" fmla="*/ 1 h 59"/>
                  <a:gd name="T26" fmla="*/ 0 w 50"/>
                  <a:gd name="T27" fmla="*/ 0 h 59"/>
                  <a:gd name="T28" fmla="*/ 2 w 50"/>
                  <a:gd name="T29" fmla="*/ 4 h 59"/>
                  <a:gd name="T30" fmla="*/ 5 w 50"/>
                  <a:gd name="T31" fmla="*/ 6 h 59"/>
                  <a:gd name="T32" fmla="*/ 9 w 50"/>
                  <a:gd name="T33" fmla="*/ 8 h 59"/>
                  <a:gd name="T34" fmla="*/ 13 w 50"/>
                  <a:gd name="T35" fmla="*/ 11 h 59"/>
                  <a:gd name="T36" fmla="*/ 17 w 50"/>
                  <a:gd name="T37" fmla="*/ 14 h 59"/>
                  <a:gd name="T38" fmla="*/ 21 w 50"/>
                  <a:gd name="T39" fmla="*/ 19 h 59"/>
                  <a:gd name="T40" fmla="*/ 24 w 50"/>
                  <a:gd name="T41" fmla="*/ 23 h 59"/>
                  <a:gd name="T42" fmla="*/ 27 w 50"/>
                  <a:gd name="T43" fmla="*/ 27 h 59"/>
                  <a:gd name="T44" fmla="*/ 30 w 50"/>
                  <a:gd name="T45" fmla="*/ 30 h 59"/>
                  <a:gd name="T46" fmla="*/ 32 w 50"/>
                  <a:gd name="T47" fmla="*/ 34 h 59"/>
                  <a:gd name="T48" fmla="*/ 34 w 50"/>
                  <a:gd name="T49" fmla="*/ 38 h 59"/>
                  <a:gd name="T50" fmla="*/ 36 w 50"/>
                  <a:gd name="T51" fmla="*/ 42 h 59"/>
                  <a:gd name="T52" fmla="*/ 38 w 50"/>
                  <a:gd name="T53" fmla="*/ 46 h 59"/>
                  <a:gd name="T54" fmla="*/ 39 w 50"/>
                  <a:gd name="T55" fmla="*/ 51 h 59"/>
                  <a:gd name="T56" fmla="*/ 41 w 50"/>
                  <a:gd name="T57" fmla="*/ 54 h 59"/>
                  <a:gd name="T58" fmla="*/ 41 w 50"/>
                  <a:gd name="T59" fmla="*/ 58 h 59"/>
                  <a:gd name="T60" fmla="*/ 44 w 50"/>
                  <a:gd name="T61" fmla="*/ 56 h 59"/>
                  <a:gd name="T62" fmla="*/ 47 w 50"/>
                  <a:gd name="T63" fmla="*/ 52 h 59"/>
                  <a:gd name="T64" fmla="*/ 49 w 50"/>
                  <a:gd name="T65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59">
                    <a:moveTo>
                      <a:pt x="49" y="46"/>
                    </a:moveTo>
                    <a:lnTo>
                      <a:pt x="48" y="44"/>
                    </a:lnTo>
                    <a:lnTo>
                      <a:pt x="47" y="41"/>
                    </a:lnTo>
                    <a:lnTo>
                      <a:pt x="45" y="38"/>
                    </a:lnTo>
                    <a:lnTo>
                      <a:pt x="43" y="36"/>
                    </a:lnTo>
                    <a:lnTo>
                      <a:pt x="42" y="34"/>
                    </a:lnTo>
                    <a:lnTo>
                      <a:pt x="41" y="32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5" y="23"/>
                    </a:lnTo>
                    <a:lnTo>
                      <a:pt x="33" y="21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7" y="14"/>
                    </a:lnTo>
                    <a:lnTo>
                      <a:pt x="19" y="17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7" y="27"/>
                    </a:lnTo>
                    <a:lnTo>
                      <a:pt x="28" y="28"/>
                    </a:lnTo>
                    <a:lnTo>
                      <a:pt x="30" y="30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3" y="36"/>
                    </a:lnTo>
                    <a:lnTo>
                      <a:pt x="34" y="38"/>
                    </a:lnTo>
                    <a:lnTo>
                      <a:pt x="35" y="40"/>
                    </a:lnTo>
                    <a:lnTo>
                      <a:pt x="36" y="42"/>
                    </a:lnTo>
                    <a:lnTo>
                      <a:pt x="37" y="44"/>
                    </a:lnTo>
                    <a:lnTo>
                      <a:pt x="38" y="46"/>
                    </a:lnTo>
                    <a:lnTo>
                      <a:pt x="39" y="48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4"/>
                    </a:lnTo>
                    <a:lnTo>
                      <a:pt x="41" y="56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4" y="56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8" y="50"/>
                    </a:lnTo>
                    <a:lnTo>
                      <a:pt x="49" y="48"/>
                    </a:lnTo>
                    <a:lnTo>
                      <a:pt x="49" y="4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6178" name="Line 242"/>
            <p:cNvSpPr>
              <a:spLocks noChangeShapeType="1"/>
            </p:cNvSpPr>
            <p:nvPr/>
          </p:nvSpPr>
          <p:spPr bwMode="auto">
            <a:xfrm flipV="1">
              <a:off x="1921" y="3249"/>
              <a:ext cx="1077" cy="15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79" name="Line 243"/>
            <p:cNvSpPr>
              <a:spLocks noChangeShapeType="1"/>
            </p:cNvSpPr>
            <p:nvPr/>
          </p:nvSpPr>
          <p:spPr bwMode="auto">
            <a:xfrm flipV="1">
              <a:off x="1927" y="2122"/>
              <a:ext cx="164" cy="11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936180" name="Group 244"/>
          <p:cNvGrpSpPr>
            <a:grpSpLocks/>
          </p:cNvGrpSpPr>
          <p:nvPr/>
        </p:nvGrpSpPr>
        <p:grpSpPr bwMode="auto">
          <a:xfrm>
            <a:off x="4383088" y="2349500"/>
            <a:ext cx="1236662" cy="3206750"/>
            <a:chOff x="4604" y="2367"/>
            <a:chExt cx="779" cy="2020"/>
          </a:xfrm>
        </p:grpSpPr>
        <p:sp>
          <p:nvSpPr>
            <p:cNvPr id="936181" name="Freeform 245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  <a:gd name="T6" fmla="*/ 1996 w 1996"/>
                <a:gd name="T7" fmla="*/ 3810 h 3992"/>
                <a:gd name="T8" fmla="*/ 182 w 1996"/>
                <a:gd name="T9" fmla="*/ 1996 h 3992"/>
                <a:gd name="T10" fmla="*/ 1996 w 1996"/>
                <a:gd name="T11" fmla="*/ 182 h 3992"/>
                <a:gd name="T12" fmla="*/ 1996 w 1996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  <a:lnTo>
                    <a:pt x="1996" y="3810"/>
                  </a:lnTo>
                  <a:lnTo>
                    <a:pt x="182" y="1996"/>
                  </a:lnTo>
                  <a:lnTo>
                    <a:pt x="1996" y="182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2" name="Freeform 246"/>
            <p:cNvSpPr>
              <a:spLocks noChangeAspect="1"/>
            </p:cNvSpPr>
            <p:nvPr/>
          </p:nvSpPr>
          <p:spPr bwMode="auto">
            <a:xfrm rot="19500000" flipH="1">
              <a:off x="4611" y="2390"/>
              <a:ext cx="699" cy="1997"/>
            </a:xfrm>
            <a:custGeom>
              <a:avLst/>
              <a:gdLst>
                <a:gd name="T0" fmla="*/ 1996 w 1996"/>
                <a:gd name="T1" fmla="*/ 0 h 3992"/>
                <a:gd name="T2" fmla="*/ 0 w 1996"/>
                <a:gd name="T3" fmla="*/ 1996 h 3992"/>
                <a:gd name="T4" fmla="*/ 1996 w 1996"/>
                <a:gd name="T5" fmla="*/ 3992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6" h="3992">
                  <a:moveTo>
                    <a:pt x="1996" y="0"/>
                  </a:moveTo>
                  <a:lnTo>
                    <a:pt x="0" y="1996"/>
                  </a:lnTo>
                  <a:lnTo>
                    <a:pt x="1996" y="39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  <p:sp>
          <p:nvSpPr>
            <p:cNvPr id="936183" name="Freeform 247"/>
            <p:cNvSpPr>
              <a:spLocks noChangeAspect="1"/>
            </p:cNvSpPr>
            <p:nvPr/>
          </p:nvSpPr>
          <p:spPr bwMode="auto">
            <a:xfrm rot="19500000">
              <a:off x="4604" y="2367"/>
              <a:ext cx="779" cy="1997"/>
            </a:xfrm>
            <a:custGeom>
              <a:avLst/>
              <a:gdLst>
                <a:gd name="T0" fmla="*/ 0 w 2223"/>
                <a:gd name="T1" fmla="*/ 0 h 3992"/>
                <a:gd name="T2" fmla="*/ 227 w 2223"/>
                <a:gd name="T3" fmla="*/ 0 h 3992"/>
                <a:gd name="T4" fmla="*/ 2223 w 2223"/>
                <a:gd name="T5" fmla="*/ 1996 h 3992"/>
                <a:gd name="T6" fmla="*/ 227 w 2223"/>
                <a:gd name="T7" fmla="*/ 3992 h 3992"/>
                <a:gd name="T8" fmla="*/ 0 w 2223"/>
                <a:gd name="T9" fmla="*/ 3992 h 3992"/>
                <a:gd name="T10" fmla="*/ 1996 w 2223"/>
                <a:gd name="T11" fmla="*/ 1996 h 3992"/>
                <a:gd name="T12" fmla="*/ 0 w 2223"/>
                <a:gd name="T13" fmla="*/ 0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3" h="3992">
                  <a:moveTo>
                    <a:pt x="0" y="0"/>
                  </a:moveTo>
                  <a:lnTo>
                    <a:pt x="227" y="0"/>
                  </a:lnTo>
                  <a:lnTo>
                    <a:pt x="2223" y="1996"/>
                  </a:lnTo>
                  <a:lnTo>
                    <a:pt x="227" y="3992"/>
                  </a:lnTo>
                  <a:lnTo>
                    <a:pt x="0" y="3992"/>
                  </a:lnTo>
                  <a:lnTo>
                    <a:pt x="1996" y="1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36184" name="Freeform 248"/>
          <p:cNvSpPr>
            <a:spLocks noChangeAspect="1"/>
          </p:cNvSpPr>
          <p:nvPr/>
        </p:nvSpPr>
        <p:spPr bwMode="auto">
          <a:xfrm>
            <a:off x="3059113" y="3457575"/>
            <a:ext cx="2068512" cy="2159000"/>
          </a:xfrm>
          <a:custGeom>
            <a:avLst/>
            <a:gdLst>
              <a:gd name="T0" fmla="*/ 129 w 931"/>
              <a:gd name="T1" fmla="*/ 47 h 971"/>
              <a:gd name="T2" fmla="*/ 73 w 931"/>
              <a:gd name="T3" fmla="*/ 100 h 971"/>
              <a:gd name="T4" fmla="*/ 33 w 931"/>
              <a:gd name="T5" fmla="*/ 169 h 971"/>
              <a:gd name="T6" fmla="*/ 9 w 931"/>
              <a:gd name="T7" fmla="*/ 252 h 971"/>
              <a:gd name="T8" fmla="*/ 0 w 931"/>
              <a:gd name="T9" fmla="*/ 343 h 971"/>
              <a:gd name="T10" fmla="*/ 7 w 931"/>
              <a:gd name="T11" fmla="*/ 439 h 971"/>
              <a:gd name="T12" fmla="*/ 30 w 931"/>
              <a:gd name="T13" fmla="*/ 535 h 971"/>
              <a:gd name="T14" fmla="*/ 69 w 931"/>
              <a:gd name="T15" fmla="*/ 629 h 971"/>
              <a:gd name="T16" fmla="*/ 125 w 931"/>
              <a:gd name="T17" fmla="*/ 716 h 971"/>
              <a:gd name="T18" fmla="*/ 195 w 931"/>
              <a:gd name="T19" fmla="*/ 791 h 971"/>
              <a:gd name="T20" fmla="*/ 278 w 931"/>
              <a:gd name="T21" fmla="*/ 856 h 971"/>
              <a:gd name="T22" fmla="*/ 367 w 931"/>
              <a:gd name="T23" fmla="*/ 907 h 971"/>
              <a:gd name="T24" fmla="*/ 462 w 931"/>
              <a:gd name="T25" fmla="*/ 944 h 971"/>
              <a:gd name="T26" fmla="*/ 556 w 931"/>
              <a:gd name="T27" fmla="*/ 964 h 971"/>
              <a:gd name="T28" fmla="*/ 603 w 931"/>
              <a:gd name="T29" fmla="*/ 969 h 971"/>
              <a:gd name="T30" fmla="*/ 625 w 931"/>
              <a:gd name="T31" fmla="*/ 970 h 971"/>
              <a:gd name="T32" fmla="*/ 647 w 931"/>
              <a:gd name="T33" fmla="*/ 969 h 971"/>
              <a:gd name="T34" fmla="*/ 730 w 931"/>
              <a:gd name="T35" fmla="*/ 955 h 971"/>
              <a:gd name="T36" fmla="*/ 801 w 931"/>
              <a:gd name="T37" fmla="*/ 921 h 971"/>
              <a:gd name="T38" fmla="*/ 857 w 931"/>
              <a:gd name="T39" fmla="*/ 869 h 971"/>
              <a:gd name="T40" fmla="*/ 897 w 931"/>
              <a:gd name="T41" fmla="*/ 799 h 971"/>
              <a:gd name="T42" fmla="*/ 920 w 931"/>
              <a:gd name="T43" fmla="*/ 717 h 971"/>
              <a:gd name="T44" fmla="*/ 930 w 931"/>
              <a:gd name="T45" fmla="*/ 625 h 971"/>
              <a:gd name="T46" fmla="*/ 930 w 931"/>
              <a:gd name="T47" fmla="*/ 602 h 971"/>
              <a:gd name="T48" fmla="*/ 928 w 931"/>
              <a:gd name="T49" fmla="*/ 578 h 971"/>
              <a:gd name="T50" fmla="*/ 922 w 931"/>
              <a:gd name="T51" fmla="*/ 530 h 971"/>
              <a:gd name="T52" fmla="*/ 899 w 931"/>
              <a:gd name="T53" fmla="*/ 433 h 971"/>
              <a:gd name="T54" fmla="*/ 860 w 931"/>
              <a:gd name="T55" fmla="*/ 339 h 971"/>
              <a:gd name="T56" fmla="*/ 805 w 931"/>
              <a:gd name="T57" fmla="*/ 252 h 971"/>
              <a:gd name="T58" fmla="*/ 735 w 931"/>
              <a:gd name="T59" fmla="*/ 177 h 971"/>
              <a:gd name="T60" fmla="*/ 653 w 931"/>
              <a:gd name="T61" fmla="*/ 113 h 971"/>
              <a:gd name="T62" fmla="*/ 563 w 931"/>
              <a:gd name="T63" fmla="*/ 62 h 971"/>
              <a:gd name="T64" fmla="*/ 468 w 931"/>
              <a:gd name="T65" fmla="*/ 25 h 971"/>
              <a:gd name="T66" fmla="*/ 374 w 931"/>
              <a:gd name="T67" fmla="*/ 5 h 971"/>
              <a:gd name="T68" fmla="*/ 328 w 931"/>
              <a:gd name="T69" fmla="*/ 0 h 971"/>
              <a:gd name="T70" fmla="*/ 306 w 931"/>
              <a:gd name="T71" fmla="*/ 0 h 971"/>
              <a:gd name="T72" fmla="*/ 283 w 931"/>
              <a:gd name="T73" fmla="*/ 0 h 971"/>
              <a:gd name="T74" fmla="*/ 200 w 931"/>
              <a:gd name="T75" fmla="*/ 13 h 971"/>
              <a:gd name="T76" fmla="*/ 129 w 931"/>
              <a:gd name="T77" fmla="*/ 47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31" h="971">
                <a:moveTo>
                  <a:pt x="129" y="47"/>
                </a:moveTo>
                <a:lnTo>
                  <a:pt x="73" y="100"/>
                </a:lnTo>
                <a:lnTo>
                  <a:pt x="33" y="169"/>
                </a:lnTo>
                <a:lnTo>
                  <a:pt x="9" y="252"/>
                </a:lnTo>
                <a:lnTo>
                  <a:pt x="0" y="343"/>
                </a:lnTo>
                <a:lnTo>
                  <a:pt x="7" y="439"/>
                </a:lnTo>
                <a:lnTo>
                  <a:pt x="30" y="535"/>
                </a:lnTo>
                <a:lnTo>
                  <a:pt x="69" y="629"/>
                </a:lnTo>
                <a:lnTo>
                  <a:pt x="125" y="716"/>
                </a:lnTo>
                <a:lnTo>
                  <a:pt x="195" y="791"/>
                </a:lnTo>
                <a:lnTo>
                  <a:pt x="278" y="856"/>
                </a:lnTo>
                <a:lnTo>
                  <a:pt x="367" y="907"/>
                </a:lnTo>
                <a:lnTo>
                  <a:pt x="462" y="944"/>
                </a:lnTo>
                <a:lnTo>
                  <a:pt x="556" y="964"/>
                </a:lnTo>
                <a:lnTo>
                  <a:pt x="603" y="969"/>
                </a:lnTo>
                <a:lnTo>
                  <a:pt x="625" y="970"/>
                </a:lnTo>
                <a:lnTo>
                  <a:pt x="647" y="969"/>
                </a:lnTo>
                <a:lnTo>
                  <a:pt x="730" y="955"/>
                </a:lnTo>
                <a:lnTo>
                  <a:pt x="801" y="921"/>
                </a:lnTo>
                <a:lnTo>
                  <a:pt x="857" y="869"/>
                </a:lnTo>
                <a:lnTo>
                  <a:pt x="897" y="799"/>
                </a:lnTo>
                <a:lnTo>
                  <a:pt x="920" y="717"/>
                </a:lnTo>
                <a:lnTo>
                  <a:pt x="930" y="625"/>
                </a:lnTo>
                <a:lnTo>
                  <a:pt x="930" y="602"/>
                </a:lnTo>
                <a:lnTo>
                  <a:pt x="928" y="578"/>
                </a:lnTo>
                <a:lnTo>
                  <a:pt x="922" y="530"/>
                </a:lnTo>
                <a:lnTo>
                  <a:pt x="899" y="433"/>
                </a:lnTo>
                <a:lnTo>
                  <a:pt x="860" y="339"/>
                </a:lnTo>
                <a:lnTo>
                  <a:pt x="805" y="252"/>
                </a:lnTo>
                <a:lnTo>
                  <a:pt x="735" y="177"/>
                </a:lnTo>
                <a:lnTo>
                  <a:pt x="653" y="113"/>
                </a:lnTo>
                <a:lnTo>
                  <a:pt x="563" y="62"/>
                </a:lnTo>
                <a:lnTo>
                  <a:pt x="468" y="25"/>
                </a:lnTo>
                <a:lnTo>
                  <a:pt x="374" y="5"/>
                </a:lnTo>
                <a:lnTo>
                  <a:pt x="328" y="0"/>
                </a:lnTo>
                <a:lnTo>
                  <a:pt x="306" y="0"/>
                </a:lnTo>
                <a:lnTo>
                  <a:pt x="283" y="0"/>
                </a:lnTo>
                <a:lnTo>
                  <a:pt x="200" y="13"/>
                </a:lnTo>
                <a:lnTo>
                  <a:pt x="129" y="47"/>
                </a:lnTo>
              </a:path>
            </a:pathLst>
          </a:custGeom>
          <a:solidFill>
            <a:srgbClr val="99FFFF">
              <a:alpha val="5000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936185" name="Rectangle 249"/>
          <p:cNvSpPr>
            <a:spLocks noChangeArrowheads="1"/>
          </p:cNvSpPr>
          <p:nvPr/>
        </p:nvSpPr>
        <p:spPr bwMode="auto"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Repeat the sequence at a high enough rate to avoid flicker.</a:t>
            </a:r>
          </a:p>
        </p:txBody>
      </p:sp>
      <p:sp>
        <p:nvSpPr>
          <p:cNvPr id="253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3D by showing one view at a time to each eye &amp; </a:t>
            </a:r>
            <a:r>
              <a:rPr lang="en-US" sz="4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repeating </a:t>
            </a:r>
            <a:r>
              <a:rPr lang="en-US" sz="4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to avoid flicker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474304" y="3120414"/>
            <a:ext cx="245398" cy="232960"/>
            <a:chOff x="4828869" y="4649631"/>
            <a:chExt cx="1655510" cy="1571604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827194" y="4654158"/>
              <a:ext cx="657185" cy="695110"/>
              <a:chOff x="5869037" y="4977114"/>
              <a:chExt cx="595478" cy="629842"/>
            </a:xfrm>
          </p:grpSpPr>
          <p:sp>
            <p:nvSpPr>
              <p:cNvPr id="306" name="Oval 305"/>
              <p:cNvSpPr>
                <a:spLocks noChangeAspect="1"/>
              </p:cNvSpPr>
              <p:nvPr/>
            </p:nvSpPr>
            <p:spPr bwMode="auto">
              <a:xfrm rot="19814989">
                <a:off x="5946356" y="4977114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Oval 305"/>
              <p:cNvSpPr>
                <a:spLocks noChangeAspect="1"/>
              </p:cNvSpPr>
              <p:nvPr/>
            </p:nvSpPr>
            <p:spPr bwMode="auto">
              <a:xfrm rot="19814989">
                <a:off x="5869037" y="5039301"/>
                <a:ext cx="518159" cy="567655"/>
              </a:xfrm>
              <a:custGeom>
                <a:avLst/>
                <a:gdLst>
                  <a:gd name="connsiteX0" fmla="*/ 0 w 294829"/>
                  <a:gd name="connsiteY0" fmla="*/ 251378 h 502755"/>
                  <a:gd name="connsiteX1" fmla="*/ 147415 w 294829"/>
                  <a:gd name="connsiteY1" fmla="*/ 0 h 502755"/>
                  <a:gd name="connsiteX2" fmla="*/ 294830 w 294829"/>
                  <a:gd name="connsiteY2" fmla="*/ 251378 h 502755"/>
                  <a:gd name="connsiteX3" fmla="*/ 147415 w 294829"/>
                  <a:gd name="connsiteY3" fmla="*/ 502756 h 502755"/>
                  <a:gd name="connsiteX4" fmla="*/ 0 w 294829"/>
                  <a:gd name="connsiteY4" fmla="*/ 251378 h 502755"/>
                  <a:gd name="connsiteX0" fmla="*/ 0 w 294830"/>
                  <a:gd name="connsiteY0" fmla="*/ 251378 h 502756"/>
                  <a:gd name="connsiteX1" fmla="*/ 147415 w 294830"/>
                  <a:gd name="connsiteY1" fmla="*/ 0 h 502756"/>
                  <a:gd name="connsiteX2" fmla="*/ 294830 w 294830"/>
                  <a:gd name="connsiteY2" fmla="*/ 251378 h 502756"/>
                  <a:gd name="connsiteX3" fmla="*/ 147415 w 294830"/>
                  <a:gd name="connsiteY3" fmla="*/ 502756 h 502756"/>
                  <a:gd name="connsiteX4" fmla="*/ 0 w 294830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02756"/>
                  <a:gd name="connsiteX1" fmla="*/ 211522 w 358937"/>
                  <a:gd name="connsiteY1" fmla="*/ 0 h 502756"/>
                  <a:gd name="connsiteX2" fmla="*/ 358937 w 358937"/>
                  <a:gd name="connsiteY2" fmla="*/ 251378 h 502756"/>
                  <a:gd name="connsiteX3" fmla="*/ 211522 w 358937"/>
                  <a:gd name="connsiteY3" fmla="*/ 502756 h 502756"/>
                  <a:gd name="connsiteX4" fmla="*/ 64107 w 358937"/>
                  <a:gd name="connsiteY4" fmla="*/ 251378 h 502756"/>
                  <a:gd name="connsiteX0" fmla="*/ 64107 w 358937"/>
                  <a:gd name="connsiteY0" fmla="*/ 251378 h 540668"/>
                  <a:gd name="connsiteX1" fmla="*/ 211522 w 358937"/>
                  <a:gd name="connsiteY1" fmla="*/ 0 h 540668"/>
                  <a:gd name="connsiteX2" fmla="*/ 358937 w 358937"/>
                  <a:gd name="connsiteY2" fmla="*/ 251378 h 540668"/>
                  <a:gd name="connsiteX3" fmla="*/ 211522 w 358937"/>
                  <a:gd name="connsiteY3" fmla="*/ 502756 h 540668"/>
                  <a:gd name="connsiteX4" fmla="*/ 64107 w 358937"/>
                  <a:gd name="connsiteY4" fmla="*/ 251378 h 540668"/>
                  <a:gd name="connsiteX0" fmla="*/ 53528 w 348358"/>
                  <a:gd name="connsiteY0" fmla="*/ 251585 h 533856"/>
                  <a:gd name="connsiteX1" fmla="*/ 17872 w 348358"/>
                  <a:gd name="connsiteY1" fmla="*/ 188512 h 533856"/>
                  <a:gd name="connsiteX2" fmla="*/ 200943 w 348358"/>
                  <a:gd name="connsiteY2" fmla="*/ 207 h 533856"/>
                  <a:gd name="connsiteX3" fmla="*/ 348358 w 348358"/>
                  <a:gd name="connsiteY3" fmla="*/ 251585 h 533856"/>
                  <a:gd name="connsiteX4" fmla="*/ 200943 w 348358"/>
                  <a:gd name="connsiteY4" fmla="*/ 502963 h 533856"/>
                  <a:gd name="connsiteX5" fmla="*/ 53528 w 348358"/>
                  <a:gd name="connsiteY5" fmla="*/ 251585 h 533856"/>
                  <a:gd name="connsiteX0" fmla="*/ 163965 w 458795"/>
                  <a:gd name="connsiteY0" fmla="*/ 251950 h 535398"/>
                  <a:gd name="connsiteX1" fmla="*/ 2975 w 458795"/>
                  <a:gd name="connsiteY1" fmla="*/ 87860 h 535398"/>
                  <a:gd name="connsiteX2" fmla="*/ 311380 w 458795"/>
                  <a:gd name="connsiteY2" fmla="*/ 572 h 535398"/>
                  <a:gd name="connsiteX3" fmla="*/ 458795 w 458795"/>
                  <a:gd name="connsiteY3" fmla="*/ 251950 h 535398"/>
                  <a:gd name="connsiteX4" fmla="*/ 311380 w 458795"/>
                  <a:gd name="connsiteY4" fmla="*/ 503328 h 535398"/>
                  <a:gd name="connsiteX5" fmla="*/ 163965 w 458795"/>
                  <a:gd name="connsiteY5" fmla="*/ 251950 h 535398"/>
                  <a:gd name="connsiteX0" fmla="*/ 86330 w 461990"/>
                  <a:gd name="connsiteY0" fmla="*/ 535729 h 595034"/>
                  <a:gd name="connsiteX1" fmla="*/ 6170 w 461990"/>
                  <a:gd name="connsiteY1" fmla="*/ 87860 h 595034"/>
                  <a:gd name="connsiteX2" fmla="*/ 314575 w 461990"/>
                  <a:gd name="connsiteY2" fmla="*/ 572 h 595034"/>
                  <a:gd name="connsiteX3" fmla="*/ 461990 w 461990"/>
                  <a:gd name="connsiteY3" fmla="*/ 251950 h 595034"/>
                  <a:gd name="connsiteX4" fmla="*/ 314575 w 461990"/>
                  <a:gd name="connsiteY4" fmla="*/ 503328 h 595034"/>
                  <a:gd name="connsiteX5" fmla="*/ 86330 w 461990"/>
                  <a:gd name="connsiteY5" fmla="*/ 535729 h 595034"/>
                  <a:gd name="connsiteX0" fmla="*/ 86330 w 461990"/>
                  <a:gd name="connsiteY0" fmla="*/ 535729 h 535729"/>
                  <a:gd name="connsiteX1" fmla="*/ 6170 w 461990"/>
                  <a:gd name="connsiteY1" fmla="*/ 87860 h 535729"/>
                  <a:gd name="connsiteX2" fmla="*/ 314575 w 461990"/>
                  <a:gd name="connsiteY2" fmla="*/ 572 h 535729"/>
                  <a:gd name="connsiteX3" fmla="*/ 461990 w 461990"/>
                  <a:gd name="connsiteY3" fmla="*/ 251950 h 535729"/>
                  <a:gd name="connsiteX4" fmla="*/ 314575 w 461990"/>
                  <a:gd name="connsiteY4" fmla="*/ 503328 h 535729"/>
                  <a:gd name="connsiteX5" fmla="*/ 86330 w 461990"/>
                  <a:gd name="connsiteY5" fmla="*/ 535729 h 535729"/>
                  <a:gd name="connsiteX0" fmla="*/ 86330 w 461990"/>
                  <a:gd name="connsiteY0" fmla="*/ 535157 h 535157"/>
                  <a:gd name="connsiteX1" fmla="*/ 6170 w 461990"/>
                  <a:gd name="connsiteY1" fmla="*/ 87288 h 535157"/>
                  <a:gd name="connsiteX2" fmla="*/ 314575 w 461990"/>
                  <a:gd name="connsiteY2" fmla="*/ 0 h 535157"/>
                  <a:gd name="connsiteX3" fmla="*/ 461990 w 461990"/>
                  <a:gd name="connsiteY3" fmla="*/ 251378 h 535157"/>
                  <a:gd name="connsiteX4" fmla="*/ 314575 w 461990"/>
                  <a:gd name="connsiteY4" fmla="*/ 502756 h 535157"/>
                  <a:gd name="connsiteX5" fmla="*/ 86330 w 461990"/>
                  <a:gd name="connsiteY5" fmla="*/ 535157 h 535157"/>
                  <a:gd name="connsiteX0" fmla="*/ 116140 w 491800"/>
                  <a:gd name="connsiteY0" fmla="*/ 535157 h 562418"/>
                  <a:gd name="connsiteX1" fmla="*/ 4585 w 491800"/>
                  <a:gd name="connsiteY1" fmla="*/ 67085 h 562418"/>
                  <a:gd name="connsiteX2" fmla="*/ 344385 w 491800"/>
                  <a:gd name="connsiteY2" fmla="*/ 0 h 562418"/>
                  <a:gd name="connsiteX3" fmla="*/ 491800 w 491800"/>
                  <a:gd name="connsiteY3" fmla="*/ 251378 h 562418"/>
                  <a:gd name="connsiteX4" fmla="*/ 344385 w 491800"/>
                  <a:gd name="connsiteY4" fmla="*/ 502756 h 562418"/>
                  <a:gd name="connsiteX5" fmla="*/ 116140 w 491800"/>
                  <a:gd name="connsiteY5" fmla="*/ 535157 h 562418"/>
                  <a:gd name="connsiteX0" fmla="*/ 62281 w 497572"/>
                  <a:gd name="connsiteY0" fmla="*/ 548537 h 573535"/>
                  <a:gd name="connsiteX1" fmla="*/ 10357 w 497572"/>
                  <a:gd name="connsiteY1" fmla="*/ 67085 h 573535"/>
                  <a:gd name="connsiteX2" fmla="*/ 350157 w 497572"/>
                  <a:gd name="connsiteY2" fmla="*/ 0 h 573535"/>
                  <a:gd name="connsiteX3" fmla="*/ 497572 w 497572"/>
                  <a:gd name="connsiteY3" fmla="*/ 251378 h 573535"/>
                  <a:gd name="connsiteX4" fmla="*/ 350157 w 497572"/>
                  <a:gd name="connsiteY4" fmla="*/ 502756 h 573535"/>
                  <a:gd name="connsiteX5" fmla="*/ 62281 w 497572"/>
                  <a:gd name="connsiteY5" fmla="*/ 548537 h 573535"/>
                  <a:gd name="connsiteX0" fmla="*/ 62281 w 497572"/>
                  <a:gd name="connsiteY0" fmla="*/ 548537 h 548537"/>
                  <a:gd name="connsiteX1" fmla="*/ 10357 w 497572"/>
                  <a:gd name="connsiteY1" fmla="*/ 67085 h 548537"/>
                  <a:gd name="connsiteX2" fmla="*/ 350157 w 497572"/>
                  <a:gd name="connsiteY2" fmla="*/ 0 h 548537"/>
                  <a:gd name="connsiteX3" fmla="*/ 497572 w 497572"/>
                  <a:gd name="connsiteY3" fmla="*/ 251378 h 548537"/>
                  <a:gd name="connsiteX4" fmla="*/ 350157 w 497572"/>
                  <a:gd name="connsiteY4" fmla="*/ 502756 h 548537"/>
                  <a:gd name="connsiteX5" fmla="*/ 62281 w 497572"/>
                  <a:gd name="connsiteY5" fmla="*/ 548537 h 548537"/>
                  <a:gd name="connsiteX0" fmla="*/ 33865 w 515158"/>
                  <a:gd name="connsiteY0" fmla="*/ 569707 h 569707"/>
                  <a:gd name="connsiteX1" fmla="*/ 27943 w 515158"/>
                  <a:gd name="connsiteY1" fmla="*/ 67085 h 569707"/>
                  <a:gd name="connsiteX2" fmla="*/ 367743 w 515158"/>
                  <a:gd name="connsiteY2" fmla="*/ 0 h 569707"/>
                  <a:gd name="connsiteX3" fmla="*/ 515158 w 515158"/>
                  <a:gd name="connsiteY3" fmla="*/ 251378 h 569707"/>
                  <a:gd name="connsiteX4" fmla="*/ 367743 w 515158"/>
                  <a:gd name="connsiteY4" fmla="*/ 502756 h 569707"/>
                  <a:gd name="connsiteX5" fmla="*/ 33865 w 515158"/>
                  <a:gd name="connsiteY5" fmla="*/ 569707 h 569707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609684"/>
                  <a:gd name="connsiteX1" fmla="*/ 6465 w 493680"/>
                  <a:gd name="connsiteY1" fmla="*/ 67085 h 609684"/>
                  <a:gd name="connsiteX2" fmla="*/ 346265 w 493680"/>
                  <a:gd name="connsiteY2" fmla="*/ 0 h 609684"/>
                  <a:gd name="connsiteX3" fmla="*/ 493680 w 493680"/>
                  <a:gd name="connsiteY3" fmla="*/ 251378 h 609684"/>
                  <a:gd name="connsiteX4" fmla="*/ 346265 w 493680"/>
                  <a:gd name="connsiteY4" fmla="*/ 502756 h 609684"/>
                  <a:gd name="connsiteX5" fmla="*/ 12387 w 493680"/>
                  <a:gd name="connsiteY5" fmla="*/ 569707 h 609684"/>
                  <a:gd name="connsiteX0" fmla="*/ 12387 w 493680"/>
                  <a:gd name="connsiteY0" fmla="*/ 569707 h 569707"/>
                  <a:gd name="connsiteX1" fmla="*/ 6465 w 493680"/>
                  <a:gd name="connsiteY1" fmla="*/ 67085 h 569707"/>
                  <a:gd name="connsiteX2" fmla="*/ 346265 w 493680"/>
                  <a:gd name="connsiteY2" fmla="*/ 0 h 569707"/>
                  <a:gd name="connsiteX3" fmla="*/ 493680 w 493680"/>
                  <a:gd name="connsiteY3" fmla="*/ 251378 h 569707"/>
                  <a:gd name="connsiteX4" fmla="*/ 346265 w 493680"/>
                  <a:gd name="connsiteY4" fmla="*/ 502756 h 569707"/>
                  <a:gd name="connsiteX5" fmla="*/ 12387 w 493680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5922 w 487215"/>
                  <a:gd name="connsiteY0" fmla="*/ 569707 h 569707"/>
                  <a:gd name="connsiteX1" fmla="*/ 0 w 487215"/>
                  <a:gd name="connsiteY1" fmla="*/ 67085 h 569707"/>
                  <a:gd name="connsiteX2" fmla="*/ 339800 w 487215"/>
                  <a:gd name="connsiteY2" fmla="*/ 0 h 569707"/>
                  <a:gd name="connsiteX3" fmla="*/ 487215 w 487215"/>
                  <a:gd name="connsiteY3" fmla="*/ 251378 h 569707"/>
                  <a:gd name="connsiteX4" fmla="*/ 339800 w 487215"/>
                  <a:gd name="connsiteY4" fmla="*/ 502756 h 569707"/>
                  <a:gd name="connsiteX5" fmla="*/ 5922 w 487215"/>
                  <a:gd name="connsiteY5" fmla="*/ 569707 h 569707"/>
                  <a:gd name="connsiteX0" fmla="*/ 0 w 481293"/>
                  <a:gd name="connsiteY0" fmla="*/ 569707 h 569707"/>
                  <a:gd name="connsiteX1" fmla="*/ 4320 w 481293"/>
                  <a:gd name="connsiteY1" fmla="*/ 49164 h 569707"/>
                  <a:gd name="connsiteX2" fmla="*/ 333878 w 481293"/>
                  <a:gd name="connsiteY2" fmla="*/ 0 h 569707"/>
                  <a:gd name="connsiteX3" fmla="*/ 481293 w 481293"/>
                  <a:gd name="connsiteY3" fmla="*/ 251378 h 569707"/>
                  <a:gd name="connsiteX4" fmla="*/ 333878 w 481293"/>
                  <a:gd name="connsiteY4" fmla="*/ 502756 h 569707"/>
                  <a:gd name="connsiteX5" fmla="*/ 0 w 481293"/>
                  <a:gd name="connsiteY5" fmla="*/ 569707 h 569707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70744 w 518159"/>
                  <a:gd name="connsiteY4" fmla="*/ 502756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  <a:gd name="connsiteX0" fmla="*/ 0 w 518159"/>
                  <a:gd name="connsiteY0" fmla="*/ 567655 h 567655"/>
                  <a:gd name="connsiteX1" fmla="*/ 41186 w 518159"/>
                  <a:gd name="connsiteY1" fmla="*/ 49164 h 567655"/>
                  <a:gd name="connsiteX2" fmla="*/ 370744 w 518159"/>
                  <a:gd name="connsiteY2" fmla="*/ 0 h 567655"/>
                  <a:gd name="connsiteX3" fmla="*/ 518159 w 518159"/>
                  <a:gd name="connsiteY3" fmla="*/ 251378 h 567655"/>
                  <a:gd name="connsiteX4" fmla="*/ 367414 w 518159"/>
                  <a:gd name="connsiteY4" fmla="*/ 512741 h 567655"/>
                  <a:gd name="connsiteX5" fmla="*/ 0 w 518159"/>
                  <a:gd name="connsiteY5" fmla="*/ 567655 h 56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8159" h="567655">
                    <a:moveTo>
                      <a:pt x="0" y="567655"/>
                    </a:moveTo>
                    <a:cubicBezTo>
                      <a:pt x="163647" y="311309"/>
                      <a:pt x="119812" y="84497"/>
                      <a:pt x="41186" y="49164"/>
                    </a:cubicBezTo>
                    <a:lnTo>
                      <a:pt x="370744" y="0"/>
                    </a:lnTo>
                    <a:cubicBezTo>
                      <a:pt x="452159" y="0"/>
                      <a:pt x="518159" y="112546"/>
                      <a:pt x="518159" y="251378"/>
                    </a:cubicBezTo>
                    <a:cubicBezTo>
                      <a:pt x="518159" y="390210"/>
                      <a:pt x="442175" y="499428"/>
                      <a:pt x="367414" y="512741"/>
                    </a:cubicBezTo>
                    <a:lnTo>
                      <a:pt x="0" y="5676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Parallelogram 10"/>
            <p:cNvSpPr/>
            <p:nvPr/>
          </p:nvSpPr>
          <p:spPr bwMode="auto">
            <a:xfrm rot="1184986">
              <a:off x="4953910" y="4649631"/>
              <a:ext cx="1188875" cy="947034"/>
            </a:xfrm>
            <a:prstGeom prst="parallelogram">
              <a:avLst>
                <a:gd name="adj" fmla="val 63876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Parallelogram 302"/>
            <p:cNvSpPr/>
            <p:nvPr/>
          </p:nvSpPr>
          <p:spPr bwMode="auto">
            <a:xfrm rot="16200000" flipV="1">
              <a:off x="5145682" y="5099091"/>
              <a:ext cx="1352372" cy="891916"/>
            </a:xfrm>
            <a:prstGeom prst="parallelogram">
              <a:avLst>
                <a:gd name="adj" fmla="val 78413"/>
              </a:avLst>
            </a:prstGeom>
            <a:solidFill>
              <a:schemeClr val="tx2">
                <a:lumMod val="1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5" name="Oval 352"/>
            <p:cNvSpPr>
              <a:spLocks noChangeAspect="1" noChangeArrowheads="1"/>
            </p:cNvSpPr>
            <p:nvPr/>
          </p:nvSpPr>
          <p:spPr bwMode="auto">
            <a:xfrm rot="19241015">
              <a:off x="4975863" y="5265399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Parallelogram 11"/>
            <p:cNvSpPr/>
            <p:nvPr/>
          </p:nvSpPr>
          <p:spPr bwMode="auto">
            <a:xfrm rot="16200000">
              <a:off x="4674647" y="5519972"/>
              <a:ext cx="855485" cy="547041"/>
            </a:xfrm>
            <a:prstGeom prst="parallelogram">
              <a:avLst>
                <a:gd name="adj" fmla="val 35873"/>
              </a:avLst>
            </a:prstGeom>
            <a:solidFill>
              <a:schemeClr val="tx1">
                <a:lumMod val="50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Arial" pitchFamily="34" charset="0"/>
              </a:endParaRPr>
            </a:p>
          </p:txBody>
        </p:sp>
        <p:sp>
          <p:nvSpPr>
            <p:cNvPr id="297" name="Oval 354"/>
            <p:cNvSpPr>
              <a:spLocks noChangeAspect="1" noChangeArrowheads="1"/>
            </p:cNvSpPr>
            <p:nvPr/>
          </p:nvSpPr>
          <p:spPr bwMode="auto">
            <a:xfrm rot="1115677">
              <a:off x="5262707" y="5393507"/>
              <a:ext cx="164883" cy="6893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Oval 352"/>
            <p:cNvSpPr>
              <a:spLocks noChangeAspect="1" noChangeArrowheads="1"/>
            </p:cNvSpPr>
            <p:nvPr/>
          </p:nvSpPr>
          <p:spPr bwMode="auto">
            <a:xfrm rot="19241015">
              <a:off x="5096582" y="5315984"/>
              <a:ext cx="164669" cy="690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19967" y="5142464"/>
              <a:ext cx="176827" cy="373138"/>
              <a:chOff x="5435819" y="5628820"/>
              <a:chExt cx="176827" cy="373138"/>
            </a:xfrm>
          </p:grpSpPr>
          <p:sp>
            <p:nvSpPr>
              <p:cNvPr id="311" name="Parallelogram 310"/>
              <p:cNvSpPr/>
              <p:nvPr/>
            </p:nvSpPr>
            <p:spPr bwMode="auto">
              <a:xfrm rot="16200000" flipV="1">
                <a:off x="5317834" y="5819448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Parallelogram 311"/>
              <p:cNvSpPr/>
              <p:nvPr/>
            </p:nvSpPr>
            <p:spPr bwMode="auto">
              <a:xfrm rot="16200000" flipV="1">
                <a:off x="5430135" y="5746805"/>
                <a:ext cx="300495" cy="64526"/>
              </a:xfrm>
              <a:prstGeom prst="parallelogram">
                <a:avLst>
                  <a:gd name="adj" fmla="val 78413"/>
                </a:avLst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" name="Freeform 315"/>
          <p:cNvSpPr/>
          <p:nvPr/>
        </p:nvSpPr>
        <p:spPr>
          <a:xfrm flipH="1">
            <a:off x="2644793" y="2173966"/>
            <a:ext cx="1887747" cy="93404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646336" y="2553038"/>
            <a:ext cx="147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h</a:t>
            </a:r>
            <a:r>
              <a:rPr lang="en-US" sz="2800" dirty="0" smtClean="0">
                <a:solidFill>
                  <a:srgbClr val="000000"/>
                </a:solidFill>
              </a:rPr>
              <a:t>ead tracker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6089391" y="4751227"/>
            <a:ext cx="1929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High frame-rate LCD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/>
        </p:nvSpPr>
        <p:spPr>
          <a:xfrm rot="10800000" flipH="1">
            <a:off x="5248951" y="5540561"/>
            <a:ext cx="1293251" cy="688612"/>
          </a:xfrm>
          <a:custGeom>
            <a:avLst/>
            <a:gdLst>
              <a:gd name="connsiteX0" fmla="*/ 1112363 w 1112363"/>
              <a:gd name="connsiteY0" fmla="*/ 876693 h 876693"/>
              <a:gd name="connsiteX1" fmla="*/ 0 w 1112363"/>
              <a:gd name="connsiteY1" fmla="*/ 0 h 876693"/>
              <a:gd name="connsiteX0" fmla="*/ 1112363 w 1112363"/>
              <a:gd name="connsiteY0" fmla="*/ 932604 h 932604"/>
              <a:gd name="connsiteX1" fmla="*/ 0 w 1112363"/>
              <a:gd name="connsiteY1" fmla="*/ 55911 h 932604"/>
              <a:gd name="connsiteX0" fmla="*/ 1112363 w 1144700"/>
              <a:gd name="connsiteY0" fmla="*/ 1018926 h 1018926"/>
              <a:gd name="connsiteX1" fmla="*/ 0 w 1144700"/>
              <a:gd name="connsiteY1" fmla="*/ 142233 h 1018926"/>
              <a:gd name="connsiteX0" fmla="*/ 1112363 w 1144107"/>
              <a:gd name="connsiteY0" fmla="*/ 1248959 h 1248959"/>
              <a:gd name="connsiteX1" fmla="*/ 0 w 1144107"/>
              <a:gd name="connsiteY1" fmla="*/ 372266 h 1248959"/>
              <a:gd name="connsiteX0" fmla="*/ 1084083 w 1116439"/>
              <a:gd name="connsiteY0" fmla="*/ 887645 h 887645"/>
              <a:gd name="connsiteX1" fmla="*/ 0 w 1116439"/>
              <a:gd name="connsiteY1" fmla="*/ 548280 h 887645"/>
              <a:gd name="connsiteX0" fmla="*/ 1084083 w 1095328"/>
              <a:gd name="connsiteY0" fmla="*/ 753243 h 753243"/>
              <a:gd name="connsiteX1" fmla="*/ 0 w 1095328"/>
              <a:gd name="connsiteY1" fmla="*/ 413878 h 753243"/>
              <a:gd name="connsiteX0" fmla="*/ 2109598 w 2115831"/>
              <a:gd name="connsiteY0" fmla="*/ 381654 h 739873"/>
              <a:gd name="connsiteX1" fmla="*/ 0 w 2115831"/>
              <a:gd name="connsiteY1" fmla="*/ 739873 h 739873"/>
              <a:gd name="connsiteX0" fmla="*/ 2109598 w 2116637"/>
              <a:gd name="connsiteY0" fmla="*/ 344836 h 703055"/>
              <a:gd name="connsiteX1" fmla="*/ 0 w 2116637"/>
              <a:gd name="connsiteY1" fmla="*/ 703055 h 703055"/>
              <a:gd name="connsiteX0" fmla="*/ 1552429 w 1562109"/>
              <a:gd name="connsiteY0" fmla="*/ 244927 h 1017925"/>
              <a:gd name="connsiteX1" fmla="*/ 0 w 1562109"/>
              <a:gd name="connsiteY1" fmla="*/ 1017925 h 1017925"/>
              <a:gd name="connsiteX0" fmla="*/ 1552429 w 1552429"/>
              <a:gd name="connsiteY0" fmla="*/ 136467 h 909465"/>
              <a:gd name="connsiteX1" fmla="*/ 0 w 1552429"/>
              <a:gd name="connsiteY1" fmla="*/ 909465 h 909465"/>
              <a:gd name="connsiteX0" fmla="*/ 1617029 w 1617029"/>
              <a:gd name="connsiteY0" fmla="*/ 206607 h 649667"/>
              <a:gd name="connsiteX1" fmla="*/ 0 w 1617029"/>
              <a:gd name="connsiteY1" fmla="*/ 649667 h 649667"/>
              <a:gd name="connsiteX0" fmla="*/ 1617029 w 1617029"/>
              <a:gd name="connsiteY0" fmla="*/ 490982 h 934042"/>
              <a:gd name="connsiteX1" fmla="*/ 0 w 1617029"/>
              <a:gd name="connsiteY1" fmla="*/ 934042 h 9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029" h="934042">
                <a:moveTo>
                  <a:pt x="1617029" y="490982"/>
                </a:moveTo>
                <a:cubicBezTo>
                  <a:pt x="1609939" y="-536538"/>
                  <a:pt x="307323" y="264739"/>
                  <a:pt x="0" y="934042"/>
                </a:cubicBezTo>
              </a:path>
            </a:pathLst>
          </a:cu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66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00336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66CC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00336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536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Default Design</vt:lpstr>
      <vt:lpstr>Backlight for view-sequential autostereo 3D</vt:lpstr>
      <vt:lpstr>Contents</vt:lpstr>
      <vt:lpstr>An eye sees an image only if rays from the display reach the eye</vt:lpstr>
      <vt:lpstr> A different eye sees the image if we  alter the angle of the 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Liquid crystals can switch gray levels fast with good contrast versus angle</vt:lpstr>
      <vt:lpstr>We have:   &gt;240 Hz LCDs good head tracking but the lens is bulky</vt:lpstr>
      <vt:lpstr>Contents</vt:lpstr>
      <vt:lpstr>Collimate by reflection off a curve. But how do we get uniform emission?</vt:lpstr>
      <vt:lpstr>Rays exit a wedge light-guide at the critical angle. Trace them backwards</vt:lpstr>
      <vt:lpstr>Rays travel as if straight through a stack of wedges.</vt:lpstr>
      <vt:lpstr>The thick ends form a curve. Make this spherical so it concentrates the rays.</vt:lpstr>
      <vt:lpstr>Emboss the thick end with facets to reduce ray angle &amp; guide rays to focus</vt:lpstr>
      <vt:lpstr> By symmetry, the facets must be a zig-zag so rays exit from top &amp; bottom</vt:lpstr>
      <vt:lpstr>PowerPoint Presentation</vt:lpstr>
      <vt:lpstr>PowerPoint Presentation</vt:lpstr>
      <vt:lpstr>Contents</vt:lpstr>
      <vt:lpstr>Results: Image cast on a screen with red &amp; blue LED’s at the wedge thin end</vt:lpstr>
      <vt:lpstr>Precision: Far field image with 3 red, 3 green &amp; 3 blue LEDs at the thin end </vt:lpstr>
      <vt:lpstr> Uniformity: photograph of backlight with  3 green LED’s at thin end.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Backlight for view-sequential autostereo 3D</dc:title>
  <dc:creator>Adrian Travis</dc:creator>
  <cp:lastModifiedBy>adriant</cp:lastModifiedBy>
  <cp:revision>70</cp:revision>
  <dcterms:created xsi:type="dcterms:W3CDTF">2006-08-16T00:00:00Z</dcterms:created>
  <dcterms:modified xsi:type="dcterms:W3CDTF">2010-06-22T00:33:10Z</dcterms:modified>
</cp:coreProperties>
</file>